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66"/>
  </p:notesMasterIdLst>
  <p:sldIdLst>
    <p:sldId id="256" r:id="rId2"/>
    <p:sldId id="259" r:id="rId3"/>
    <p:sldId id="265" r:id="rId4"/>
    <p:sldId id="257" r:id="rId5"/>
    <p:sldId id="270" r:id="rId6"/>
    <p:sldId id="332" r:id="rId7"/>
    <p:sldId id="272" r:id="rId8"/>
    <p:sldId id="274" r:id="rId9"/>
    <p:sldId id="275" r:id="rId10"/>
    <p:sldId id="276" r:id="rId11"/>
    <p:sldId id="279" r:id="rId12"/>
    <p:sldId id="334" r:id="rId13"/>
    <p:sldId id="333" r:id="rId14"/>
    <p:sldId id="286" r:id="rId15"/>
    <p:sldId id="282" r:id="rId16"/>
    <p:sldId id="284" r:id="rId17"/>
    <p:sldId id="283" r:id="rId18"/>
    <p:sldId id="287" r:id="rId19"/>
    <p:sldId id="288" r:id="rId20"/>
    <p:sldId id="280" r:id="rId21"/>
    <p:sldId id="290" r:id="rId22"/>
    <p:sldId id="281" r:id="rId23"/>
    <p:sldId id="335" r:id="rId24"/>
    <p:sldId id="289" r:id="rId25"/>
    <p:sldId id="315" r:id="rId26"/>
    <p:sldId id="291" r:id="rId27"/>
    <p:sldId id="263" r:id="rId28"/>
    <p:sldId id="292" r:id="rId29"/>
    <p:sldId id="293" r:id="rId30"/>
    <p:sldId id="294" r:id="rId31"/>
    <p:sldId id="336" r:id="rId32"/>
    <p:sldId id="295" r:id="rId33"/>
    <p:sldId id="277" r:id="rId34"/>
    <p:sldId id="278" r:id="rId35"/>
    <p:sldId id="296" r:id="rId36"/>
    <p:sldId id="299" r:id="rId37"/>
    <p:sldId id="300" r:id="rId38"/>
    <p:sldId id="301" r:id="rId39"/>
    <p:sldId id="302" r:id="rId40"/>
    <p:sldId id="303" r:id="rId41"/>
    <p:sldId id="304" r:id="rId42"/>
    <p:sldId id="307" r:id="rId43"/>
    <p:sldId id="308" r:id="rId44"/>
    <p:sldId id="309" r:id="rId45"/>
    <p:sldId id="312" r:id="rId46"/>
    <p:sldId id="313" r:id="rId47"/>
    <p:sldId id="337" r:id="rId48"/>
    <p:sldId id="311" r:id="rId49"/>
    <p:sldId id="314" r:id="rId50"/>
    <p:sldId id="266" r:id="rId51"/>
    <p:sldId id="317" r:id="rId52"/>
    <p:sldId id="318" r:id="rId53"/>
    <p:sldId id="319" r:id="rId54"/>
    <p:sldId id="320" r:id="rId55"/>
    <p:sldId id="322" r:id="rId56"/>
    <p:sldId id="323" r:id="rId57"/>
    <p:sldId id="321" r:id="rId58"/>
    <p:sldId id="324" r:id="rId59"/>
    <p:sldId id="327" r:id="rId60"/>
    <p:sldId id="328" r:id="rId61"/>
    <p:sldId id="329" r:id="rId62"/>
    <p:sldId id="330" r:id="rId63"/>
    <p:sldId id="269" r:id="rId64"/>
    <p:sldId id="33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56" autoAdjust="0"/>
    <p:restoredTop sz="67608" autoAdjust="0"/>
  </p:normalViewPr>
  <p:slideViewPr>
    <p:cSldViewPr snapToGrid="0" snapToObjects="1">
      <p:cViewPr varScale="1">
        <p:scale>
          <a:sx n="42" d="100"/>
          <a:sy n="42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91FD2820-B653-41FE-B149-FF9C1E3845D6}"/>
    <pc:docChg chg="undo redo custSel addSld delSld modSld sldOrd">
      <pc:chgData name="张 智" userId="36bdf691fd3510be" providerId="LiveId" clId="{91FD2820-B653-41FE-B149-FF9C1E3845D6}" dt="2023-03-24T01:52:47.425" v="8034" actId="20577"/>
      <pc:docMkLst>
        <pc:docMk/>
      </pc:docMkLst>
      <pc:sldChg chg="modSp mod modNotesTx">
        <pc:chgData name="张 智" userId="36bdf691fd3510be" providerId="LiveId" clId="{91FD2820-B653-41FE-B149-FF9C1E3845D6}" dt="2023-03-23T03:56:08.763" v="1754" actId="20577"/>
        <pc:sldMkLst>
          <pc:docMk/>
          <pc:sldMk cId="1077586671" sldId="256"/>
        </pc:sldMkLst>
        <pc:spChg chg="mod">
          <ac:chgData name="张 智" userId="36bdf691fd3510be" providerId="LiveId" clId="{91FD2820-B653-41FE-B149-FF9C1E3845D6}" dt="2023-03-22T05:10:51.816" v="12" actId="20577"/>
          <ac:spMkLst>
            <pc:docMk/>
            <pc:sldMk cId="1077586671" sldId="256"/>
            <ac:spMk id="3" creationId="{1804B053-88E2-6F47-B5CB-F0B21DD687A8}"/>
          </ac:spMkLst>
        </pc:spChg>
      </pc:sldChg>
      <pc:sldChg chg="modSp mod">
        <pc:chgData name="张 智" userId="36bdf691fd3510be" providerId="LiveId" clId="{91FD2820-B653-41FE-B149-FF9C1E3845D6}" dt="2023-03-24T00:52:49.358" v="6005" actId="20577"/>
        <pc:sldMkLst>
          <pc:docMk/>
          <pc:sldMk cId="2621613821" sldId="257"/>
        </pc:sldMkLst>
        <pc:spChg chg="mod">
          <ac:chgData name="张 智" userId="36bdf691fd3510be" providerId="LiveId" clId="{91FD2820-B653-41FE-B149-FF9C1E3845D6}" dt="2023-03-22T05:28:49.611" v="237" actId="14100"/>
          <ac:spMkLst>
            <pc:docMk/>
            <pc:sldMk cId="2621613821" sldId="257"/>
            <ac:spMk id="2" creationId="{3B0666C9-9953-486E-B29D-0D1AE00C8107}"/>
          </ac:spMkLst>
        </pc:spChg>
        <pc:spChg chg="mod">
          <ac:chgData name="张 智" userId="36bdf691fd3510be" providerId="LiveId" clId="{91FD2820-B653-41FE-B149-FF9C1E3845D6}" dt="2023-03-24T00:52:49.358" v="6005" actId="20577"/>
          <ac:spMkLst>
            <pc:docMk/>
            <pc:sldMk cId="2621613821" sldId="257"/>
            <ac:spMk id="3" creationId="{EEC31C66-7170-4286-85E0-E9A193076D98}"/>
          </ac:spMkLst>
        </pc:spChg>
      </pc:sldChg>
      <pc:sldChg chg="delSp modSp mod modNotesTx">
        <pc:chgData name="张 智" userId="36bdf691fd3510be" providerId="LiveId" clId="{91FD2820-B653-41FE-B149-FF9C1E3845D6}" dt="2023-03-23T04:20:10.508" v="2877" actId="20577"/>
        <pc:sldMkLst>
          <pc:docMk/>
          <pc:sldMk cId="1317409940" sldId="259"/>
        </pc:sldMkLst>
        <pc:spChg chg="del">
          <ac:chgData name="张 智" userId="36bdf691fd3510be" providerId="LiveId" clId="{91FD2820-B653-41FE-B149-FF9C1E3845D6}" dt="2023-03-22T05:11:02.952" v="13" actId="478"/>
          <ac:spMkLst>
            <pc:docMk/>
            <pc:sldMk cId="1317409940" sldId="259"/>
            <ac:spMk id="2" creationId="{083A988C-4DE0-44F3-B288-5F2F943D6CA9}"/>
          </ac:spMkLst>
        </pc:spChg>
        <pc:spChg chg="mod">
          <ac:chgData name="张 智" userId="36bdf691fd3510be" providerId="LiveId" clId="{91FD2820-B653-41FE-B149-FF9C1E3845D6}" dt="2023-03-22T05:22:14.693" v="142" actId="255"/>
          <ac:spMkLst>
            <pc:docMk/>
            <pc:sldMk cId="1317409940" sldId="259"/>
            <ac:spMk id="3" creationId="{694F3567-5243-45BC-9C25-261D8502ADFC}"/>
          </ac:spMkLst>
        </pc:spChg>
      </pc:sldChg>
      <pc:sldChg chg="addSp delSp modSp del mod">
        <pc:chgData name="张 智" userId="36bdf691fd3510be" providerId="LiveId" clId="{91FD2820-B653-41FE-B149-FF9C1E3845D6}" dt="2023-03-22T05:26:13.240" v="192" actId="2696"/>
        <pc:sldMkLst>
          <pc:docMk/>
          <pc:sldMk cId="1511000113" sldId="260"/>
        </pc:sldMkLst>
        <pc:spChg chg="add del mod">
          <ac:chgData name="张 智" userId="36bdf691fd3510be" providerId="LiveId" clId="{91FD2820-B653-41FE-B149-FF9C1E3845D6}" dt="2023-03-22T05:25:52.249" v="190" actId="478"/>
          <ac:spMkLst>
            <pc:docMk/>
            <pc:sldMk cId="1511000113" sldId="260"/>
            <ac:spMk id="4" creationId="{F0A72D6D-97AC-484D-9BF9-BBE58D4489C6}"/>
          </ac:spMkLst>
        </pc:spChg>
        <pc:picChg chg="del">
          <ac:chgData name="张 智" userId="36bdf691fd3510be" providerId="LiveId" clId="{91FD2820-B653-41FE-B149-FF9C1E3845D6}" dt="2023-03-22T05:25:50.210" v="189" actId="478"/>
          <ac:picMkLst>
            <pc:docMk/>
            <pc:sldMk cId="1511000113" sldId="260"/>
            <ac:picMk id="5" creationId="{2BD44427-1C10-4C5D-9AAF-F9E91B8F88D2}"/>
          </ac:picMkLst>
        </pc:picChg>
      </pc:sldChg>
      <pc:sldChg chg="addSp delSp modSp del mod">
        <pc:chgData name="张 智" userId="36bdf691fd3510be" providerId="LiveId" clId="{91FD2820-B653-41FE-B149-FF9C1E3845D6}" dt="2023-03-23T04:28:00.875" v="2889" actId="2696"/>
        <pc:sldMkLst>
          <pc:docMk/>
          <pc:sldMk cId="3233528123" sldId="262"/>
        </pc:sldMkLst>
        <pc:spChg chg="mod">
          <ac:chgData name="张 智" userId="36bdf691fd3510be" providerId="LiveId" clId="{91FD2820-B653-41FE-B149-FF9C1E3845D6}" dt="2023-03-23T04:27:54.752" v="2887" actId="21"/>
          <ac:spMkLst>
            <pc:docMk/>
            <pc:sldMk cId="3233528123" sldId="262"/>
            <ac:spMk id="2" creationId="{06810F61-B13A-4D06-8C71-AA6FC57E5A3E}"/>
          </ac:spMkLst>
        </pc:spChg>
        <pc:spChg chg="add del mod">
          <ac:chgData name="张 智" userId="36bdf691fd3510be" providerId="LiveId" clId="{91FD2820-B653-41FE-B149-FF9C1E3845D6}" dt="2023-03-23T04:27:40.342" v="2885" actId="478"/>
          <ac:spMkLst>
            <pc:docMk/>
            <pc:sldMk cId="3233528123" sldId="262"/>
            <ac:spMk id="4" creationId="{A20FA8A3-F426-4CA7-A114-8D383ACEEDE7}"/>
          </ac:spMkLst>
        </pc:spChg>
        <pc:picChg chg="del">
          <ac:chgData name="张 智" userId="36bdf691fd3510be" providerId="LiveId" clId="{91FD2820-B653-41FE-B149-FF9C1E3845D6}" dt="2023-03-23T04:27:38.976" v="2884" actId="478"/>
          <ac:picMkLst>
            <pc:docMk/>
            <pc:sldMk cId="3233528123" sldId="262"/>
            <ac:picMk id="5" creationId="{1F19AAF6-E784-4690-BE49-1A1E9AC07972}"/>
          </ac:picMkLst>
        </pc:picChg>
      </pc:sldChg>
      <pc:sldChg chg="modSp mod ord">
        <pc:chgData name="张 智" userId="36bdf691fd3510be" providerId="LiveId" clId="{91FD2820-B653-41FE-B149-FF9C1E3845D6}" dt="2023-03-22T06:17:37.086" v="595" actId="20577"/>
        <pc:sldMkLst>
          <pc:docMk/>
          <pc:sldMk cId="3826224244" sldId="263"/>
        </pc:sldMkLst>
        <pc:spChg chg="mod">
          <ac:chgData name="张 智" userId="36bdf691fd3510be" providerId="LiveId" clId="{91FD2820-B653-41FE-B149-FF9C1E3845D6}" dt="2023-03-22T06:09:28.383" v="490" actId="1076"/>
          <ac:spMkLst>
            <pc:docMk/>
            <pc:sldMk cId="3826224244" sldId="263"/>
            <ac:spMk id="2" creationId="{8871435D-7AB2-4E7C-8EF1-70FB90F05FB6}"/>
          </ac:spMkLst>
        </pc:spChg>
        <pc:spChg chg="mod">
          <ac:chgData name="张 智" userId="36bdf691fd3510be" providerId="LiveId" clId="{91FD2820-B653-41FE-B149-FF9C1E3845D6}" dt="2023-03-22T06:17:37.086" v="595" actId="20577"/>
          <ac:spMkLst>
            <pc:docMk/>
            <pc:sldMk cId="3826224244" sldId="263"/>
            <ac:spMk id="3" creationId="{679879B6-E764-497C-9358-4E7EA86DF4D3}"/>
          </ac:spMkLst>
        </pc:spChg>
      </pc:sldChg>
      <pc:sldChg chg="modSp add mod">
        <pc:chgData name="张 智" userId="36bdf691fd3510be" providerId="LiveId" clId="{91FD2820-B653-41FE-B149-FF9C1E3845D6}" dt="2023-03-22T06:10:23.105" v="502" actId="1076"/>
        <pc:sldMkLst>
          <pc:docMk/>
          <pc:sldMk cId="1151914990" sldId="264"/>
        </pc:sldMkLst>
        <pc:spChg chg="mod">
          <ac:chgData name="张 智" userId="36bdf691fd3510be" providerId="LiveId" clId="{91FD2820-B653-41FE-B149-FF9C1E3845D6}" dt="2023-03-22T06:10:21.138" v="501" actId="1076"/>
          <ac:spMkLst>
            <pc:docMk/>
            <pc:sldMk cId="1151914990" sldId="264"/>
            <ac:spMk id="2" creationId="{E216C4DD-74B6-4199-965A-4F4306F44E15}"/>
          </ac:spMkLst>
        </pc:spChg>
        <pc:spChg chg="mod">
          <ac:chgData name="张 智" userId="36bdf691fd3510be" providerId="LiveId" clId="{91FD2820-B653-41FE-B149-FF9C1E3845D6}" dt="2023-03-22T06:10:23.105" v="502" actId="1076"/>
          <ac:spMkLst>
            <pc:docMk/>
            <pc:sldMk cId="1151914990" sldId="264"/>
            <ac:spMk id="3" creationId="{DCDDF4FC-EF30-4F2A-AE29-5D36958312BF}"/>
          </ac:spMkLst>
        </pc:spChg>
      </pc:sldChg>
      <pc:sldChg chg="del ord">
        <pc:chgData name="张 智" userId="36bdf691fd3510be" providerId="LiveId" clId="{91FD2820-B653-41FE-B149-FF9C1E3845D6}" dt="2023-03-22T06:09:53.569" v="494" actId="2696"/>
        <pc:sldMkLst>
          <pc:docMk/>
          <pc:sldMk cId="4123675782" sldId="264"/>
        </pc:sldMkLst>
      </pc:sldChg>
      <pc:sldChg chg="addSp delSp modSp mod modNotesTx">
        <pc:chgData name="张 智" userId="36bdf691fd3510be" providerId="LiveId" clId="{91FD2820-B653-41FE-B149-FF9C1E3845D6}" dt="2023-03-23T04:24:09.949" v="2881" actId="20577"/>
        <pc:sldMkLst>
          <pc:docMk/>
          <pc:sldMk cId="1482136923" sldId="265"/>
        </pc:sldMkLst>
        <pc:spChg chg="mod">
          <ac:chgData name="张 智" userId="36bdf691fd3510be" providerId="LiveId" clId="{91FD2820-B653-41FE-B149-FF9C1E3845D6}" dt="2023-03-22T05:13:51.484" v="25" actId="1076"/>
          <ac:spMkLst>
            <pc:docMk/>
            <pc:sldMk cId="1482136923" sldId="265"/>
            <ac:spMk id="2" creationId="{0EF0AFEE-9BA0-49B2-8E80-120D4C9AE033}"/>
          </ac:spMkLst>
        </pc:spChg>
        <pc:spChg chg="add del mod">
          <ac:chgData name="张 智" userId="36bdf691fd3510be" providerId="LiveId" clId="{91FD2820-B653-41FE-B149-FF9C1E3845D6}" dt="2023-03-22T05:23:17.303" v="143" actId="1076"/>
          <ac:spMkLst>
            <pc:docMk/>
            <pc:sldMk cId="1482136923" sldId="265"/>
            <ac:spMk id="3" creationId="{0EDE5564-A45F-4208-A8B7-B2082F977B77}"/>
          </ac:spMkLst>
        </pc:spChg>
        <pc:spChg chg="add del mod">
          <ac:chgData name="张 智" userId="36bdf691fd3510be" providerId="LiveId" clId="{91FD2820-B653-41FE-B149-FF9C1E3845D6}" dt="2023-03-22T05:18:39.952" v="63" actId="478"/>
          <ac:spMkLst>
            <pc:docMk/>
            <pc:sldMk cId="1482136923" sldId="265"/>
            <ac:spMk id="5" creationId="{01A8A890-4EDF-46B4-B581-77A4F0015D67}"/>
          </ac:spMkLst>
        </pc:spChg>
        <pc:picChg chg="add mod">
          <ac:chgData name="张 智" userId="36bdf691fd3510be" providerId="LiveId" clId="{91FD2820-B653-41FE-B149-FF9C1E3845D6}" dt="2023-03-22T05:23:19.379" v="144" actId="14100"/>
          <ac:picMkLst>
            <pc:docMk/>
            <pc:sldMk cId="1482136923" sldId="265"/>
            <ac:picMk id="7" creationId="{4F923DB4-A8C2-4E3D-AA3B-29697B11B037}"/>
          </ac:picMkLst>
        </pc:picChg>
      </pc:sldChg>
      <pc:sldChg chg="addSp delSp modSp add mod modNotesTx">
        <pc:chgData name="张 智" userId="36bdf691fd3510be" providerId="LiveId" clId="{91FD2820-B653-41FE-B149-FF9C1E3845D6}" dt="2023-03-22T05:27:00.881" v="204" actId="20577"/>
        <pc:sldMkLst>
          <pc:docMk/>
          <pc:sldMk cId="1335451130" sldId="270"/>
        </pc:sldMkLst>
        <pc:spChg chg="del">
          <ac:chgData name="张 智" userId="36bdf691fd3510be" providerId="LiveId" clId="{91FD2820-B653-41FE-B149-FF9C1E3845D6}" dt="2023-03-22T05:26:42.865" v="200" actId="478"/>
          <ac:spMkLst>
            <pc:docMk/>
            <pc:sldMk cId="1335451130" sldId="270"/>
            <ac:spMk id="2" creationId="{0EF0AFEE-9BA0-49B2-8E80-120D4C9AE033}"/>
          </ac:spMkLst>
        </pc:spChg>
        <pc:spChg chg="del">
          <ac:chgData name="张 智" userId="36bdf691fd3510be" providerId="LiveId" clId="{91FD2820-B653-41FE-B149-FF9C1E3845D6}" dt="2023-03-22T05:26:30.580" v="195" actId="478"/>
          <ac:spMkLst>
            <pc:docMk/>
            <pc:sldMk cId="1335451130" sldId="270"/>
            <ac:spMk id="3" creationId="{0EDE5564-A45F-4208-A8B7-B2082F977B77}"/>
          </ac:spMkLst>
        </pc:spChg>
        <pc:spChg chg="add del mod">
          <ac:chgData name="张 智" userId="36bdf691fd3510be" providerId="LiveId" clId="{91FD2820-B653-41FE-B149-FF9C1E3845D6}" dt="2023-03-22T05:26:32.854" v="196" actId="478"/>
          <ac:spMkLst>
            <pc:docMk/>
            <pc:sldMk cId="1335451130" sldId="270"/>
            <ac:spMk id="5" creationId="{F8F87058-C7BF-4A6F-907B-CD70206ABDA7}"/>
          </ac:spMkLst>
        </pc:spChg>
        <pc:spChg chg="add del mod">
          <ac:chgData name="张 智" userId="36bdf691fd3510be" providerId="LiveId" clId="{91FD2820-B653-41FE-B149-FF9C1E3845D6}" dt="2023-03-22T05:26:44.790" v="201" actId="478"/>
          <ac:spMkLst>
            <pc:docMk/>
            <pc:sldMk cId="1335451130" sldId="270"/>
            <ac:spMk id="8" creationId="{5F383C9E-7F46-4B6A-9B3C-41D0671F87CD}"/>
          </ac:spMkLst>
        </pc:spChg>
        <pc:picChg chg="del">
          <ac:chgData name="张 智" userId="36bdf691fd3510be" providerId="LiveId" clId="{91FD2820-B653-41FE-B149-FF9C1E3845D6}" dt="2023-03-22T05:26:25.292" v="193" actId="478"/>
          <ac:picMkLst>
            <pc:docMk/>
            <pc:sldMk cId="1335451130" sldId="270"/>
            <ac:picMk id="7" creationId="{4F923DB4-A8C2-4E3D-AA3B-29697B11B037}"/>
          </ac:picMkLst>
        </pc:picChg>
        <pc:picChg chg="add mod">
          <ac:chgData name="张 智" userId="36bdf691fd3510be" providerId="LiveId" clId="{91FD2820-B653-41FE-B149-FF9C1E3845D6}" dt="2023-03-22T05:26:48.108" v="203" actId="14100"/>
          <ac:picMkLst>
            <pc:docMk/>
            <pc:sldMk cId="1335451130" sldId="270"/>
            <ac:picMk id="1026" creationId="{D00D0A4D-3404-4FDF-8AA9-E6E7719DB7D2}"/>
          </ac:picMkLst>
        </pc:picChg>
      </pc:sldChg>
      <pc:sldChg chg="modSp add mod modNotesTx">
        <pc:chgData name="张 智" userId="36bdf691fd3510be" providerId="LiveId" clId="{91FD2820-B653-41FE-B149-FF9C1E3845D6}" dt="2023-03-24T00:54:27.463" v="6007" actId="20577"/>
        <pc:sldMkLst>
          <pc:docMk/>
          <pc:sldMk cId="1009424504" sldId="271"/>
        </pc:sldMkLst>
        <pc:spChg chg="mod">
          <ac:chgData name="张 智" userId="36bdf691fd3510be" providerId="LiveId" clId="{91FD2820-B653-41FE-B149-FF9C1E3845D6}" dt="2023-03-24T00:54:27.463" v="6007" actId="20577"/>
          <ac:spMkLst>
            <pc:docMk/>
            <pc:sldMk cId="1009424504" sldId="271"/>
            <ac:spMk id="3" creationId="{EEC31C66-7170-4286-85E0-E9A193076D98}"/>
          </ac:spMkLst>
        </pc:spChg>
      </pc:sldChg>
      <pc:sldChg chg="addSp delSp modSp add">
        <pc:chgData name="张 智" userId="36bdf691fd3510be" providerId="LiveId" clId="{91FD2820-B653-41FE-B149-FF9C1E3845D6}" dt="2023-03-22T05:34:44.714" v="453" actId="14100"/>
        <pc:sldMkLst>
          <pc:docMk/>
          <pc:sldMk cId="2837239257" sldId="272"/>
        </pc:sldMkLst>
        <pc:picChg chg="del">
          <ac:chgData name="张 智" userId="36bdf691fd3510be" providerId="LiveId" clId="{91FD2820-B653-41FE-B149-FF9C1E3845D6}" dt="2023-03-22T05:34:20.611" v="447" actId="478"/>
          <ac:picMkLst>
            <pc:docMk/>
            <pc:sldMk cId="2837239257" sldId="272"/>
            <ac:picMk id="1026" creationId="{D00D0A4D-3404-4FDF-8AA9-E6E7719DB7D2}"/>
          </ac:picMkLst>
        </pc:picChg>
        <pc:picChg chg="add mod">
          <ac:chgData name="张 智" userId="36bdf691fd3510be" providerId="LiveId" clId="{91FD2820-B653-41FE-B149-FF9C1E3845D6}" dt="2023-03-22T05:34:44.714" v="453" actId="14100"/>
          <ac:picMkLst>
            <pc:docMk/>
            <pc:sldMk cId="2837239257" sldId="272"/>
            <ac:picMk id="2050" creationId="{E8E805E3-E036-4552-9CFA-1F50586DE30C}"/>
          </ac:picMkLst>
        </pc:picChg>
      </pc:sldChg>
      <pc:sldChg chg="modSp add mod">
        <pc:chgData name="张 智" userId="36bdf691fd3510be" providerId="LiveId" clId="{91FD2820-B653-41FE-B149-FF9C1E3845D6}" dt="2023-03-22T06:13:47.197" v="517" actId="255"/>
        <pc:sldMkLst>
          <pc:docMk/>
          <pc:sldMk cId="249000625" sldId="273"/>
        </pc:sldMkLst>
        <pc:spChg chg="mod">
          <ac:chgData name="张 智" userId="36bdf691fd3510be" providerId="LiveId" clId="{91FD2820-B653-41FE-B149-FF9C1E3845D6}" dt="2023-03-22T06:13:47.197" v="517" actId="255"/>
          <ac:spMkLst>
            <pc:docMk/>
            <pc:sldMk cId="249000625" sldId="273"/>
            <ac:spMk id="3" creationId="{679879B6-E764-497C-9358-4E7EA86DF4D3}"/>
          </ac:spMkLst>
        </pc:spChg>
      </pc:sldChg>
      <pc:sldChg chg="add del">
        <pc:chgData name="张 智" userId="36bdf691fd3510be" providerId="LiveId" clId="{91FD2820-B653-41FE-B149-FF9C1E3845D6}" dt="2023-03-22T06:13:28.574" v="504" actId="2696"/>
        <pc:sldMkLst>
          <pc:docMk/>
          <pc:sldMk cId="292353516" sldId="273"/>
        </pc:sldMkLst>
      </pc:sldChg>
      <pc:sldChg chg="modSp add mod">
        <pc:chgData name="张 智" userId="36bdf691fd3510be" providerId="LiveId" clId="{91FD2820-B653-41FE-B149-FF9C1E3845D6}" dt="2023-03-23T04:26:10.245" v="2882" actId="207"/>
        <pc:sldMkLst>
          <pc:docMk/>
          <pc:sldMk cId="83042184" sldId="274"/>
        </pc:sldMkLst>
        <pc:spChg chg="mod">
          <ac:chgData name="张 智" userId="36bdf691fd3510be" providerId="LiveId" clId="{91FD2820-B653-41FE-B149-FF9C1E3845D6}" dt="2023-03-23T04:26:10.245" v="2882" actId="207"/>
          <ac:spMkLst>
            <pc:docMk/>
            <pc:sldMk cId="83042184" sldId="274"/>
            <ac:spMk id="3" creationId="{679879B6-E764-497C-9358-4E7EA86DF4D3}"/>
          </ac:spMkLst>
        </pc:spChg>
      </pc:sldChg>
      <pc:sldChg chg="addSp modSp add mod">
        <pc:chgData name="张 智" userId="36bdf691fd3510be" providerId="LiveId" clId="{91FD2820-B653-41FE-B149-FF9C1E3845D6}" dt="2023-03-23T04:30:34.537" v="2931" actId="14100"/>
        <pc:sldMkLst>
          <pc:docMk/>
          <pc:sldMk cId="2948219925" sldId="275"/>
        </pc:sldMkLst>
        <pc:spChg chg="mod">
          <ac:chgData name="张 智" userId="36bdf691fd3510be" providerId="LiveId" clId="{91FD2820-B653-41FE-B149-FF9C1E3845D6}" dt="2023-03-23T04:30:10.345" v="2924" actId="14100"/>
          <ac:spMkLst>
            <pc:docMk/>
            <pc:sldMk cId="2948219925" sldId="275"/>
            <ac:spMk id="2" creationId="{8871435D-7AB2-4E7C-8EF1-70FB90F05FB6}"/>
          </ac:spMkLst>
        </pc:spChg>
        <pc:spChg chg="mod">
          <ac:chgData name="张 智" userId="36bdf691fd3510be" providerId="LiveId" clId="{91FD2820-B653-41FE-B149-FF9C1E3845D6}" dt="2023-03-23T04:30:34.537" v="2931" actId="14100"/>
          <ac:spMkLst>
            <pc:docMk/>
            <pc:sldMk cId="2948219925" sldId="275"/>
            <ac:spMk id="3" creationId="{679879B6-E764-497C-9358-4E7EA86DF4D3}"/>
          </ac:spMkLst>
        </pc:spChg>
        <pc:picChg chg="add mod">
          <ac:chgData name="张 智" userId="36bdf691fd3510be" providerId="LiveId" clId="{91FD2820-B653-41FE-B149-FF9C1E3845D6}" dt="2023-03-23T04:30:29.289" v="2929" actId="1076"/>
          <ac:picMkLst>
            <pc:docMk/>
            <pc:sldMk cId="2948219925" sldId="275"/>
            <ac:picMk id="5" creationId="{205359DB-8BB3-45CF-BAEA-AF9D154014B1}"/>
          </ac:picMkLst>
        </pc:picChg>
      </pc:sldChg>
      <pc:sldChg chg="add del">
        <pc:chgData name="张 智" userId="36bdf691fd3510be" providerId="LiveId" clId="{91FD2820-B653-41FE-B149-FF9C1E3845D6}" dt="2023-03-22T06:15:12.074" v="541"/>
        <pc:sldMkLst>
          <pc:docMk/>
          <pc:sldMk cId="4130227659" sldId="275"/>
        </pc:sldMkLst>
      </pc:sldChg>
      <pc:sldChg chg="add del">
        <pc:chgData name="张 智" userId="36bdf691fd3510be" providerId="LiveId" clId="{91FD2820-B653-41FE-B149-FF9C1E3845D6}" dt="2023-03-22T06:21:22.638" v="606"/>
        <pc:sldMkLst>
          <pc:docMk/>
          <pc:sldMk cId="124119739" sldId="276"/>
        </pc:sldMkLst>
      </pc:sldChg>
      <pc:sldChg chg="addSp delSp modSp add mod">
        <pc:chgData name="张 智" userId="36bdf691fd3510be" providerId="LiveId" clId="{91FD2820-B653-41FE-B149-FF9C1E3845D6}" dt="2023-03-23T04:35:05.378" v="3001" actId="14100"/>
        <pc:sldMkLst>
          <pc:docMk/>
          <pc:sldMk cId="2600708329" sldId="276"/>
        </pc:sldMkLst>
        <pc:spChg chg="mod">
          <ac:chgData name="张 智" userId="36bdf691fd3510be" providerId="LiveId" clId="{91FD2820-B653-41FE-B149-FF9C1E3845D6}" dt="2023-03-23T04:31:58.857" v="2963" actId="14100"/>
          <ac:spMkLst>
            <pc:docMk/>
            <pc:sldMk cId="2600708329" sldId="276"/>
            <ac:spMk id="2" creationId="{8871435D-7AB2-4E7C-8EF1-70FB90F05FB6}"/>
          </ac:spMkLst>
        </pc:spChg>
        <pc:spChg chg="mod">
          <ac:chgData name="张 智" userId="36bdf691fd3510be" providerId="LiveId" clId="{91FD2820-B653-41FE-B149-FF9C1E3845D6}" dt="2023-03-23T04:32:36.579" v="2971" actId="1076"/>
          <ac:spMkLst>
            <pc:docMk/>
            <pc:sldMk cId="2600708329" sldId="276"/>
            <ac:spMk id="3" creationId="{679879B6-E764-497C-9358-4E7EA86DF4D3}"/>
          </ac:spMkLst>
        </pc:spChg>
        <pc:picChg chg="add mod">
          <ac:chgData name="张 智" userId="36bdf691fd3510be" providerId="LiveId" clId="{91FD2820-B653-41FE-B149-FF9C1E3845D6}" dt="2023-03-23T04:32:38.537" v="2972" actId="1076"/>
          <ac:picMkLst>
            <pc:docMk/>
            <pc:sldMk cId="2600708329" sldId="276"/>
            <ac:picMk id="5" creationId="{7E21E6E4-3848-465F-B3FD-46C1B23FE696}"/>
          </ac:picMkLst>
        </pc:picChg>
        <pc:cxnChg chg="add del mod">
          <ac:chgData name="张 智" userId="36bdf691fd3510be" providerId="LiveId" clId="{91FD2820-B653-41FE-B149-FF9C1E3845D6}" dt="2023-03-23T04:34:29.580" v="2984" actId="21"/>
          <ac:cxnSpMkLst>
            <pc:docMk/>
            <pc:sldMk cId="2600708329" sldId="276"/>
            <ac:cxnSpMk id="7" creationId="{8F2161EA-C05F-4770-9EEF-6C5471D7452F}"/>
          </ac:cxnSpMkLst>
        </pc:cxnChg>
        <pc:cxnChg chg="add mod">
          <ac:chgData name="张 智" userId="36bdf691fd3510be" providerId="LiveId" clId="{91FD2820-B653-41FE-B149-FF9C1E3845D6}" dt="2023-03-23T04:34:52.226" v="2996" actId="14100"/>
          <ac:cxnSpMkLst>
            <pc:docMk/>
            <pc:sldMk cId="2600708329" sldId="276"/>
            <ac:cxnSpMk id="9" creationId="{4FD883DE-480B-4B56-9842-65D7CA568C2D}"/>
          </ac:cxnSpMkLst>
        </pc:cxnChg>
        <pc:cxnChg chg="add mod">
          <ac:chgData name="张 智" userId="36bdf691fd3510be" providerId="LiveId" clId="{91FD2820-B653-41FE-B149-FF9C1E3845D6}" dt="2023-03-23T04:34:58.625" v="2998" actId="1076"/>
          <ac:cxnSpMkLst>
            <pc:docMk/>
            <pc:sldMk cId="2600708329" sldId="276"/>
            <ac:cxnSpMk id="11" creationId="{DFA0CBE6-2D32-47CF-A224-BFCA6B578D6B}"/>
          </ac:cxnSpMkLst>
        </pc:cxnChg>
        <pc:cxnChg chg="add mod">
          <ac:chgData name="张 智" userId="36bdf691fd3510be" providerId="LiveId" clId="{91FD2820-B653-41FE-B149-FF9C1E3845D6}" dt="2023-03-23T04:35:05.378" v="3001" actId="14100"/>
          <ac:cxnSpMkLst>
            <pc:docMk/>
            <pc:sldMk cId="2600708329" sldId="276"/>
            <ac:cxnSpMk id="12" creationId="{F95106C9-3F46-461B-A8FB-425CA4D7AABD}"/>
          </ac:cxnSpMkLst>
        </pc:cxnChg>
      </pc:sldChg>
      <pc:sldChg chg="addSp delSp modSp add mod">
        <pc:chgData name="张 智" userId="36bdf691fd3510be" providerId="LiveId" clId="{91FD2820-B653-41FE-B149-FF9C1E3845D6}" dt="2023-03-23T04:29:26.682" v="2919" actId="20577"/>
        <pc:sldMkLst>
          <pc:docMk/>
          <pc:sldMk cId="3703756529" sldId="277"/>
        </pc:sldMkLst>
        <pc:spChg chg="mod">
          <ac:chgData name="张 智" userId="36bdf691fd3510be" providerId="LiveId" clId="{91FD2820-B653-41FE-B149-FF9C1E3845D6}" dt="2023-03-23T04:29:12.497" v="2900" actId="1076"/>
          <ac:spMkLst>
            <pc:docMk/>
            <pc:sldMk cId="3703756529" sldId="277"/>
            <ac:spMk id="2" creationId="{8871435D-7AB2-4E7C-8EF1-70FB90F05FB6}"/>
          </ac:spMkLst>
        </pc:spChg>
        <pc:spChg chg="del">
          <ac:chgData name="张 智" userId="36bdf691fd3510be" providerId="LiveId" clId="{91FD2820-B653-41FE-B149-FF9C1E3845D6}" dt="2023-03-23T04:28:05.891" v="2890" actId="478"/>
          <ac:spMkLst>
            <pc:docMk/>
            <pc:sldMk cId="3703756529" sldId="277"/>
            <ac:spMk id="3" creationId="{679879B6-E764-497C-9358-4E7EA86DF4D3}"/>
          </ac:spMkLst>
        </pc:spChg>
        <pc:spChg chg="add del mod">
          <ac:chgData name="张 智" userId="36bdf691fd3510be" providerId="LiveId" clId="{91FD2820-B653-41FE-B149-FF9C1E3845D6}" dt="2023-03-23T04:28:07.500" v="2891" actId="478"/>
          <ac:spMkLst>
            <pc:docMk/>
            <pc:sldMk cId="3703756529" sldId="277"/>
            <ac:spMk id="5" creationId="{93C5265C-4834-48F4-9695-EC898E212D7A}"/>
          </ac:spMkLst>
        </pc:spChg>
        <pc:spChg chg="add mod">
          <ac:chgData name="张 智" userId="36bdf691fd3510be" providerId="LiveId" clId="{91FD2820-B653-41FE-B149-FF9C1E3845D6}" dt="2023-03-23T04:29:26.682" v="2919" actId="20577"/>
          <ac:spMkLst>
            <pc:docMk/>
            <pc:sldMk cId="3703756529" sldId="277"/>
            <ac:spMk id="8" creationId="{4824624A-CF1A-44BD-9619-6E3AFE15357A}"/>
          </ac:spMkLst>
        </pc:spChg>
        <pc:picChg chg="add del mod">
          <ac:chgData name="张 智" userId="36bdf691fd3510be" providerId="LiveId" clId="{91FD2820-B653-41FE-B149-FF9C1E3845D6}" dt="2023-03-23T04:28:55.517" v="2899" actId="478"/>
          <ac:picMkLst>
            <pc:docMk/>
            <pc:sldMk cId="3703756529" sldId="277"/>
            <ac:picMk id="7" creationId="{E7F23623-59A9-446D-90BF-9300A9352471}"/>
          </ac:picMkLst>
        </pc:picChg>
      </pc:sldChg>
      <pc:sldChg chg="add">
        <pc:chgData name="张 智" userId="36bdf691fd3510be" providerId="LiveId" clId="{91FD2820-B653-41FE-B149-FF9C1E3845D6}" dt="2023-03-23T04:28:53.744" v="2898"/>
        <pc:sldMkLst>
          <pc:docMk/>
          <pc:sldMk cId="4249662038" sldId="278"/>
        </pc:sldMkLst>
      </pc:sldChg>
      <pc:sldChg chg="addSp delSp modSp add mod modNotesTx">
        <pc:chgData name="张 智" userId="36bdf691fd3510be" providerId="LiveId" clId="{91FD2820-B653-41FE-B149-FF9C1E3845D6}" dt="2023-03-24T01:20:17.114" v="6991"/>
        <pc:sldMkLst>
          <pc:docMk/>
          <pc:sldMk cId="3812076316" sldId="279"/>
        </pc:sldMkLst>
        <pc:spChg chg="mod">
          <ac:chgData name="张 智" userId="36bdf691fd3510be" providerId="LiveId" clId="{91FD2820-B653-41FE-B149-FF9C1E3845D6}" dt="2023-03-23T04:43:52.526" v="3054" actId="20577"/>
          <ac:spMkLst>
            <pc:docMk/>
            <pc:sldMk cId="3812076316" sldId="279"/>
            <ac:spMk id="2" creationId="{8871435D-7AB2-4E7C-8EF1-70FB90F05FB6}"/>
          </ac:spMkLst>
        </pc:spChg>
        <pc:spChg chg="mod">
          <ac:chgData name="张 智" userId="36bdf691fd3510be" providerId="LiveId" clId="{91FD2820-B653-41FE-B149-FF9C1E3845D6}" dt="2023-03-23T04:55:29.270" v="3630" actId="1076"/>
          <ac:spMkLst>
            <pc:docMk/>
            <pc:sldMk cId="3812076316" sldId="279"/>
            <ac:spMk id="3" creationId="{679879B6-E764-497C-9358-4E7EA86DF4D3}"/>
          </ac:spMkLst>
        </pc:spChg>
        <pc:spChg chg="add mod">
          <ac:chgData name="张 智" userId="36bdf691fd3510be" providerId="LiveId" clId="{91FD2820-B653-41FE-B149-FF9C1E3845D6}" dt="2023-03-24T01:20:17.114" v="6991"/>
          <ac:spMkLst>
            <pc:docMk/>
            <pc:sldMk cId="3812076316" sldId="279"/>
            <ac:spMk id="13" creationId="{074204C0-4AFF-4259-B1A9-A6255EA8E0D3}"/>
          </ac:spMkLst>
        </pc:spChg>
        <pc:picChg chg="del">
          <ac:chgData name="张 智" userId="36bdf691fd3510be" providerId="LiveId" clId="{91FD2820-B653-41FE-B149-FF9C1E3845D6}" dt="2023-03-23T04:40:53.949" v="3003" actId="478"/>
          <ac:picMkLst>
            <pc:docMk/>
            <pc:sldMk cId="3812076316" sldId="279"/>
            <ac:picMk id="5" creationId="{7E21E6E4-3848-465F-B3FD-46C1B23FE696}"/>
          </ac:picMkLst>
        </pc:picChg>
        <pc:picChg chg="add del mod">
          <ac:chgData name="张 智" userId="36bdf691fd3510be" providerId="LiveId" clId="{91FD2820-B653-41FE-B149-FF9C1E3845D6}" dt="2023-03-23T04:42:53.035" v="3019" actId="478"/>
          <ac:picMkLst>
            <pc:docMk/>
            <pc:sldMk cId="3812076316" sldId="279"/>
            <ac:picMk id="6" creationId="{1BD2F46B-C432-43C8-BA7F-F2D3950B9BD2}"/>
          </ac:picMkLst>
        </pc:picChg>
        <pc:picChg chg="add mod">
          <ac:chgData name="张 智" userId="36bdf691fd3510be" providerId="LiveId" clId="{91FD2820-B653-41FE-B149-FF9C1E3845D6}" dt="2023-03-23T04:55:41.662" v="3632" actId="14100"/>
          <ac:picMkLst>
            <pc:docMk/>
            <pc:sldMk cId="3812076316" sldId="279"/>
            <ac:picMk id="8" creationId="{B3AF21B7-7768-4B00-A160-4A6A573677AB}"/>
          </ac:picMkLst>
        </pc:picChg>
        <pc:cxnChg chg="del">
          <ac:chgData name="张 智" userId="36bdf691fd3510be" providerId="LiveId" clId="{91FD2820-B653-41FE-B149-FF9C1E3845D6}" dt="2023-03-23T04:41:00.596" v="3004" actId="478"/>
          <ac:cxnSpMkLst>
            <pc:docMk/>
            <pc:sldMk cId="3812076316" sldId="279"/>
            <ac:cxnSpMk id="9" creationId="{4FD883DE-480B-4B56-9842-65D7CA568C2D}"/>
          </ac:cxnSpMkLst>
        </pc:cxnChg>
        <pc:cxnChg chg="del">
          <ac:chgData name="张 智" userId="36bdf691fd3510be" providerId="LiveId" clId="{91FD2820-B653-41FE-B149-FF9C1E3845D6}" dt="2023-03-23T04:41:00.596" v="3004" actId="478"/>
          <ac:cxnSpMkLst>
            <pc:docMk/>
            <pc:sldMk cId="3812076316" sldId="279"/>
            <ac:cxnSpMk id="11" creationId="{DFA0CBE6-2D32-47CF-A224-BFCA6B578D6B}"/>
          </ac:cxnSpMkLst>
        </pc:cxnChg>
        <pc:cxnChg chg="del">
          <ac:chgData name="张 智" userId="36bdf691fd3510be" providerId="LiveId" clId="{91FD2820-B653-41FE-B149-FF9C1E3845D6}" dt="2023-03-23T04:41:00.596" v="3004" actId="478"/>
          <ac:cxnSpMkLst>
            <pc:docMk/>
            <pc:sldMk cId="3812076316" sldId="279"/>
            <ac:cxnSpMk id="12" creationId="{F95106C9-3F46-461B-A8FB-425CA4D7AABD}"/>
          </ac:cxnSpMkLst>
        </pc:cxnChg>
      </pc:sldChg>
      <pc:sldChg chg="addSp delSp modSp add mod modNotesTx">
        <pc:chgData name="张 智" userId="36bdf691fd3510be" providerId="LiveId" clId="{91FD2820-B653-41FE-B149-FF9C1E3845D6}" dt="2023-03-24T01:52:38.015" v="7997" actId="20577"/>
        <pc:sldMkLst>
          <pc:docMk/>
          <pc:sldMk cId="182171729" sldId="280"/>
        </pc:sldMkLst>
        <pc:spChg chg="mod">
          <ac:chgData name="张 智" userId="36bdf691fd3510be" providerId="LiveId" clId="{91FD2820-B653-41FE-B149-FF9C1E3845D6}" dt="2023-03-24T01:52:38.015" v="7997" actId="20577"/>
          <ac:spMkLst>
            <pc:docMk/>
            <pc:sldMk cId="182171729" sldId="280"/>
            <ac:spMk id="3" creationId="{679879B6-E764-497C-9358-4E7EA86DF4D3}"/>
          </ac:spMkLst>
        </pc:spChg>
        <pc:picChg chg="add mod">
          <ac:chgData name="张 智" userId="36bdf691fd3510be" providerId="LiveId" clId="{91FD2820-B653-41FE-B149-FF9C1E3845D6}" dt="2023-03-23T05:20:53.563" v="5521" actId="14100"/>
          <ac:picMkLst>
            <pc:docMk/>
            <pc:sldMk cId="182171729" sldId="280"/>
            <ac:picMk id="5" creationId="{5528559E-712E-419C-8BFF-23E2C2075878}"/>
          </ac:picMkLst>
        </pc:picChg>
        <pc:picChg chg="del">
          <ac:chgData name="张 智" userId="36bdf691fd3510be" providerId="LiveId" clId="{91FD2820-B653-41FE-B149-FF9C1E3845D6}" dt="2023-03-23T05:20:36.624" v="5517" actId="478"/>
          <ac:picMkLst>
            <pc:docMk/>
            <pc:sldMk cId="182171729" sldId="280"/>
            <ac:picMk id="6" creationId="{1BD2F46B-C432-43C8-BA7F-F2D3950B9BD2}"/>
          </ac:picMkLst>
        </pc:picChg>
      </pc:sldChg>
      <pc:sldChg chg="modSp add mod">
        <pc:chgData name="张 智" userId="36bdf691fd3510be" providerId="LiveId" clId="{91FD2820-B653-41FE-B149-FF9C1E3845D6}" dt="2023-03-24T01:07:43.758" v="6308" actId="14100"/>
        <pc:sldMkLst>
          <pc:docMk/>
          <pc:sldMk cId="3239428717" sldId="281"/>
        </pc:sldMkLst>
        <pc:picChg chg="mod">
          <ac:chgData name="张 智" userId="36bdf691fd3510be" providerId="LiveId" clId="{91FD2820-B653-41FE-B149-FF9C1E3845D6}" dt="2023-03-24T01:07:43.758" v="6308" actId="14100"/>
          <ac:picMkLst>
            <pc:docMk/>
            <pc:sldMk cId="3239428717" sldId="281"/>
            <ac:picMk id="6" creationId="{1BD2F46B-C432-43C8-BA7F-F2D3950B9BD2}"/>
          </ac:picMkLst>
        </pc:picChg>
      </pc:sldChg>
      <pc:sldChg chg="addSp delSp modSp add mod modNotesTx">
        <pc:chgData name="张 智" userId="36bdf691fd3510be" providerId="LiveId" clId="{91FD2820-B653-41FE-B149-FF9C1E3845D6}" dt="2023-03-24T01:45:05.609" v="7680" actId="20577"/>
        <pc:sldMkLst>
          <pc:docMk/>
          <pc:sldMk cId="3188373494" sldId="282"/>
        </pc:sldMkLst>
        <pc:spChg chg="mod">
          <ac:chgData name="张 智" userId="36bdf691fd3510be" providerId="LiveId" clId="{91FD2820-B653-41FE-B149-FF9C1E3845D6}" dt="2023-03-23T05:41:26.282" v="5756" actId="1076"/>
          <ac:spMkLst>
            <pc:docMk/>
            <pc:sldMk cId="3188373494" sldId="282"/>
            <ac:spMk id="2" creationId="{8871435D-7AB2-4E7C-8EF1-70FB90F05FB6}"/>
          </ac:spMkLst>
        </pc:spChg>
        <pc:spChg chg="mod">
          <ac:chgData name="张 智" userId="36bdf691fd3510be" providerId="LiveId" clId="{91FD2820-B653-41FE-B149-FF9C1E3845D6}" dt="2023-03-23T05:34:34.578" v="5740" actId="1076"/>
          <ac:spMkLst>
            <pc:docMk/>
            <pc:sldMk cId="3188373494" sldId="282"/>
            <ac:spMk id="3" creationId="{679879B6-E764-497C-9358-4E7EA86DF4D3}"/>
          </ac:spMkLst>
        </pc:spChg>
        <pc:spChg chg="add del mod">
          <ac:chgData name="张 智" userId="36bdf691fd3510be" providerId="LiveId" clId="{91FD2820-B653-41FE-B149-FF9C1E3845D6}" dt="2023-03-23T05:41:15.544" v="5753"/>
          <ac:spMkLst>
            <pc:docMk/>
            <pc:sldMk cId="3188373494" sldId="282"/>
            <ac:spMk id="4" creationId="{F2E0BE1D-DE9E-47BB-B72B-B268209015E7}"/>
          </ac:spMkLst>
        </pc:spChg>
        <pc:spChg chg="add del">
          <ac:chgData name="张 智" userId="36bdf691fd3510be" providerId="LiveId" clId="{91FD2820-B653-41FE-B149-FF9C1E3845D6}" dt="2023-03-23T05:41:18.418" v="5755"/>
          <ac:spMkLst>
            <pc:docMk/>
            <pc:sldMk cId="3188373494" sldId="282"/>
            <ac:spMk id="5" creationId="{210C7FE9-1B5E-47E8-85BD-38F4BA85AED2}"/>
          </ac:spMkLst>
        </pc:spChg>
        <pc:spChg chg="mod">
          <ac:chgData name="张 智" userId="36bdf691fd3510be" providerId="LiveId" clId="{91FD2820-B653-41FE-B149-FF9C1E3845D6}" dt="2023-03-24T01:44:32.114" v="7603" actId="20577"/>
          <ac:spMkLst>
            <pc:docMk/>
            <pc:sldMk cId="3188373494" sldId="282"/>
            <ac:spMk id="13" creationId="{074204C0-4AFF-4259-B1A9-A6255EA8E0D3}"/>
          </ac:spMkLst>
        </pc:spChg>
        <pc:picChg chg="mod">
          <ac:chgData name="张 智" userId="36bdf691fd3510be" providerId="LiveId" clId="{91FD2820-B653-41FE-B149-FF9C1E3845D6}" dt="2023-03-23T05:34:36.561" v="5741" actId="1076"/>
          <ac:picMkLst>
            <pc:docMk/>
            <pc:sldMk cId="3188373494" sldId="282"/>
            <ac:picMk id="8" creationId="{B3AF21B7-7768-4B00-A160-4A6A573677AB}"/>
          </ac:picMkLst>
        </pc:picChg>
      </pc:sldChg>
      <pc:sldChg chg="addSp delSp modSp add mod modNotesTx">
        <pc:chgData name="张 智" userId="36bdf691fd3510be" providerId="LiveId" clId="{91FD2820-B653-41FE-B149-FF9C1E3845D6}" dt="2023-03-24T01:50:07.567" v="7776" actId="20577"/>
        <pc:sldMkLst>
          <pc:docMk/>
          <pc:sldMk cId="1276393823" sldId="283"/>
        </pc:sldMkLst>
        <pc:spChg chg="mod">
          <ac:chgData name="张 智" userId="36bdf691fd3510be" providerId="LiveId" clId="{91FD2820-B653-41FE-B149-FF9C1E3845D6}" dt="2023-03-23T05:14:12.579" v="5225" actId="1076"/>
          <ac:spMkLst>
            <pc:docMk/>
            <pc:sldMk cId="1276393823" sldId="283"/>
            <ac:spMk id="2" creationId="{8871435D-7AB2-4E7C-8EF1-70FB90F05FB6}"/>
          </ac:spMkLst>
        </pc:spChg>
        <pc:spChg chg="add del mod">
          <ac:chgData name="张 智" userId="36bdf691fd3510be" providerId="LiveId" clId="{91FD2820-B653-41FE-B149-FF9C1E3845D6}" dt="2023-03-24T01:49:32.278" v="7729" actId="478"/>
          <ac:spMkLst>
            <pc:docMk/>
            <pc:sldMk cId="1276393823" sldId="283"/>
            <ac:spMk id="3" creationId="{51C655FA-7FD3-437F-A26A-8AC264EB67D7}"/>
          </ac:spMkLst>
        </pc:spChg>
        <pc:spChg chg="del">
          <ac:chgData name="张 智" userId="36bdf691fd3510be" providerId="LiveId" clId="{91FD2820-B653-41FE-B149-FF9C1E3845D6}" dt="2023-03-23T05:10:16.409" v="4563" actId="478"/>
          <ac:spMkLst>
            <pc:docMk/>
            <pc:sldMk cId="1276393823" sldId="283"/>
            <ac:spMk id="3" creationId="{679879B6-E764-497C-9358-4E7EA86DF4D3}"/>
          </ac:spMkLst>
        </pc:spChg>
        <pc:spChg chg="add mod">
          <ac:chgData name="张 智" userId="36bdf691fd3510be" providerId="LiveId" clId="{91FD2820-B653-41FE-B149-FF9C1E3845D6}" dt="2023-03-24T01:48:32.152" v="7716" actId="692"/>
          <ac:spMkLst>
            <pc:docMk/>
            <pc:sldMk cId="1276393823" sldId="283"/>
            <ac:spMk id="4" creationId="{54D490E3-9CE5-4B3D-9453-052AAFF4456E}"/>
          </ac:spMkLst>
        </pc:spChg>
        <pc:spChg chg="add del mod">
          <ac:chgData name="张 智" userId="36bdf691fd3510be" providerId="LiveId" clId="{91FD2820-B653-41FE-B149-FF9C1E3845D6}" dt="2023-03-23T05:10:18.660" v="4564" actId="478"/>
          <ac:spMkLst>
            <pc:docMk/>
            <pc:sldMk cId="1276393823" sldId="283"/>
            <ac:spMk id="6" creationId="{BE96772B-E30D-43FA-B58E-2DB1D9082054}"/>
          </ac:spMkLst>
        </pc:spChg>
        <pc:spChg chg="add del mod">
          <ac:chgData name="张 智" userId="36bdf691fd3510be" providerId="LiveId" clId="{91FD2820-B653-41FE-B149-FF9C1E3845D6}" dt="2023-03-24T01:48:14.792" v="7712" actId="478"/>
          <ac:spMkLst>
            <pc:docMk/>
            <pc:sldMk cId="1276393823" sldId="283"/>
            <ac:spMk id="7" creationId="{6E4C73BC-F1F8-44D4-9AC5-795E3DEBFEC8}"/>
          </ac:spMkLst>
        </pc:spChg>
        <pc:spChg chg="add mod">
          <ac:chgData name="张 智" userId="36bdf691fd3510be" providerId="LiveId" clId="{91FD2820-B653-41FE-B149-FF9C1E3845D6}" dt="2023-03-24T01:49:36.878" v="7731" actId="27636"/>
          <ac:spMkLst>
            <pc:docMk/>
            <pc:sldMk cId="1276393823" sldId="283"/>
            <ac:spMk id="9" creationId="{E4F43F54-F5B1-4260-A7EE-99E69D9D2A1F}"/>
          </ac:spMkLst>
        </pc:spChg>
        <pc:spChg chg="add del mod">
          <ac:chgData name="张 智" userId="36bdf691fd3510be" providerId="LiveId" clId="{91FD2820-B653-41FE-B149-FF9C1E3845D6}" dt="2023-03-24T01:49:28.202" v="7727" actId="478"/>
          <ac:spMkLst>
            <pc:docMk/>
            <pc:sldMk cId="1276393823" sldId="283"/>
            <ac:spMk id="10" creationId="{71944DBF-E134-4D55-BBFA-DF547E215964}"/>
          </ac:spMkLst>
        </pc:spChg>
        <pc:picChg chg="mod">
          <ac:chgData name="张 智" userId="36bdf691fd3510be" providerId="LiveId" clId="{91FD2820-B653-41FE-B149-FF9C1E3845D6}" dt="2023-03-24T01:48:44.066" v="7720" actId="1076"/>
          <ac:picMkLst>
            <pc:docMk/>
            <pc:sldMk cId="1276393823" sldId="283"/>
            <ac:picMk id="5" creationId="{205359DB-8BB3-45CF-BAEA-AF9D154014B1}"/>
          </ac:picMkLst>
        </pc:picChg>
        <pc:picChg chg="add del mod">
          <ac:chgData name="张 智" userId="36bdf691fd3510be" providerId="LiveId" clId="{91FD2820-B653-41FE-B149-FF9C1E3845D6}" dt="2023-03-23T05:15:38.360" v="5229" actId="478"/>
          <ac:picMkLst>
            <pc:docMk/>
            <pc:sldMk cId="1276393823" sldId="283"/>
            <ac:picMk id="8" creationId="{B09C0877-E805-4486-A99C-20F269E1C3AC}"/>
          </ac:picMkLst>
        </pc:picChg>
        <pc:cxnChg chg="add mod">
          <ac:chgData name="张 智" userId="36bdf691fd3510be" providerId="LiveId" clId="{91FD2820-B653-41FE-B149-FF9C1E3845D6}" dt="2023-03-24T01:48:36.980" v="7717" actId="14100"/>
          <ac:cxnSpMkLst>
            <pc:docMk/>
            <pc:sldMk cId="1276393823" sldId="283"/>
            <ac:cxnSpMk id="11" creationId="{973CA24F-2A0E-4158-9600-D457C7B28FE8}"/>
          </ac:cxnSpMkLst>
        </pc:cxnChg>
        <pc:cxnChg chg="add del mod">
          <ac:chgData name="张 智" userId="36bdf691fd3510be" providerId="LiveId" clId="{91FD2820-B653-41FE-B149-FF9C1E3845D6}" dt="2023-03-24T01:49:30.655" v="7728" actId="478"/>
          <ac:cxnSpMkLst>
            <pc:docMk/>
            <pc:sldMk cId="1276393823" sldId="283"/>
            <ac:cxnSpMk id="12" creationId="{C981842F-FC57-4292-91AB-ED8CF82B8E83}"/>
          </ac:cxnSpMkLst>
        </pc:cxnChg>
      </pc:sldChg>
      <pc:sldChg chg="modSp add mod modNotesTx">
        <pc:chgData name="张 智" userId="36bdf691fd3510be" providerId="LiveId" clId="{91FD2820-B653-41FE-B149-FF9C1E3845D6}" dt="2023-03-24T01:46:12.193" v="7708" actId="20577"/>
        <pc:sldMkLst>
          <pc:docMk/>
          <pc:sldMk cId="2279131706" sldId="284"/>
        </pc:sldMkLst>
        <pc:spChg chg="mod">
          <ac:chgData name="张 智" userId="36bdf691fd3510be" providerId="LiveId" clId="{91FD2820-B653-41FE-B149-FF9C1E3845D6}" dt="2023-03-23T05:46:24.929" v="6004" actId="20577"/>
          <ac:spMkLst>
            <pc:docMk/>
            <pc:sldMk cId="2279131706" sldId="284"/>
            <ac:spMk id="13" creationId="{074204C0-4AFF-4259-B1A9-A6255EA8E0D3}"/>
          </ac:spMkLst>
        </pc:spChg>
      </pc:sldChg>
      <pc:sldChg chg="add del modNotesTx">
        <pc:chgData name="张 智" userId="36bdf691fd3510be" providerId="LiveId" clId="{91FD2820-B653-41FE-B149-FF9C1E3845D6}" dt="2023-03-24T01:45:48.900" v="7681" actId="2696"/>
        <pc:sldMkLst>
          <pc:docMk/>
          <pc:sldMk cId="2231365424" sldId="285"/>
        </pc:sldMkLst>
      </pc:sldChg>
      <pc:sldChg chg="modSp add mod ord modNotesTx">
        <pc:chgData name="张 智" userId="36bdf691fd3510be" providerId="LiveId" clId="{91FD2820-B653-41FE-B149-FF9C1E3845D6}" dt="2023-03-24T01:42:33.109" v="7378" actId="20577"/>
        <pc:sldMkLst>
          <pc:docMk/>
          <pc:sldMk cId="984767141" sldId="286"/>
        </pc:sldMkLst>
        <pc:spChg chg="mod">
          <ac:chgData name="张 智" userId="36bdf691fd3510be" providerId="LiveId" clId="{91FD2820-B653-41FE-B149-FF9C1E3845D6}" dt="2023-03-24T01:19:18.172" v="6975" actId="20577"/>
          <ac:spMkLst>
            <pc:docMk/>
            <pc:sldMk cId="984767141" sldId="286"/>
            <ac:spMk id="13" creationId="{074204C0-4AFF-4259-B1A9-A6255EA8E0D3}"/>
          </ac:spMkLst>
        </pc:spChg>
      </pc:sldChg>
      <pc:sldChg chg="modSp add del mod modNotesTx">
        <pc:chgData name="张 智" userId="36bdf691fd3510be" providerId="LiveId" clId="{91FD2820-B653-41FE-B149-FF9C1E3845D6}" dt="2023-03-24T01:51:41.982" v="7991" actId="20577"/>
        <pc:sldMkLst>
          <pc:docMk/>
          <pc:sldMk cId="4015001549" sldId="287"/>
        </pc:sldMkLst>
        <pc:spChg chg="mod">
          <ac:chgData name="张 智" userId="36bdf691fd3510be" providerId="LiveId" clId="{91FD2820-B653-41FE-B149-FF9C1E3845D6}" dt="2023-03-24T01:51:14.688" v="7895" actId="27636"/>
          <ac:spMkLst>
            <pc:docMk/>
            <pc:sldMk cId="4015001549" sldId="287"/>
            <ac:spMk id="9" creationId="{E4F43F54-F5B1-4260-A7EE-99E69D9D2A1F}"/>
          </ac:spMkLst>
        </pc:spChg>
      </pc:sldChg>
      <pc:sldChg chg="add modNotesTx">
        <pc:chgData name="张 智" userId="36bdf691fd3510be" providerId="LiveId" clId="{91FD2820-B653-41FE-B149-FF9C1E3845D6}" dt="2023-03-24T01:52:47.425" v="8034" actId="20577"/>
        <pc:sldMkLst>
          <pc:docMk/>
          <pc:sldMk cId="1946089673" sldId="288"/>
        </pc:sldMkLst>
      </pc:sldChg>
    </pc:docChg>
  </pc:docChgLst>
  <pc:docChgLst>
    <pc:chgData name="Robert McKnight" userId="d5c7fb24-67df-49c0-a0e8-7fe946ae099c" providerId="ADAL" clId="{0584A50F-1B61-4B36-B68F-2571E8BD5975}"/>
    <pc:docChg chg="modSld sldOrd">
      <pc:chgData name="Robert McKnight" userId="d5c7fb24-67df-49c0-a0e8-7fe946ae099c" providerId="ADAL" clId="{0584A50F-1B61-4B36-B68F-2571E8BD5975}" dt="2023-07-28T06:01:37.141" v="5"/>
      <pc:docMkLst>
        <pc:docMk/>
      </pc:docMkLst>
      <pc:sldChg chg="ord">
        <pc:chgData name="Robert McKnight" userId="d5c7fb24-67df-49c0-a0e8-7fe946ae099c" providerId="ADAL" clId="{0584A50F-1B61-4B36-B68F-2571E8BD5975}" dt="2023-07-28T05:56:33.712" v="3"/>
        <pc:sldMkLst>
          <pc:docMk/>
          <pc:sldMk cId="83042184" sldId="274"/>
        </pc:sldMkLst>
      </pc:sldChg>
      <pc:sldChg chg="ord">
        <pc:chgData name="Robert McKnight" userId="d5c7fb24-67df-49c0-a0e8-7fe946ae099c" providerId="ADAL" clId="{0584A50F-1B61-4B36-B68F-2571E8BD5975}" dt="2023-07-28T06:01:37.141" v="5"/>
        <pc:sldMkLst>
          <pc:docMk/>
          <pc:sldMk cId="3703756529" sldId="277"/>
        </pc:sldMkLst>
      </pc:sldChg>
    </pc:docChg>
  </pc:docChgLst>
  <pc:docChgLst>
    <pc:chgData name="张 智" userId="36bdf691fd3510be" providerId="LiveId" clId="{DEF9B1AC-03A4-4645-B5D9-44517BBD58F4}"/>
    <pc:docChg chg="custSel modSld">
      <pc:chgData name="张 智" userId="36bdf691fd3510be" providerId="LiveId" clId="{DEF9B1AC-03A4-4645-B5D9-44517BBD58F4}" dt="2023-03-26T14:19:11.974" v="520" actId="20577"/>
      <pc:docMkLst>
        <pc:docMk/>
      </pc:docMkLst>
      <pc:sldChg chg="modSp mod modNotesTx">
        <pc:chgData name="张 智" userId="36bdf691fd3510be" providerId="LiveId" clId="{DEF9B1AC-03A4-4645-B5D9-44517BBD58F4}" dt="2023-03-26T14:19:11.974" v="520" actId="20577"/>
        <pc:sldMkLst>
          <pc:docMk/>
          <pc:sldMk cId="2621613821" sldId="257"/>
        </pc:sldMkLst>
        <pc:spChg chg="mod">
          <ac:chgData name="张 智" userId="36bdf691fd3510be" providerId="LiveId" clId="{DEF9B1AC-03A4-4645-B5D9-44517BBD58F4}" dt="2023-03-26T14:18:39.017" v="485" actId="21"/>
          <ac:spMkLst>
            <pc:docMk/>
            <pc:sldMk cId="2621613821" sldId="257"/>
            <ac:spMk id="3" creationId="{EEC31C66-7170-4286-85E0-E9A193076D98}"/>
          </ac:spMkLst>
        </pc:spChg>
      </pc:sldChg>
      <pc:sldChg chg="modNotesTx">
        <pc:chgData name="张 智" userId="36bdf691fd3510be" providerId="LiveId" clId="{DEF9B1AC-03A4-4645-B5D9-44517BBD58F4}" dt="2023-03-26T14:15:24.746" v="192" actId="20577"/>
        <pc:sldMkLst>
          <pc:docMk/>
          <pc:sldMk cId="1317409940" sldId="259"/>
        </pc:sldMkLst>
      </pc:sldChg>
      <pc:sldChg chg="modNotesTx">
        <pc:chgData name="张 智" userId="36bdf691fd3510be" providerId="LiveId" clId="{DEF9B1AC-03A4-4645-B5D9-44517BBD58F4}" dt="2023-03-26T14:16:03.854" v="202" actId="20577"/>
        <pc:sldMkLst>
          <pc:docMk/>
          <pc:sldMk cId="1482136923" sldId="265"/>
        </pc:sldMkLst>
      </pc:sldChg>
      <pc:sldChg chg="modNotesTx">
        <pc:chgData name="张 智" userId="36bdf691fd3510be" providerId="LiveId" clId="{DEF9B1AC-03A4-4645-B5D9-44517BBD58F4}" dt="2023-03-26T14:18:42.526" v="486"/>
        <pc:sldMkLst>
          <pc:docMk/>
          <pc:sldMk cId="133545113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838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32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6651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6458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550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843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654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804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805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3696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26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687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036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7022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68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630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7998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8449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7940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720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237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1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3047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4355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667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6818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898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216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6618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47419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41292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81424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345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42417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9703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8209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97429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8674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55004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70997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9291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61902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0542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5203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8480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0924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0885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6065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65078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8755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7560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8023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52068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97202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547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2214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8090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0784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23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673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1543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064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vulnerables/web-dvw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2202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56201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[5] Vulnerabilities and Controls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439081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3" y="696568"/>
            <a:ext cx="10353762" cy="799724"/>
          </a:xfrm>
        </p:spPr>
        <p:txBody>
          <a:bodyPr/>
          <a:lstStyle/>
          <a:p>
            <a:r>
              <a:rPr lang="en-AU" sz="2800" dirty="0"/>
              <a:t>How does SQLi occur?</a:t>
            </a:r>
            <a:endParaRPr lang="en-US" sz="2800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1E6E4-3848-465F-B3FD-46C1B23FE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357747"/>
            <a:ext cx="10071779" cy="50014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D883DE-480B-4B56-9842-65D7CA568C2D}"/>
              </a:ext>
            </a:extLst>
          </p:cNvPr>
          <p:cNvCxnSpPr>
            <a:cxnSpLocks/>
          </p:cNvCxnSpPr>
          <p:nvPr/>
        </p:nvCxnSpPr>
        <p:spPr>
          <a:xfrm>
            <a:off x="1745673" y="1965926"/>
            <a:ext cx="369916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A0CBE6-2D32-47CF-A224-BFCA6B578D6B}"/>
              </a:ext>
            </a:extLst>
          </p:cNvPr>
          <p:cNvCxnSpPr>
            <a:cxnSpLocks/>
          </p:cNvCxnSpPr>
          <p:nvPr/>
        </p:nvCxnSpPr>
        <p:spPr>
          <a:xfrm>
            <a:off x="1745672" y="2478544"/>
            <a:ext cx="369916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5106C9-3F46-461B-A8FB-425CA4D7AABD}"/>
              </a:ext>
            </a:extLst>
          </p:cNvPr>
          <p:cNvCxnSpPr>
            <a:cxnSpLocks/>
          </p:cNvCxnSpPr>
          <p:nvPr/>
        </p:nvCxnSpPr>
        <p:spPr>
          <a:xfrm>
            <a:off x="1745673" y="2949599"/>
            <a:ext cx="910504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0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3</a:t>
            </a:r>
            <a:endParaRPr lang="en-US" sz="2800" dirty="0"/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F21B7-7768-4B00-A160-4A6A5736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3" y="1393136"/>
            <a:ext cx="6626336" cy="79972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4204C0-4AFF-4259-B1A9-A6255EA8E0D3}"/>
              </a:ext>
            </a:extLst>
          </p:cNvPr>
          <p:cNvSpPr txBox="1">
            <a:spLocks/>
          </p:cNvSpPr>
          <p:nvPr/>
        </p:nvSpPr>
        <p:spPr>
          <a:xfrm>
            <a:off x="576962" y="2296015"/>
            <a:ext cx="6546327" cy="44095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First, it is an </a:t>
            </a:r>
            <a:r>
              <a:rPr lang="en-AU" sz="2800" dirty="0">
                <a:solidFill>
                  <a:srgbClr val="FF0000"/>
                </a:solidFill>
              </a:rPr>
              <a:t>if</a:t>
            </a:r>
            <a:r>
              <a:rPr lang="en-AU" sz="2800" dirty="0"/>
              <a:t> statement:</a:t>
            </a:r>
          </a:p>
          <a:p>
            <a:pPr marL="450000" lvl="1" indent="0">
              <a:buNone/>
            </a:pPr>
            <a:r>
              <a:rPr lang="en-AU" sz="2800" dirty="0"/>
              <a:t>1. if (condition) {</a:t>
            </a:r>
          </a:p>
          <a:p>
            <a:pPr marL="450000" lvl="1" indent="0">
              <a:buNone/>
            </a:pPr>
            <a:r>
              <a:rPr lang="en-AU" sz="2800" dirty="0"/>
              <a:t>2.     Code to be executed if condition is true. </a:t>
            </a:r>
          </a:p>
          <a:p>
            <a:pPr marL="450000" lvl="1" indent="0">
              <a:buNone/>
            </a:pPr>
            <a:r>
              <a:rPr lang="en-AU" sz="2800" dirty="0"/>
              <a:t>3. }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207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3</a:t>
            </a:r>
            <a:endParaRPr lang="en-US" sz="2800" dirty="0"/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F21B7-7768-4B00-A160-4A6A5736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3" y="1393136"/>
            <a:ext cx="6626336" cy="79972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4204C0-4AFF-4259-B1A9-A6255EA8E0D3}"/>
              </a:ext>
            </a:extLst>
          </p:cNvPr>
          <p:cNvSpPr txBox="1">
            <a:spLocks/>
          </p:cNvSpPr>
          <p:nvPr/>
        </p:nvSpPr>
        <p:spPr>
          <a:xfrm>
            <a:off x="576962" y="2296015"/>
            <a:ext cx="6546327" cy="44095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First, it is an </a:t>
            </a:r>
            <a:r>
              <a:rPr lang="en-AU" sz="2800" dirty="0">
                <a:solidFill>
                  <a:srgbClr val="FF0000"/>
                </a:solidFill>
              </a:rPr>
              <a:t>if</a:t>
            </a:r>
            <a:r>
              <a:rPr lang="en-AU" sz="2800" dirty="0"/>
              <a:t> statement:</a:t>
            </a:r>
          </a:p>
          <a:p>
            <a:pPr marL="450000" lvl="1" indent="0">
              <a:buNone/>
            </a:pPr>
            <a:r>
              <a:rPr lang="en-AU" sz="2800" dirty="0"/>
              <a:t>1. if (condition) {</a:t>
            </a:r>
          </a:p>
          <a:p>
            <a:pPr marL="450000" lvl="1" indent="0">
              <a:buNone/>
            </a:pPr>
            <a:r>
              <a:rPr lang="en-AU" sz="2800" dirty="0"/>
              <a:t>2.     Code to be executed if condition is true. </a:t>
            </a:r>
          </a:p>
          <a:p>
            <a:pPr marL="450000" lvl="1" indent="0">
              <a:buNone/>
            </a:pPr>
            <a:r>
              <a:rPr lang="en-AU" sz="2800" dirty="0"/>
              <a:t>3. }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3775F1-B3D0-4D96-A4B5-CFEE30D4D86B}"/>
              </a:ext>
            </a:extLst>
          </p:cNvPr>
          <p:cNvSpPr txBox="1">
            <a:spLocks/>
          </p:cNvSpPr>
          <p:nvPr/>
        </p:nvSpPr>
        <p:spPr>
          <a:xfrm>
            <a:off x="7123289" y="2201320"/>
            <a:ext cx="4491749" cy="44095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>
              <a:buNone/>
            </a:pPr>
            <a:r>
              <a:rPr lang="en-AU" sz="2800" dirty="0"/>
              <a:t>e.g., </a:t>
            </a:r>
          </a:p>
          <a:p>
            <a:pPr marL="450000" lvl="1" indent="0">
              <a:buNone/>
            </a:pPr>
            <a:r>
              <a:rPr lang="en-US" sz="2800" dirty="0"/>
              <a:t>1. $test = "30";</a:t>
            </a:r>
          </a:p>
          <a:p>
            <a:pPr marL="450000" lvl="1" indent="0">
              <a:buNone/>
            </a:pPr>
            <a:r>
              <a:rPr lang="en-US" sz="2800" dirty="0"/>
              <a:t>2. if ($test &gt; "29") {</a:t>
            </a:r>
          </a:p>
          <a:p>
            <a:pPr marL="450000" lvl="1" indent="0">
              <a:buNone/>
            </a:pPr>
            <a:r>
              <a:rPr lang="en-US" sz="2800" dirty="0"/>
              <a:t>3. 	   echo "hello world";</a:t>
            </a:r>
          </a:p>
          <a:p>
            <a:pPr marL="450000" lvl="1" indent="0">
              <a:buNone/>
            </a:pPr>
            <a:r>
              <a:rPr lang="en-US" sz="2800" dirty="0"/>
              <a:t>4. }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285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3</a:t>
            </a:r>
            <a:endParaRPr lang="en-US" sz="2800" dirty="0"/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F21B7-7768-4B00-A160-4A6A5736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3" y="1393136"/>
            <a:ext cx="6626336" cy="79972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4204C0-4AFF-4259-B1A9-A6255EA8E0D3}"/>
              </a:ext>
            </a:extLst>
          </p:cNvPr>
          <p:cNvSpPr txBox="1">
            <a:spLocks/>
          </p:cNvSpPr>
          <p:nvPr/>
        </p:nvSpPr>
        <p:spPr>
          <a:xfrm>
            <a:off x="576963" y="2296015"/>
            <a:ext cx="10353762" cy="39904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First, it is an </a:t>
            </a:r>
            <a:r>
              <a:rPr lang="en-AU" sz="2800" dirty="0">
                <a:solidFill>
                  <a:srgbClr val="FF0000"/>
                </a:solidFill>
              </a:rPr>
              <a:t>if</a:t>
            </a:r>
            <a:r>
              <a:rPr lang="en-AU" sz="2800" dirty="0"/>
              <a:t> statement:</a:t>
            </a:r>
          </a:p>
          <a:p>
            <a:pPr marL="450000" lvl="1" indent="0">
              <a:buNone/>
            </a:pPr>
            <a:r>
              <a:rPr lang="en-AU" sz="2800" dirty="0"/>
              <a:t>1. if (condition) {</a:t>
            </a:r>
          </a:p>
          <a:p>
            <a:pPr marL="450000" lvl="1" indent="0">
              <a:buNone/>
            </a:pPr>
            <a:r>
              <a:rPr lang="en-AU" sz="2800" dirty="0"/>
              <a:t>2.     Code to be executed if condition is true. </a:t>
            </a:r>
          </a:p>
          <a:p>
            <a:pPr marL="450000" lvl="1" indent="0">
              <a:buNone/>
            </a:pPr>
            <a:r>
              <a:rPr lang="en-AU" sz="2800" dirty="0"/>
              <a:t>3. }</a:t>
            </a:r>
          </a:p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r>
              <a:rPr lang="en-AU" sz="2800" dirty="0"/>
              <a:t>condition: </a:t>
            </a:r>
            <a:r>
              <a:rPr lang="en-AU" sz="2800" dirty="0" err="1">
                <a:solidFill>
                  <a:srgbClr val="FF0000"/>
                </a:solidFill>
              </a:rPr>
              <a:t>isset</a:t>
            </a:r>
            <a:r>
              <a:rPr lang="en-AU" sz="2800" dirty="0">
                <a:solidFill>
                  <a:srgbClr val="FF0000"/>
                </a:solidFill>
              </a:rPr>
              <a:t>(): </a:t>
            </a:r>
            <a:endParaRPr lang="en-AU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935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0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157" y="696568"/>
            <a:ext cx="10353762" cy="799724"/>
          </a:xfrm>
        </p:spPr>
        <p:txBody>
          <a:bodyPr/>
          <a:lstStyle/>
          <a:p>
            <a:r>
              <a:rPr lang="en-AU" sz="2800" dirty="0"/>
              <a:t>Line 3</a:t>
            </a:r>
            <a:endParaRPr lang="en-US" sz="2800" dirty="0"/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F21B7-7768-4B00-A160-4A6A5736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53" y="1393136"/>
            <a:ext cx="6626336" cy="79972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4204C0-4AFF-4259-B1A9-A6255EA8E0D3}"/>
              </a:ext>
            </a:extLst>
          </p:cNvPr>
          <p:cNvSpPr txBox="1">
            <a:spLocks/>
          </p:cNvSpPr>
          <p:nvPr/>
        </p:nvSpPr>
        <p:spPr>
          <a:xfrm>
            <a:off x="283157" y="2420193"/>
            <a:ext cx="11615038" cy="39904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 err="1">
                <a:solidFill>
                  <a:srgbClr val="FF0000"/>
                </a:solidFill>
              </a:rPr>
              <a:t>isset</a:t>
            </a:r>
            <a:r>
              <a:rPr lang="en-AU" sz="2800" dirty="0">
                <a:solidFill>
                  <a:srgbClr val="FF0000"/>
                </a:solidFill>
              </a:rPr>
              <a:t>($var): </a:t>
            </a:r>
            <a:r>
              <a:rPr lang="en-AU" sz="2800" dirty="0"/>
              <a:t>a function that </a:t>
            </a:r>
            <a:r>
              <a:rPr lang="en-US" sz="2800" dirty="0"/>
              <a:t>checks whether the value of </a:t>
            </a:r>
            <a:r>
              <a:rPr lang="en-US" sz="2800" dirty="0">
                <a:solidFill>
                  <a:srgbClr val="FF0000"/>
                </a:solidFill>
              </a:rPr>
              <a:t>$var </a:t>
            </a:r>
            <a:r>
              <a:rPr lang="en-US" sz="2800" dirty="0"/>
              <a:t>exists. If yes, it returns true, or false otherwise.</a:t>
            </a:r>
            <a:r>
              <a:rPr lang="en-AU" sz="2800" dirty="0"/>
              <a:t> </a:t>
            </a:r>
          </a:p>
          <a:p>
            <a:r>
              <a:rPr lang="en-AU" sz="2800" dirty="0"/>
              <a:t>What is a function? A block of code that implements a specific task.</a:t>
            </a:r>
          </a:p>
          <a:p>
            <a:pPr marL="450000" lvl="1" indent="0">
              <a:buNone/>
            </a:pPr>
            <a:r>
              <a:rPr lang="en-AU" sz="2800" dirty="0"/>
              <a:t>e.g., function name($</a:t>
            </a:r>
            <a:r>
              <a:rPr lang="en-AU" sz="2800" dirty="0" err="1"/>
              <a:t>fname</a:t>
            </a:r>
            <a:r>
              <a:rPr lang="en-AU" sz="2800" dirty="0"/>
              <a:t>) {</a:t>
            </a:r>
            <a:br>
              <a:rPr lang="en-AU" sz="2800" dirty="0"/>
            </a:br>
            <a:r>
              <a:rPr lang="en-AU" sz="2800" dirty="0"/>
              <a:t>      echo "$</a:t>
            </a:r>
            <a:r>
              <a:rPr lang="en-AU" sz="2800" dirty="0" err="1"/>
              <a:t>fname</a:t>
            </a:r>
            <a:r>
              <a:rPr lang="en-AU" sz="2800" dirty="0"/>
              <a:t> says: hello world";</a:t>
            </a:r>
            <a:br>
              <a:rPr lang="en-AU" sz="2800" dirty="0"/>
            </a:br>
            <a:r>
              <a:rPr lang="en-AU" sz="2800" dirty="0"/>
              <a:t>}</a:t>
            </a:r>
            <a:br>
              <a:rPr lang="en-AU" sz="2800" dirty="0"/>
            </a:br>
            <a:r>
              <a:rPr lang="en-AU" sz="2800" dirty="0"/>
              <a:t>name(“Alice");</a:t>
            </a:r>
          </a:p>
        </p:txBody>
      </p:sp>
    </p:spTree>
    <p:extLst>
      <p:ext uri="{BB962C8B-B14F-4D97-AF65-F5344CB8AC3E}">
        <p14:creationId xmlns:p14="http://schemas.microsoft.com/office/powerpoint/2010/main" val="984767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0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157" y="696568"/>
            <a:ext cx="10353762" cy="799724"/>
          </a:xfrm>
        </p:spPr>
        <p:txBody>
          <a:bodyPr/>
          <a:lstStyle/>
          <a:p>
            <a:r>
              <a:rPr lang="en-AU" sz="2800" dirty="0"/>
              <a:t>Line 3</a:t>
            </a:r>
            <a:endParaRPr lang="en-US" sz="2800" dirty="0"/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F21B7-7768-4B00-A160-4A6A5736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53" y="1393136"/>
            <a:ext cx="6626336" cy="79972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4204C0-4AFF-4259-B1A9-A6255EA8E0D3}"/>
              </a:ext>
            </a:extLst>
          </p:cNvPr>
          <p:cNvSpPr txBox="1">
            <a:spLocks/>
          </p:cNvSpPr>
          <p:nvPr/>
        </p:nvSpPr>
        <p:spPr>
          <a:xfrm>
            <a:off x="283157" y="2401986"/>
            <a:ext cx="11615038" cy="39904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If </a:t>
            </a:r>
            <a:r>
              <a:rPr lang="en-AU" sz="2800" dirty="0" err="1">
                <a:solidFill>
                  <a:srgbClr val="FF0000"/>
                </a:solidFill>
              </a:rPr>
              <a:t>isset</a:t>
            </a:r>
            <a:r>
              <a:rPr lang="en-AU" sz="2800" dirty="0">
                <a:solidFill>
                  <a:srgbClr val="FF0000"/>
                </a:solidFill>
              </a:rPr>
              <a:t> </a:t>
            </a:r>
            <a:r>
              <a:rPr lang="en-AU" sz="2800" dirty="0"/>
              <a:t>returns true, then the condition for the </a:t>
            </a:r>
            <a:r>
              <a:rPr lang="en-AU" sz="2800" dirty="0">
                <a:solidFill>
                  <a:srgbClr val="FF0000"/>
                </a:solidFill>
              </a:rPr>
              <a:t>if</a:t>
            </a:r>
            <a:r>
              <a:rPr lang="en-AU" sz="2800" dirty="0"/>
              <a:t> statement is true:</a:t>
            </a:r>
          </a:p>
          <a:p>
            <a:pPr marL="450000" lvl="1" indent="0">
              <a:buNone/>
            </a:pPr>
            <a:r>
              <a:rPr lang="en-AU" sz="2800" dirty="0">
                <a:solidFill>
                  <a:srgbClr val="FF0000"/>
                </a:solidFill>
              </a:rPr>
              <a:t>$_REQUEST: </a:t>
            </a:r>
            <a:r>
              <a:rPr lang="en-US" sz="2800" dirty="0"/>
              <a:t>a pre-defined variable storing values of multiple keys, such as ‘Submit’.</a:t>
            </a:r>
          </a:p>
          <a:p>
            <a:pPr marL="450000" lvl="1" indent="0">
              <a:buNone/>
            </a:pPr>
            <a:r>
              <a:rPr lang="en-US" sz="2800" dirty="0"/>
              <a:t>e.g., Given $names = [‘Alice’ =&gt; 0, ‘Bob’ =&gt; 50, ‘Eavesdropper’ =&gt; 100];</a:t>
            </a:r>
          </a:p>
          <a:p>
            <a:pPr marL="450000" lvl="1" indent="0">
              <a:buNone/>
            </a:pPr>
            <a:r>
              <a:rPr lang="en-US" sz="2800" dirty="0"/>
              <a:t>      $names[‘Alice’]?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8373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0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157" y="696568"/>
            <a:ext cx="10353762" cy="799724"/>
          </a:xfrm>
        </p:spPr>
        <p:txBody>
          <a:bodyPr/>
          <a:lstStyle/>
          <a:p>
            <a:r>
              <a:rPr lang="en-AU" sz="2800" dirty="0"/>
              <a:t>Line 3</a:t>
            </a:r>
            <a:endParaRPr lang="en-US" sz="2800" dirty="0"/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F21B7-7768-4B00-A160-4A6A5736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53" y="1393136"/>
            <a:ext cx="6626336" cy="79972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4204C0-4AFF-4259-B1A9-A6255EA8E0D3}"/>
              </a:ext>
            </a:extLst>
          </p:cNvPr>
          <p:cNvSpPr txBox="1">
            <a:spLocks/>
          </p:cNvSpPr>
          <p:nvPr/>
        </p:nvSpPr>
        <p:spPr>
          <a:xfrm>
            <a:off x="283157" y="2420193"/>
            <a:ext cx="11615038" cy="39904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</a:rPr>
              <a:t>$_REQUEST[ ‘Submit’ ]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the value of the ‘Submit’ key. </a:t>
            </a:r>
          </a:p>
          <a:p>
            <a:pPr marL="36900" indent="0">
              <a:buNone/>
            </a:pPr>
            <a:r>
              <a:rPr lang="en-US" sz="2800" dirty="0"/>
              <a:t>  What is the value of the ‘Submit’ key?</a:t>
            </a:r>
          </a:p>
          <a:p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913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4" y="-80329"/>
            <a:ext cx="10353762" cy="1034648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359DB-8BB3-45CF-BAEA-AF9D1540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4" y="900704"/>
            <a:ext cx="10088383" cy="36825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F43F54-F5B1-4260-A7EE-99E69D9D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4945274"/>
            <a:ext cx="10353762" cy="1484000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$_REQUEST[ ‘Submit’ ] </a:t>
            </a:r>
            <a:r>
              <a:rPr lang="en-AU" sz="2800" dirty="0"/>
              <a:t>returns the input after clicking ‘Submit’</a:t>
            </a:r>
          </a:p>
          <a:p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3CA24F-2A0E-4158-9600-D457C7B28FE8}"/>
              </a:ext>
            </a:extLst>
          </p:cNvPr>
          <p:cNvCxnSpPr>
            <a:cxnSpLocks/>
          </p:cNvCxnSpPr>
          <p:nvPr/>
        </p:nvCxnSpPr>
        <p:spPr>
          <a:xfrm>
            <a:off x="5859624" y="2596896"/>
            <a:ext cx="315398" cy="24266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4D490E3-9CE5-4B3D-9453-052AAFF4456E}"/>
              </a:ext>
            </a:extLst>
          </p:cNvPr>
          <p:cNvSpPr/>
          <p:nvPr/>
        </p:nvSpPr>
        <p:spPr>
          <a:xfrm>
            <a:off x="4791456" y="1755648"/>
            <a:ext cx="1956816" cy="841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39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4" y="-80329"/>
            <a:ext cx="10353762" cy="1034648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359DB-8BB3-45CF-BAEA-AF9D1540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4" y="900704"/>
            <a:ext cx="10088383" cy="36825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F43F54-F5B1-4260-A7EE-99E69D9D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4945274"/>
            <a:ext cx="10353762" cy="1484000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$_REQUEST[ ‘Submit’ ] </a:t>
            </a:r>
            <a:r>
              <a:rPr lang="en-AU" sz="2800" dirty="0"/>
              <a:t>returns the input after clicking ‘Submit’</a:t>
            </a:r>
          </a:p>
          <a:p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3CA24F-2A0E-4158-9600-D457C7B28FE8}"/>
              </a:ext>
            </a:extLst>
          </p:cNvPr>
          <p:cNvCxnSpPr>
            <a:cxnSpLocks/>
          </p:cNvCxnSpPr>
          <p:nvPr/>
        </p:nvCxnSpPr>
        <p:spPr>
          <a:xfrm>
            <a:off x="5859624" y="2596896"/>
            <a:ext cx="315398" cy="24266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1C655FA-7FD3-437F-A26A-8AC264EB67D7}"/>
              </a:ext>
            </a:extLst>
          </p:cNvPr>
          <p:cNvSpPr/>
          <p:nvPr/>
        </p:nvSpPr>
        <p:spPr>
          <a:xfrm>
            <a:off x="8211312" y="3429000"/>
            <a:ext cx="1865376" cy="5943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D490E3-9CE5-4B3D-9453-052AAFF4456E}"/>
              </a:ext>
            </a:extLst>
          </p:cNvPr>
          <p:cNvSpPr/>
          <p:nvPr/>
        </p:nvSpPr>
        <p:spPr>
          <a:xfrm>
            <a:off x="4791456" y="1755648"/>
            <a:ext cx="1956816" cy="841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944DBF-E134-4D55-BBFA-DF547E215964}"/>
              </a:ext>
            </a:extLst>
          </p:cNvPr>
          <p:cNvSpPr/>
          <p:nvPr/>
        </p:nvSpPr>
        <p:spPr>
          <a:xfrm>
            <a:off x="7676535" y="3182112"/>
            <a:ext cx="2941701" cy="1034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81842F-FC57-4292-91AB-ED8CF82B8E83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022" y="4065239"/>
            <a:ext cx="1932315" cy="8412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00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4" y="-80329"/>
            <a:ext cx="10353762" cy="1034648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359DB-8BB3-45CF-BAEA-AF9D1540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4" y="787400"/>
            <a:ext cx="10088383" cy="37958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F43F54-F5B1-4260-A7EE-99E69D9D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15" y="4854778"/>
            <a:ext cx="10770206" cy="1839718"/>
          </a:xfrm>
        </p:spPr>
        <p:txBody>
          <a:bodyPr>
            <a:normAutofit fontScale="85000" lnSpcReduction="10000"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$_REQUEST[ ‘Submit’ ] </a:t>
            </a:r>
            <a:r>
              <a:rPr lang="en-AU" sz="2800" dirty="0"/>
              <a:t>returns the input value after clicking ‘Submit’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isset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AU" sz="2800" dirty="0">
                <a:solidFill>
                  <a:srgbClr val="FF0000"/>
                </a:solidFill>
              </a:rPr>
              <a:t>$_REQUEST[ ‘Submit’ ]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r>
              <a:rPr lang="en-US" sz="2800" dirty="0"/>
              <a:t> returns true if </a:t>
            </a:r>
            <a:r>
              <a:rPr lang="en-AU" sz="2800" dirty="0">
                <a:solidFill>
                  <a:srgbClr val="FF0000"/>
                </a:solidFill>
              </a:rPr>
              <a:t>$_REQUEST[ ‘Submit’ ]</a:t>
            </a:r>
            <a:r>
              <a:rPr lang="en-US" sz="2800" dirty="0"/>
              <a:t> is non-empty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If (</a:t>
            </a:r>
            <a:r>
              <a:rPr lang="en-US" sz="2800" dirty="0" err="1">
                <a:solidFill>
                  <a:srgbClr val="FF0000"/>
                </a:solidFill>
              </a:rPr>
              <a:t>isset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AU" sz="2800" dirty="0">
                <a:solidFill>
                  <a:srgbClr val="FF0000"/>
                </a:solidFill>
              </a:rPr>
              <a:t>$_REQUEST[ ‘Submit’ ]</a:t>
            </a:r>
            <a:r>
              <a:rPr lang="en-US" sz="2800" dirty="0">
                <a:solidFill>
                  <a:srgbClr val="FF0000"/>
                </a:solidFill>
              </a:rPr>
              <a:t>) ) </a:t>
            </a:r>
            <a:r>
              <a:rPr lang="en-US" sz="2800" dirty="0"/>
              <a:t>returns true if </a:t>
            </a:r>
            <a:r>
              <a:rPr lang="en-US" sz="2800" dirty="0" err="1">
                <a:solidFill>
                  <a:srgbClr val="FF0000"/>
                </a:solidFill>
              </a:rPr>
              <a:t>isset</a:t>
            </a:r>
            <a:r>
              <a:rPr lang="en-US" sz="2800" dirty="0">
                <a:solidFill>
                  <a:srgbClr val="FF0000"/>
                </a:solidFill>
              </a:rPr>
              <a:t>() </a:t>
            </a:r>
            <a:r>
              <a:rPr lang="en-US" sz="2800" dirty="0"/>
              <a:t>returns true</a:t>
            </a:r>
          </a:p>
          <a:p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3CA24F-2A0E-4158-9600-D457C7B28FE8}"/>
              </a:ext>
            </a:extLst>
          </p:cNvPr>
          <p:cNvCxnSpPr>
            <a:cxnSpLocks/>
          </p:cNvCxnSpPr>
          <p:nvPr/>
        </p:nvCxnSpPr>
        <p:spPr>
          <a:xfrm>
            <a:off x="5859624" y="2596896"/>
            <a:ext cx="888648" cy="2257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4D490E3-9CE5-4B3D-9453-052AAFF4456E}"/>
              </a:ext>
            </a:extLst>
          </p:cNvPr>
          <p:cNvSpPr/>
          <p:nvPr/>
        </p:nvSpPr>
        <p:spPr>
          <a:xfrm>
            <a:off x="4791456" y="1755648"/>
            <a:ext cx="1956816" cy="841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08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3567-5243-45BC-9C25-261D8502A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52" y="884464"/>
            <a:ext cx="10353762" cy="4716236"/>
          </a:xfrm>
        </p:spPr>
        <p:txBody>
          <a:bodyPr>
            <a:normAutofit/>
          </a:bodyPr>
          <a:lstStyle/>
          <a:p>
            <a:r>
              <a:rPr lang="en-AU" sz="2800" dirty="0"/>
              <a:t>DVWA (Damn Vulnerable Web Application)</a:t>
            </a:r>
          </a:p>
          <a:p>
            <a:r>
              <a:rPr lang="en-AU" sz="2800" dirty="0"/>
              <a:t>Popular Web Attacks</a:t>
            </a:r>
          </a:p>
          <a:p>
            <a:pPr lvl="1"/>
            <a:r>
              <a:rPr lang="en-AU" sz="2800" dirty="0"/>
              <a:t>SQLi (SQL injection)</a:t>
            </a:r>
          </a:p>
          <a:p>
            <a:pPr lvl="1"/>
            <a:r>
              <a:rPr lang="en-AU" sz="2800" dirty="0"/>
              <a:t>Command Injection</a:t>
            </a:r>
          </a:p>
          <a:p>
            <a:pPr lvl="1"/>
            <a:r>
              <a:rPr lang="en-AU" sz="2800" dirty="0"/>
              <a:t>XSS (Cross Site Scripting)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31740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6</a:t>
            </a:r>
            <a:endParaRPr lang="en-US" sz="2800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8559E-712E-419C-8BFF-23E2C2075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78" y="1441533"/>
            <a:ext cx="6017800" cy="62433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5A3F82-926A-4D06-BD31-EB9A10FAE2E6}"/>
              </a:ext>
            </a:extLst>
          </p:cNvPr>
          <p:cNvSpPr txBox="1">
            <a:spLocks/>
          </p:cNvSpPr>
          <p:nvPr/>
        </p:nvSpPr>
        <p:spPr>
          <a:xfrm>
            <a:off x="496952" y="2438188"/>
            <a:ext cx="11355957" cy="39740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</a:rPr>
              <a:t>$id: </a:t>
            </a:r>
            <a:r>
              <a:rPr lang="en-AU" sz="2800" dirty="0"/>
              <a:t>a variable </a:t>
            </a:r>
          </a:p>
          <a:p>
            <a:r>
              <a:rPr lang="en-AU" sz="2800" dirty="0">
                <a:solidFill>
                  <a:srgbClr val="FF0000"/>
                </a:solidFill>
              </a:rPr>
              <a:t>$_REQUEST[ ‘id’ ] </a:t>
            </a:r>
            <a:r>
              <a:rPr lang="en-AU" sz="2800" dirty="0"/>
              <a:t>returns the value of the ‘id’ key, which is the input from the ‘USER ID’</a:t>
            </a:r>
          </a:p>
          <a:p>
            <a:pPr lvl="1"/>
            <a:r>
              <a:rPr lang="en-AU" sz="2800" dirty="0"/>
              <a:t>What does </a:t>
            </a:r>
            <a:r>
              <a:rPr lang="en-AU" sz="2800" dirty="0">
                <a:solidFill>
                  <a:srgbClr val="FF0000"/>
                </a:solidFill>
              </a:rPr>
              <a:t>$id</a:t>
            </a:r>
            <a:r>
              <a:rPr lang="en-AU" sz="2800" dirty="0"/>
              <a:t> equal to? The value from $_REQUEST[ ‘id’ ]</a:t>
            </a:r>
          </a:p>
          <a:p>
            <a:r>
              <a:rPr lang="en-AU" sz="2800" dirty="0"/>
              <a:t>e.g., if the input field is: 1, then $id equals to 1</a:t>
            </a:r>
          </a:p>
          <a:p>
            <a:pPr marL="36900" indent="0">
              <a:buNone/>
            </a:pPr>
            <a:r>
              <a:rPr lang="en-AU" sz="1200" dirty="0"/>
              <a:t>		  </a:t>
            </a:r>
            <a:r>
              <a:rPr lang="en-AU" sz="2800" dirty="0"/>
              <a:t>if the input field is: 2, then $id equals to 2  </a:t>
            </a:r>
          </a:p>
          <a:p>
            <a:endParaRPr lang="en-AU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71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3" y="879448"/>
            <a:ext cx="10353762" cy="799724"/>
          </a:xfrm>
        </p:spPr>
        <p:txBody>
          <a:bodyPr/>
          <a:lstStyle/>
          <a:p>
            <a:r>
              <a:rPr lang="en-AU" sz="2800" dirty="0"/>
              <a:t>Line 9 is vulnerable</a:t>
            </a:r>
            <a:endParaRPr lang="en-US" sz="28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2F46B-C432-43C8-BA7F-F2D3950B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2" y="1793306"/>
            <a:ext cx="10602805" cy="7997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0F1D8D-4957-495F-A2C2-BE33901A3F76}"/>
              </a:ext>
            </a:extLst>
          </p:cNvPr>
          <p:cNvSpPr txBox="1">
            <a:spLocks/>
          </p:cNvSpPr>
          <p:nvPr/>
        </p:nvSpPr>
        <p:spPr>
          <a:xfrm>
            <a:off x="496952" y="2873190"/>
            <a:ext cx="11538838" cy="36533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</a:rPr>
              <a:t>$query: </a:t>
            </a:r>
            <a:r>
              <a:rPr lang="en-AU" sz="2800" dirty="0"/>
              <a:t>a variable </a:t>
            </a:r>
          </a:p>
          <a:p>
            <a:r>
              <a:rPr lang="en-AU" sz="2800" dirty="0">
                <a:solidFill>
                  <a:srgbClr val="FF0000"/>
                </a:solidFill>
              </a:rPr>
              <a:t>SQL Statement: </a:t>
            </a:r>
            <a:r>
              <a:rPr lang="en-AU" sz="2800" dirty="0"/>
              <a:t>SELECT </a:t>
            </a:r>
            <a:r>
              <a:rPr lang="en-AU" sz="2800" dirty="0" err="1"/>
              <a:t>first_name</a:t>
            </a:r>
            <a:r>
              <a:rPr lang="en-AU" sz="2800" dirty="0"/>
              <a:t>, </a:t>
            </a:r>
            <a:r>
              <a:rPr lang="en-AU" sz="2800" dirty="0" err="1"/>
              <a:t>last_name</a:t>
            </a:r>
            <a:r>
              <a:rPr lang="en-AU" sz="2800" dirty="0"/>
              <a:t> FROM users WHERE </a:t>
            </a:r>
            <a:r>
              <a:rPr lang="en-AU" sz="2800" dirty="0" err="1"/>
              <a:t>user_id</a:t>
            </a:r>
            <a:r>
              <a:rPr lang="en-AU" sz="2800" dirty="0"/>
              <a:t> equals to ‘$id’;</a:t>
            </a:r>
          </a:p>
          <a:p>
            <a:pPr marL="36900" indent="0">
              <a:buNone/>
            </a:pPr>
            <a:r>
              <a:rPr lang="en-AU" sz="2600" dirty="0"/>
              <a:t>   SELECT, FROM and WHERE are SQL keywords: </a:t>
            </a:r>
          </a:p>
          <a:p>
            <a:pPr marL="36900" indent="0">
              <a:buNone/>
            </a:pPr>
            <a:r>
              <a:rPr lang="en-US" sz="2600" dirty="0"/>
              <a:t>    		</a:t>
            </a:r>
          </a:p>
          <a:p>
            <a:pPr marL="36900" indent="0">
              <a:buNone/>
            </a:pPr>
            <a:r>
              <a:rPr lang="en-US" sz="2600" dirty="0"/>
              <a:t>    </a:t>
            </a:r>
          </a:p>
          <a:p>
            <a:pPr lvl="1"/>
            <a:endParaRPr lang="en-AU" sz="2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5057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3" y="879448"/>
            <a:ext cx="10353762" cy="799724"/>
          </a:xfrm>
        </p:spPr>
        <p:txBody>
          <a:bodyPr/>
          <a:lstStyle/>
          <a:p>
            <a:r>
              <a:rPr lang="en-AU" sz="2800" dirty="0"/>
              <a:t>Line 9 is vulnerable</a:t>
            </a:r>
            <a:endParaRPr lang="en-US" sz="28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2F46B-C432-43C8-BA7F-F2D3950B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2" y="1793306"/>
            <a:ext cx="10602805" cy="79972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17F057-0E5C-4268-8B95-81EE5E1BF208}"/>
              </a:ext>
            </a:extLst>
          </p:cNvPr>
          <p:cNvSpPr txBox="1">
            <a:spLocks/>
          </p:cNvSpPr>
          <p:nvPr/>
        </p:nvSpPr>
        <p:spPr>
          <a:xfrm>
            <a:off x="474093" y="2707164"/>
            <a:ext cx="10353762" cy="79972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A ‘users’ table</a:t>
            </a:r>
            <a:endParaRPr lang="en-US" sz="2800" dirty="0"/>
          </a:p>
          <a:p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AF0530-1818-4C24-99D7-E946C2172493}"/>
              </a:ext>
            </a:extLst>
          </p:cNvPr>
          <p:cNvSpPr txBox="1">
            <a:spLocks/>
          </p:cNvSpPr>
          <p:nvPr/>
        </p:nvSpPr>
        <p:spPr>
          <a:xfrm>
            <a:off x="641891" y="3429000"/>
            <a:ext cx="10625665" cy="9545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2800" dirty="0"/>
              <a:t>e.g., SELECT </a:t>
            </a:r>
            <a:r>
              <a:rPr lang="en-US" sz="2800" dirty="0" err="1"/>
              <a:t>first_name</a:t>
            </a:r>
            <a:r>
              <a:rPr lang="en-US" sz="2800" dirty="0"/>
              <a:t>, </a:t>
            </a:r>
            <a:r>
              <a:rPr lang="en-US" sz="2800" dirty="0" err="1"/>
              <a:t>last_name</a:t>
            </a:r>
            <a:r>
              <a:rPr lang="en-US" sz="2800" dirty="0"/>
              <a:t> FROM users WHERE </a:t>
            </a:r>
            <a:r>
              <a:rPr lang="en-US" sz="2800" dirty="0" err="1"/>
              <a:t>user_id</a:t>
            </a:r>
            <a:r>
              <a:rPr lang="en-US" sz="2800" dirty="0"/>
              <a:t> = ‘1’;</a:t>
            </a:r>
          </a:p>
        </p:txBody>
      </p:sp>
    </p:spTree>
    <p:extLst>
      <p:ext uri="{BB962C8B-B14F-4D97-AF65-F5344CB8AC3E}">
        <p14:creationId xmlns:p14="http://schemas.microsoft.com/office/powerpoint/2010/main" val="3239428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3" y="879448"/>
            <a:ext cx="10353762" cy="799724"/>
          </a:xfrm>
        </p:spPr>
        <p:txBody>
          <a:bodyPr/>
          <a:lstStyle/>
          <a:p>
            <a:r>
              <a:rPr lang="en-AU" sz="2800" dirty="0"/>
              <a:t>Line 9 is vulnerable</a:t>
            </a:r>
            <a:endParaRPr lang="en-US" sz="28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2F46B-C432-43C8-BA7F-F2D3950B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2" y="1793306"/>
            <a:ext cx="10602805" cy="799724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F51C21C-A7CC-4396-866F-B3B4B7FB8E2B}"/>
              </a:ext>
            </a:extLst>
          </p:cNvPr>
          <p:cNvGraphicFramePr>
            <a:graphicFrameLocks noGrp="1"/>
          </p:cNvGraphicFramePr>
          <p:nvPr/>
        </p:nvGraphicFramePr>
        <p:xfrm>
          <a:off x="641891" y="4424072"/>
          <a:ext cx="60082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439">
                  <a:extLst>
                    <a:ext uri="{9D8B030D-6E8A-4147-A177-3AD203B41FA5}">
                      <a16:colId xmlns:a16="http://schemas.microsoft.com/office/drawing/2014/main" val="2440712974"/>
                    </a:ext>
                  </a:extLst>
                </a:gridCol>
                <a:gridCol w="1990678">
                  <a:extLst>
                    <a:ext uri="{9D8B030D-6E8A-4147-A177-3AD203B41FA5}">
                      <a16:colId xmlns:a16="http://schemas.microsoft.com/office/drawing/2014/main" val="3046353723"/>
                    </a:ext>
                  </a:extLst>
                </a:gridCol>
                <a:gridCol w="1698173">
                  <a:extLst>
                    <a:ext uri="{9D8B030D-6E8A-4147-A177-3AD203B41FA5}">
                      <a16:colId xmlns:a16="http://schemas.microsoft.com/office/drawing/2014/main" val="1693190542"/>
                    </a:ext>
                  </a:extLst>
                </a:gridCol>
              </a:tblGrid>
              <a:tr h="361486">
                <a:tc>
                  <a:txBody>
                    <a:bodyPr/>
                    <a:lstStyle/>
                    <a:p>
                      <a:r>
                        <a:rPr lang="en-AU" sz="2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en-AU" sz="2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endParaRPr lang="en-AU" sz="2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en-AU" sz="2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38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‘Alice’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‘Admin’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‘1’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82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‘Bob’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‘Admin’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‘2’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49020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17F057-0E5C-4268-8B95-81EE5E1BF208}"/>
              </a:ext>
            </a:extLst>
          </p:cNvPr>
          <p:cNvSpPr txBox="1">
            <a:spLocks/>
          </p:cNvSpPr>
          <p:nvPr/>
        </p:nvSpPr>
        <p:spPr>
          <a:xfrm>
            <a:off x="474093" y="2707164"/>
            <a:ext cx="10353762" cy="79972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A ‘users’ table</a:t>
            </a:r>
            <a:endParaRPr lang="en-US" sz="2800" dirty="0"/>
          </a:p>
          <a:p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AF0530-1818-4C24-99D7-E946C2172493}"/>
              </a:ext>
            </a:extLst>
          </p:cNvPr>
          <p:cNvSpPr txBox="1">
            <a:spLocks/>
          </p:cNvSpPr>
          <p:nvPr/>
        </p:nvSpPr>
        <p:spPr>
          <a:xfrm>
            <a:off x="641891" y="3429000"/>
            <a:ext cx="10625665" cy="9545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2800" dirty="0"/>
              <a:t>e.g., SELECT </a:t>
            </a:r>
            <a:r>
              <a:rPr lang="en-US" sz="2800" dirty="0" err="1"/>
              <a:t>first_name</a:t>
            </a:r>
            <a:r>
              <a:rPr lang="en-US" sz="2800" dirty="0"/>
              <a:t>, </a:t>
            </a:r>
            <a:r>
              <a:rPr lang="en-US" sz="2800" dirty="0" err="1"/>
              <a:t>last_name</a:t>
            </a:r>
            <a:r>
              <a:rPr lang="en-US" sz="2800" dirty="0"/>
              <a:t> FROM users WHERE </a:t>
            </a:r>
            <a:r>
              <a:rPr lang="en-US" sz="2800" dirty="0" err="1"/>
              <a:t>user_id</a:t>
            </a:r>
            <a:r>
              <a:rPr lang="en-US" sz="2800" dirty="0"/>
              <a:t> = ‘1’;</a:t>
            </a:r>
          </a:p>
        </p:txBody>
      </p:sp>
    </p:spTree>
    <p:extLst>
      <p:ext uri="{BB962C8B-B14F-4D97-AF65-F5344CB8AC3E}">
        <p14:creationId xmlns:p14="http://schemas.microsoft.com/office/powerpoint/2010/main" val="1002865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3" y="879448"/>
            <a:ext cx="10353762" cy="799724"/>
          </a:xfrm>
        </p:spPr>
        <p:txBody>
          <a:bodyPr/>
          <a:lstStyle/>
          <a:p>
            <a:r>
              <a:rPr lang="en-AU" sz="2800" dirty="0"/>
              <a:t>Line 9 is vulnerable</a:t>
            </a:r>
            <a:endParaRPr lang="en-US" sz="28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2F46B-C432-43C8-BA7F-F2D3950B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2" y="1793306"/>
            <a:ext cx="10602805" cy="79972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746E24-E9C2-4B10-A76B-842D8D36B280}"/>
              </a:ext>
            </a:extLst>
          </p:cNvPr>
          <p:cNvSpPr txBox="1">
            <a:spLocks/>
          </p:cNvSpPr>
          <p:nvPr/>
        </p:nvSpPr>
        <p:spPr>
          <a:xfrm>
            <a:off x="496952" y="2873189"/>
            <a:ext cx="10747745" cy="38244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chemeClr val="tx1"/>
                </a:solidFill>
              </a:rPr>
              <a:t>When </a:t>
            </a:r>
            <a:r>
              <a:rPr lang="en-AU" sz="2800" dirty="0">
                <a:solidFill>
                  <a:srgbClr val="FF0000"/>
                </a:solidFill>
              </a:rPr>
              <a:t>$id</a:t>
            </a:r>
            <a:r>
              <a:rPr lang="en-AU" sz="2800" dirty="0">
                <a:solidFill>
                  <a:schemeClr val="tx1"/>
                </a:solidFill>
              </a:rPr>
              <a:t> equals to </a:t>
            </a:r>
            <a:r>
              <a:rPr lang="en-AU" sz="2800" dirty="0">
                <a:solidFill>
                  <a:srgbClr val="FF0000"/>
                </a:solidFill>
              </a:rPr>
              <a:t>1' or '1’=‘1</a:t>
            </a:r>
          </a:p>
          <a:p>
            <a:pPr marL="36900" indent="0">
              <a:buNone/>
            </a:pPr>
            <a:r>
              <a:rPr lang="en-AU" sz="2800" dirty="0">
                <a:solidFill>
                  <a:srgbClr val="FF0000"/>
                </a:solidFill>
              </a:rPr>
              <a:t>   ‘$id’ = ‘  1’   or  ‘1’=‘1  ’</a:t>
            </a:r>
          </a:p>
          <a:p>
            <a:pPr marL="450000" lvl="1" indent="0">
              <a:buNone/>
            </a:pPr>
            <a:r>
              <a:rPr lang="en-AU" sz="2800" dirty="0" err="1">
                <a:solidFill>
                  <a:srgbClr val="FF0000"/>
                </a:solidFill>
              </a:rPr>
              <a:t>user_id</a:t>
            </a:r>
            <a:r>
              <a:rPr lang="en-AU" sz="2800" dirty="0">
                <a:solidFill>
                  <a:srgbClr val="FF0000"/>
                </a:solidFill>
              </a:rPr>
              <a:t> =  ‘1’   or  ‘1’=‘1’</a:t>
            </a:r>
          </a:p>
          <a:p>
            <a:pPr marL="36900" indent="0">
              <a:buNone/>
            </a:pPr>
            <a:r>
              <a:rPr lang="en-AU" sz="2600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F200F6-785C-41CF-A0D1-D89B135572D6}"/>
              </a:ext>
            </a:extLst>
          </p:cNvPr>
          <p:cNvSpPr/>
          <p:nvPr/>
        </p:nvSpPr>
        <p:spPr>
          <a:xfrm>
            <a:off x="2488767" y="4086809"/>
            <a:ext cx="746449" cy="649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15703-FCCD-4AFC-A590-319A7B874AE5}"/>
              </a:ext>
            </a:extLst>
          </p:cNvPr>
          <p:cNvSpPr/>
          <p:nvPr/>
        </p:nvSpPr>
        <p:spPr>
          <a:xfrm>
            <a:off x="3776468" y="4086809"/>
            <a:ext cx="1175657" cy="64949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9848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3" y="879448"/>
            <a:ext cx="10353762" cy="799724"/>
          </a:xfrm>
        </p:spPr>
        <p:txBody>
          <a:bodyPr/>
          <a:lstStyle/>
          <a:p>
            <a:r>
              <a:rPr lang="en-AU" sz="2800" dirty="0"/>
              <a:t>Line 9 is vulnerable</a:t>
            </a:r>
            <a:endParaRPr lang="en-US" sz="28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2F46B-C432-43C8-BA7F-F2D3950B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2" y="1793306"/>
            <a:ext cx="10602805" cy="79972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746E24-E9C2-4B10-A76B-842D8D36B280}"/>
              </a:ext>
            </a:extLst>
          </p:cNvPr>
          <p:cNvSpPr txBox="1">
            <a:spLocks/>
          </p:cNvSpPr>
          <p:nvPr/>
        </p:nvSpPr>
        <p:spPr>
          <a:xfrm>
            <a:off x="0" y="2685778"/>
            <a:ext cx="11977284" cy="38244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AU" sz="2600" dirty="0"/>
              <a:t>   </a:t>
            </a:r>
          </a:p>
          <a:p>
            <a:pPr marL="36900" indent="0">
              <a:buNone/>
            </a:pPr>
            <a:r>
              <a:rPr lang="en-AU" sz="2600" dirty="0">
                <a:solidFill>
                  <a:schemeClr val="tx1"/>
                </a:solidFill>
              </a:rPr>
              <a:t>    </a:t>
            </a:r>
            <a:r>
              <a:rPr lang="en-US" sz="2800" dirty="0">
                <a:solidFill>
                  <a:schemeClr val="tx1"/>
                </a:solidFill>
              </a:rPr>
              <a:t>The SELECT statement:</a:t>
            </a:r>
          </a:p>
          <a:p>
            <a:pPr marL="3690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returns first name and second name where user id equals to 1</a:t>
            </a:r>
          </a:p>
          <a:p>
            <a:pPr marL="3690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returns all other users’ first name and second name from the "users" table. </a:t>
            </a:r>
            <a:endParaRPr lang="en-A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47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3" y="879448"/>
            <a:ext cx="10353762" cy="799724"/>
          </a:xfrm>
        </p:spPr>
        <p:txBody>
          <a:bodyPr/>
          <a:lstStyle/>
          <a:p>
            <a:r>
              <a:rPr lang="en-AU" sz="2800" dirty="0"/>
              <a:t>Line 9 is vulnerable</a:t>
            </a:r>
            <a:endParaRPr lang="en-US" sz="28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2F46B-C432-43C8-BA7F-F2D3950B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2" y="1793306"/>
            <a:ext cx="10602805" cy="79972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746E24-E9C2-4B10-A76B-842D8D36B280}"/>
              </a:ext>
            </a:extLst>
          </p:cNvPr>
          <p:cNvSpPr txBox="1">
            <a:spLocks/>
          </p:cNvSpPr>
          <p:nvPr/>
        </p:nvSpPr>
        <p:spPr>
          <a:xfrm>
            <a:off x="496952" y="2873190"/>
            <a:ext cx="11538838" cy="17344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</a:rPr>
              <a:t>Root cause of SQLi: </a:t>
            </a:r>
            <a:r>
              <a:rPr lang="en-AU" sz="2800" dirty="0"/>
              <a:t>‘$id’ is an input and it is not sanitized before it is used for this SELECT-based SQL statement.</a:t>
            </a:r>
          </a:p>
          <a:p>
            <a:pPr marL="36900" indent="0">
              <a:buNone/>
            </a:pPr>
            <a:r>
              <a:rPr lang="en-AU" sz="2600" dirty="0"/>
              <a:t>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9327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9" y="1306167"/>
            <a:ext cx="10353762" cy="3714749"/>
          </a:xfrm>
        </p:spPr>
        <p:txBody>
          <a:bodyPr/>
          <a:lstStyle/>
          <a:p>
            <a:r>
              <a:rPr lang="en-AU" sz="2800" dirty="0"/>
              <a:t>How does SQLi occur?</a:t>
            </a:r>
          </a:p>
          <a:p>
            <a:r>
              <a:rPr lang="en-AU" sz="2800" dirty="0"/>
              <a:t>How dangerous is this vulnerability?</a:t>
            </a:r>
          </a:p>
          <a:p>
            <a:r>
              <a:rPr lang="en-AU" sz="2800" dirty="0"/>
              <a:t>How to mitigate SQLi?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8547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3" y="955763"/>
            <a:ext cx="11518754" cy="2473237"/>
          </a:xfrm>
        </p:spPr>
        <p:txBody>
          <a:bodyPr>
            <a:normAutofit/>
          </a:bodyPr>
          <a:lstStyle/>
          <a:p>
            <a:r>
              <a:rPr lang="en-AU" sz="2800" dirty="0"/>
              <a:t>How does SQLi occur?</a:t>
            </a:r>
          </a:p>
          <a:p>
            <a:pPr lvl="1"/>
            <a:r>
              <a:rPr lang="en-AU" sz="2800" dirty="0"/>
              <a:t>A malicious user </a:t>
            </a:r>
            <a:r>
              <a:rPr lang="en-US" sz="2800" dirty="0"/>
              <a:t>injects some malicious SQL code into a web application.</a:t>
            </a:r>
          </a:p>
          <a:p>
            <a:pPr lvl="1"/>
            <a:r>
              <a:rPr lang="en-US" sz="2800" dirty="0"/>
              <a:t>The application implements a vulnerable logic that uses the code to interact with an SQL database.</a:t>
            </a:r>
            <a:endParaRPr lang="en-AU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2205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83" y="875605"/>
            <a:ext cx="10353762" cy="973895"/>
          </a:xfrm>
        </p:spPr>
        <p:txBody>
          <a:bodyPr/>
          <a:lstStyle/>
          <a:p>
            <a:r>
              <a:rPr lang="en-AU" sz="2800" dirty="0"/>
              <a:t>How does SQLi occur?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18D28-BB64-4E43-AA5C-2D783036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4" y="1755648"/>
            <a:ext cx="10088383" cy="339824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F4A623C-77D7-4E94-9E52-9275CEED45A3}"/>
              </a:ext>
            </a:extLst>
          </p:cNvPr>
          <p:cNvSpPr/>
          <p:nvPr/>
        </p:nvSpPr>
        <p:spPr>
          <a:xfrm>
            <a:off x="4791456" y="2488871"/>
            <a:ext cx="1956816" cy="841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6814A-D4A0-4E6E-85E5-126C80F7E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5582533"/>
            <a:ext cx="10602805" cy="79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1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AFEE-9BA0-49B2-8E80-120D4C9A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DVWA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5564-A45F-4208-A8B7-B2082F977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33" y="5828226"/>
            <a:ext cx="5910943" cy="797379"/>
          </a:xfrm>
        </p:spPr>
        <p:txBody>
          <a:bodyPr>
            <a:normAutofit fontScale="92500"/>
          </a:bodyPr>
          <a:lstStyle/>
          <a:p>
            <a:pPr marL="450000" lvl="1" indent="0">
              <a:buNone/>
            </a:pPr>
            <a:r>
              <a:rPr lang="en-AU" sz="3000" b="1" dirty="0"/>
              <a:t>https://github.com/digininja/DVWA</a:t>
            </a:r>
          </a:p>
          <a:p>
            <a:pPr lvl="1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923DB4-A8C2-4E3D-AA3B-29697B11B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60" y="1080855"/>
            <a:ext cx="10500896" cy="460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3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9" y="1306167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How does SQLi occur?</a:t>
            </a:r>
          </a:p>
          <a:p>
            <a:r>
              <a:rPr lang="en-AU" sz="2800" dirty="0"/>
              <a:t>How dangerous is SQLi?</a:t>
            </a:r>
          </a:p>
          <a:p>
            <a:pPr lvl="1"/>
            <a:r>
              <a:rPr lang="en-AU" sz="2800" dirty="0"/>
              <a:t>e.g., data theft; unauthorized access (data modification). </a:t>
            </a:r>
          </a:p>
          <a:p>
            <a:pPr lvl="1"/>
            <a:endParaRPr lang="en-AU" sz="2800" dirty="0"/>
          </a:p>
          <a:p>
            <a:pPr lvl="1"/>
            <a:endParaRPr lang="en-AU" sz="2600" dirty="0"/>
          </a:p>
          <a:p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F15833-C27D-4CD0-961E-0E17851C7710}"/>
              </a:ext>
            </a:extLst>
          </p:cNvPr>
          <p:cNvSpPr txBox="1">
            <a:spLocks/>
          </p:cNvSpPr>
          <p:nvPr/>
        </p:nvSpPr>
        <p:spPr>
          <a:xfrm>
            <a:off x="1015936" y="3108669"/>
            <a:ext cx="10747745" cy="38244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A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77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9" y="1306167"/>
            <a:ext cx="10353762" cy="4501509"/>
          </a:xfrm>
        </p:spPr>
        <p:txBody>
          <a:bodyPr>
            <a:normAutofit/>
          </a:bodyPr>
          <a:lstStyle/>
          <a:p>
            <a:r>
              <a:rPr lang="en-AU" sz="2800" dirty="0"/>
              <a:t>How does SQLi occur?</a:t>
            </a:r>
          </a:p>
          <a:p>
            <a:r>
              <a:rPr lang="en-AU" sz="2800" dirty="0"/>
              <a:t>How dangerous is SQLi?</a:t>
            </a:r>
          </a:p>
          <a:p>
            <a:pPr lvl="1"/>
            <a:r>
              <a:rPr lang="en-AU" sz="2800" dirty="0"/>
              <a:t>e.g., data theft; unauthorized access (data modification). </a:t>
            </a:r>
          </a:p>
          <a:p>
            <a:r>
              <a:rPr lang="en-AU" sz="2800" dirty="0"/>
              <a:t>How to mitigate SQLi?</a:t>
            </a:r>
          </a:p>
          <a:p>
            <a:pPr lvl="1"/>
            <a:r>
              <a:rPr lang="en-AU" sz="2800" dirty="0"/>
              <a:t>e.g., input sanitisation; SQL DB encryption</a:t>
            </a:r>
            <a:endParaRPr lang="en-AU" sz="2600" dirty="0"/>
          </a:p>
          <a:p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65D91E-84CD-444B-91A1-B93E288AA69B}"/>
              </a:ext>
            </a:extLst>
          </p:cNvPr>
          <p:cNvSpPr txBox="1">
            <a:spLocks/>
          </p:cNvSpPr>
          <p:nvPr/>
        </p:nvSpPr>
        <p:spPr>
          <a:xfrm>
            <a:off x="364143" y="4530977"/>
            <a:ext cx="5306948" cy="158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>
              <a:buNone/>
            </a:pPr>
            <a:r>
              <a:rPr lang="en-AU" sz="2800" dirty="0" err="1">
                <a:solidFill>
                  <a:srgbClr val="FF0000"/>
                </a:solidFill>
              </a:rPr>
              <a:t>user_id</a:t>
            </a:r>
            <a:r>
              <a:rPr lang="en-AU" sz="2800" dirty="0">
                <a:solidFill>
                  <a:srgbClr val="FF0000"/>
                </a:solidFill>
              </a:rPr>
              <a:t> =  ‘1’   or  ‘1’=‘1’</a:t>
            </a:r>
          </a:p>
          <a:p>
            <a:pPr marL="36900" indent="0">
              <a:buNone/>
            </a:pPr>
            <a:r>
              <a:rPr lang="en-AU" sz="2600" dirty="0"/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6A869-4084-42F2-B420-1809D4ADB264}"/>
              </a:ext>
            </a:extLst>
          </p:cNvPr>
          <p:cNvSpPr/>
          <p:nvPr/>
        </p:nvSpPr>
        <p:spPr>
          <a:xfrm>
            <a:off x="3188639" y="4468617"/>
            <a:ext cx="1675461" cy="64949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075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9" y="1306167"/>
            <a:ext cx="10353762" cy="4501509"/>
          </a:xfrm>
        </p:spPr>
        <p:txBody>
          <a:bodyPr>
            <a:normAutofit/>
          </a:bodyPr>
          <a:lstStyle/>
          <a:p>
            <a:r>
              <a:rPr lang="en-AU" sz="2800" dirty="0"/>
              <a:t>How does SQLi occur?</a:t>
            </a:r>
          </a:p>
          <a:p>
            <a:r>
              <a:rPr lang="en-AU" sz="2800" dirty="0"/>
              <a:t>How dangerous is SQLi?</a:t>
            </a:r>
          </a:p>
          <a:p>
            <a:pPr lvl="1"/>
            <a:r>
              <a:rPr lang="en-AU" sz="2800" dirty="0"/>
              <a:t>e.g., data theft; unauthorized access (data modification). </a:t>
            </a:r>
          </a:p>
          <a:p>
            <a:r>
              <a:rPr lang="en-AU" sz="2800" dirty="0"/>
              <a:t>How to mitigate SQLi?</a:t>
            </a:r>
          </a:p>
          <a:p>
            <a:pPr lvl="1"/>
            <a:r>
              <a:rPr lang="en-AU" sz="2800" dirty="0"/>
              <a:t>e.g., input sanitisation; SQL DB encryption</a:t>
            </a:r>
            <a:endParaRPr lang="en-AU" sz="2600" dirty="0"/>
          </a:p>
          <a:p>
            <a:endParaRPr lang="en-AU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6C15473-C14E-4316-8556-630C2295A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29066"/>
              </p:ext>
            </p:extLst>
          </p:nvPr>
        </p:nvGraphicFramePr>
        <p:xfrm>
          <a:off x="5671091" y="4563772"/>
          <a:ext cx="60082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439">
                  <a:extLst>
                    <a:ext uri="{9D8B030D-6E8A-4147-A177-3AD203B41FA5}">
                      <a16:colId xmlns:a16="http://schemas.microsoft.com/office/drawing/2014/main" val="2440712974"/>
                    </a:ext>
                  </a:extLst>
                </a:gridCol>
                <a:gridCol w="1990678">
                  <a:extLst>
                    <a:ext uri="{9D8B030D-6E8A-4147-A177-3AD203B41FA5}">
                      <a16:colId xmlns:a16="http://schemas.microsoft.com/office/drawing/2014/main" val="3046353723"/>
                    </a:ext>
                  </a:extLst>
                </a:gridCol>
                <a:gridCol w="1698173">
                  <a:extLst>
                    <a:ext uri="{9D8B030D-6E8A-4147-A177-3AD203B41FA5}">
                      <a16:colId xmlns:a16="http://schemas.microsoft.com/office/drawing/2014/main" val="1693190542"/>
                    </a:ext>
                  </a:extLst>
                </a:gridCol>
              </a:tblGrid>
              <a:tr h="361486">
                <a:tc>
                  <a:txBody>
                    <a:bodyPr/>
                    <a:lstStyle/>
                    <a:p>
                      <a:r>
                        <a:rPr lang="en-AU" sz="2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en-AU" sz="2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endParaRPr lang="en-AU" sz="2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en-AU" sz="2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38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YYY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ZZZ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82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ZZZZ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49020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65D91E-84CD-444B-91A1-B93E288AA69B}"/>
              </a:ext>
            </a:extLst>
          </p:cNvPr>
          <p:cNvSpPr txBox="1">
            <a:spLocks/>
          </p:cNvSpPr>
          <p:nvPr/>
        </p:nvSpPr>
        <p:spPr>
          <a:xfrm>
            <a:off x="364143" y="4530977"/>
            <a:ext cx="5306948" cy="158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>
              <a:buNone/>
            </a:pPr>
            <a:r>
              <a:rPr lang="en-AU" sz="2800" dirty="0" err="1">
                <a:solidFill>
                  <a:srgbClr val="FF0000"/>
                </a:solidFill>
              </a:rPr>
              <a:t>user_id</a:t>
            </a:r>
            <a:r>
              <a:rPr lang="en-AU" sz="2800" dirty="0">
                <a:solidFill>
                  <a:srgbClr val="FF0000"/>
                </a:solidFill>
              </a:rPr>
              <a:t> =  ‘1’   or  ‘1’=‘1’</a:t>
            </a:r>
          </a:p>
          <a:p>
            <a:pPr marL="36900" indent="0">
              <a:buNone/>
            </a:pPr>
            <a:r>
              <a:rPr lang="en-AU" sz="2600" dirty="0"/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6A869-4084-42F2-B420-1809D4ADB264}"/>
              </a:ext>
            </a:extLst>
          </p:cNvPr>
          <p:cNvSpPr/>
          <p:nvPr/>
        </p:nvSpPr>
        <p:spPr>
          <a:xfrm>
            <a:off x="3188639" y="4468617"/>
            <a:ext cx="1675461" cy="64949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389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241" y="13306"/>
            <a:ext cx="10353762" cy="914441"/>
          </a:xfrm>
        </p:spPr>
        <p:txBody>
          <a:bodyPr/>
          <a:lstStyle/>
          <a:p>
            <a:r>
              <a:rPr lang="en-US" sz="4000" dirty="0"/>
              <a:t>Command Injection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24624A-CF1A-44BD-9619-6E3AFE153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8" y="1122259"/>
            <a:ext cx="10901505" cy="3714749"/>
          </a:xfrm>
        </p:spPr>
        <p:txBody>
          <a:bodyPr/>
          <a:lstStyle/>
          <a:p>
            <a:r>
              <a:rPr lang="en-AU" sz="2800" dirty="0"/>
              <a:t>What is </a:t>
            </a:r>
            <a:r>
              <a:rPr lang="en-US" sz="2800" dirty="0"/>
              <a:t>command injection?</a:t>
            </a:r>
          </a:p>
          <a:p>
            <a:pPr lvl="1"/>
            <a:r>
              <a:rPr lang="en-US" sz="2800" dirty="0"/>
              <a:t>I</a:t>
            </a:r>
            <a:r>
              <a:rPr lang="en-US" altLang="zh-CN" sz="2800" dirty="0"/>
              <a:t>t</a:t>
            </a:r>
            <a:r>
              <a:rPr lang="en-US" sz="2800" dirty="0"/>
              <a:t> is an attack that allows a malicious user to inject crafted shell commands into vulnerable web applications. These commands are then executed by the applications to break the CIA triad.</a:t>
            </a:r>
            <a:endParaRPr lang="en-AU" sz="2800" dirty="0"/>
          </a:p>
          <a:p>
            <a:pPr lvl="1"/>
            <a:endParaRPr lang="en-AU" sz="2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3756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14441"/>
          </a:xfrm>
        </p:spPr>
        <p:txBody>
          <a:bodyPr/>
          <a:lstStyle/>
          <a:p>
            <a:r>
              <a:rPr lang="en-US" sz="4000" dirty="0"/>
              <a:t>Command Injection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23623-59A9-446D-90BF-9300A9352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62" y="1452828"/>
            <a:ext cx="9952517" cy="499980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4FDE27-006A-4168-A8DD-253286BC2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4" y="914441"/>
            <a:ext cx="3673797" cy="882851"/>
          </a:xfrm>
        </p:spPr>
        <p:txBody>
          <a:bodyPr/>
          <a:lstStyle/>
          <a:p>
            <a:r>
              <a:rPr lang="en-AU" sz="2800" dirty="0"/>
              <a:t>Demo</a:t>
            </a: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9662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35" y="75716"/>
            <a:ext cx="10353762" cy="914441"/>
          </a:xfrm>
        </p:spPr>
        <p:txBody>
          <a:bodyPr/>
          <a:lstStyle/>
          <a:p>
            <a:r>
              <a:rPr lang="en-US" sz="4000" dirty="0"/>
              <a:t>Command Injection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233C35-7554-4D91-81D3-CD0A13EC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28" y="1419299"/>
            <a:ext cx="9460569" cy="509319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4C436C-2212-4652-9608-E56F3DF5E298}"/>
              </a:ext>
            </a:extLst>
          </p:cNvPr>
          <p:cNvCxnSpPr>
            <a:cxnSpLocks/>
          </p:cNvCxnSpPr>
          <p:nvPr/>
        </p:nvCxnSpPr>
        <p:spPr>
          <a:xfrm>
            <a:off x="2018004" y="2178358"/>
            <a:ext cx="369916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93CF86-DC62-41E8-8467-4AA5DDDFD75E}"/>
              </a:ext>
            </a:extLst>
          </p:cNvPr>
          <p:cNvCxnSpPr>
            <a:cxnSpLocks/>
          </p:cNvCxnSpPr>
          <p:nvPr/>
        </p:nvCxnSpPr>
        <p:spPr>
          <a:xfrm>
            <a:off x="2000679" y="2849773"/>
            <a:ext cx="409532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ABC622-4EE1-466D-8324-9A7CEDC9D6B4}"/>
              </a:ext>
            </a:extLst>
          </p:cNvPr>
          <p:cNvCxnSpPr>
            <a:cxnSpLocks/>
          </p:cNvCxnSpPr>
          <p:nvPr/>
        </p:nvCxnSpPr>
        <p:spPr>
          <a:xfrm>
            <a:off x="2544966" y="5047356"/>
            <a:ext cx="6672649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7EE4751-1791-4AEA-AA51-8D04E48F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86" y="860311"/>
            <a:ext cx="10353762" cy="799724"/>
          </a:xfrm>
        </p:spPr>
        <p:txBody>
          <a:bodyPr/>
          <a:lstStyle/>
          <a:p>
            <a:r>
              <a:rPr lang="en-AU" sz="2800" dirty="0"/>
              <a:t>How does command injection occur?</a:t>
            </a: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9387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US" sz="4000" dirty="0"/>
              <a:t>Command Injection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3</a:t>
            </a:r>
            <a:endParaRPr lang="en-US" sz="2800" dirty="0"/>
          </a:p>
          <a:p>
            <a:endParaRPr lang="en-AU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4204C0-4AFF-4259-B1A9-A6255EA8E0D3}"/>
              </a:ext>
            </a:extLst>
          </p:cNvPr>
          <p:cNvSpPr txBox="1">
            <a:spLocks/>
          </p:cNvSpPr>
          <p:nvPr/>
        </p:nvSpPr>
        <p:spPr>
          <a:xfrm>
            <a:off x="576963" y="2296015"/>
            <a:ext cx="11271326" cy="24087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</a:rPr>
              <a:t>if (condition)</a:t>
            </a:r>
            <a:r>
              <a:rPr lang="en-AU" sz="2800" dirty="0"/>
              <a:t> is a statement; </a:t>
            </a:r>
            <a:r>
              <a:rPr lang="en-AU" sz="2800" dirty="0" err="1">
                <a:solidFill>
                  <a:srgbClr val="FF0000"/>
                </a:solidFill>
              </a:rPr>
              <a:t>isset</a:t>
            </a:r>
            <a:r>
              <a:rPr lang="en-AU" sz="2800" dirty="0">
                <a:solidFill>
                  <a:srgbClr val="FF0000"/>
                </a:solidFill>
              </a:rPr>
              <a:t>() </a:t>
            </a:r>
            <a:r>
              <a:rPr lang="en-AU" sz="2800" dirty="0"/>
              <a:t>is a function; </a:t>
            </a:r>
            <a:r>
              <a:rPr lang="en-AU" sz="2800" dirty="0">
                <a:solidFill>
                  <a:srgbClr val="FF0000"/>
                </a:solidFill>
              </a:rPr>
              <a:t>$_POST </a:t>
            </a:r>
            <a:r>
              <a:rPr lang="en-AU" sz="2800" dirty="0"/>
              <a:t>is a variable; </a:t>
            </a:r>
            <a:r>
              <a:rPr lang="en-AU" sz="2800" dirty="0">
                <a:solidFill>
                  <a:srgbClr val="FF0000"/>
                </a:solidFill>
              </a:rPr>
              <a:t>‘Submit’</a:t>
            </a:r>
            <a:r>
              <a:rPr lang="en-AU" sz="2800" dirty="0"/>
              <a:t>  is a key</a:t>
            </a:r>
          </a:p>
          <a:p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95FD-3928-45F8-98C8-6E9D6340C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58" y="1353477"/>
            <a:ext cx="7923188" cy="79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56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US" sz="4000" dirty="0"/>
              <a:t>Command Injection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3</a:t>
            </a:r>
            <a:endParaRPr lang="en-US" sz="2800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95FD-3928-45F8-98C8-6E9D6340C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58" y="1353477"/>
            <a:ext cx="7923188" cy="79972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379882-5F52-4E40-AEBC-110CB3BABD00}"/>
              </a:ext>
            </a:extLst>
          </p:cNvPr>
          <p:cNvSpPr txBox="1">
            <a:spLocks/>
          </p:cNvSpPr>
          <p:nvPr/>
        </p:nvSpPr>
        <p:spPr>
          <a:xfrm>
            <a:off x="576962" y="2402094"/>
            <a:ext cx="11615038" cy="31024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1, </a:t>
            </a:r>
            <a:r>
              <a:rPr lang="en-AU" sz="2800" dirty="0">
                <a:solidFill>
                  <a:srgbClr val="FF0000"/>
                </a:solidFill>
              </a:rPr>
              <a:t>$_POST [ ‘Submit‘ ] </a:t>
            </a:r>
            <a:r>
              <a:rPr lang="en-AU" sz="2800" dirty="0"/>
              <a:t>returns the value of the </a:t>
            </a:r>
            <a:r>
              <a:rPr lang="en-AU" sz="2800" dirty="0">
                <a:solidFill>
                  <a:srgbClr val="FF0000"/>
                </a:solidFill>
              </a:rPr>
              <a:t>‘Submit’ </a:t>
            </a:r>
            <a:r>
              <a:rPr lang="en-AU" sz="2800" dirty="0"/>
              <a:t>key;</a:t>
            </a:r>
          </a:p>
          <a:p>
            <a:r>
              <a:rPr lang="en-AU" sz="2800" dirty="0"/>
              <a:t>2, if the returned value from step 1 exists, </a:t>
            </a:r>
            <a:r>
              <a:rPr lang="en-AU" sz="2800" dirty="0" err="1">
                <a:solidFill>
                  <a:srgbClr val="FF0000"/>
                </a:solidFill>
              </a:rPr>
              <a:t>isset</a:t>
            </a:r>
            <a:r>
              <a:rPr lang="en-AU" sz="2800" dirty="0">
                <a:solidFill>
                  <a:srgbClr val="FF0000"/>
                </a:solidFill>
              </a:rPr>
              <a:t>($_POST [ ‘Submit‘ ]) </a:t>
            </a:r>
            <a:r>
              <a:rPr lang="en-AU" sz="2800" dirty="0"/>
              <a:t>returns true, or false otherwise. </a:t>
            </a:r>
          </a:p>
          <a:p>
            <a:r>
              <a:rPr lang="en-AU" sz="2800" dirty="0"/>
              <a:t>3, if the returned value from step 2 is true, for </a:t>
            </a:r>
            <a:r>
              <a:rPr lang="en-AU" sz="2800" dirty="0">
                <a:solidFill>
                  <a:srgbClr val="FF0000"/>
                </a:solidFill>
              </a:rPr>
              <a:t>if ( </a:t>
            </a:r>
            <a:r>
              <a:rPr lang="en-AU" sz="2800" dirty="0" err="1">
                <a:solidFill>
                  <a:srgbClr val="FF0000"/>
                </a:solidFill>
              </a:rPr>
              <a:t>isset</a:t>
            </a:r>
            <a:r>
              <a:rPr lang="en-AU" sz="2800" dirty="0">
                <a:solidFill>
                  <a:srgbClr val="FF0000"/>
                </a:solidFill>
              </a:rPr>
              <a:t>($_POST [ ‘Submit‘ ])  ),  </a:t>
            </a:r>
            <a:r>
              <a:rPr lang="en-AU" sz="2800" dirty="0"/>
              <a:t>the web application executes code inside its body. </a:t>
            </a:r>
          </a:p>
        </p:txBody>
      </p:sp>
    </p:spTree>
    <p:extLst>
      <p:ext uri="{BB962C8B-B14F-4D97-AF65-F5344CB8AC3E}">
        <p14:creationId xmlns:p14="http://schemas.microsoft.com/office/powerpoint/2010/main" val="1330103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US" sz="4000" dirty="0"/>
              <a:t>Command Injection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6</a:t>
            </a:r>
            <a:endParaRPr lang="en-US" sz="28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5A36D-3C23-4A9A-BB7E-105AF3C6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3" y="1496292"/>
            <a:ext cx="7463934" cy="95454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E21E5D-2492-4C2A-A62C-621E71BBA6AB}"/>
              </a:ext>
            </a:extLst>
          </p:cNvPr>
          <p:cNvSpPr txBox="1">
            <a:spLocks/>
          </p:cNvSpPr>
          <p:nvPr/>
        </p:nvSpPr>
        <p:spPr>
          <a:xfrm>
            <a:off x="576963" y="2526824"/>
            <a:ext cx="11355957" cy="39740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</a:rPr>
              <a:t>$target: </a:t>
            </a:r>
            <a:r>
              <a:rPr lang="en-AU" sz="2800" dirty="0"/>
              <a:t>a variable </a:t>
            </a:r>
          </a:p>
          <a:p>
            <a:r>
              <a:rPr lang="en-AU" sz="2800" dirty="0">
                <a:solidFill>
                  <a:srgbClr val="FF0000"/>
                </a:solidFill>
              </a:rPr>
              <a:t>$_REQUEST[ ‘</a:t>
            </a:r>
            <a:r>
              <a:rPr lang="en-AU" sz="2800" dirty="0" err="1">
                <a:solidFill>
                  <a:srgbClr val="FF0000"/>
                </a:solidFill>
              </a:rPr>
              <a:t>ip</a:t>
            </a:r>
            <a:r>
              <a:rPr lang="en-AU" sz="2800" dirty="0">
                <a:solidFill>
                  <a:srgbClr val="FF0000"/>
                </a:solidFill>
              </a:rPr>
              <a:t>’ ] </a:t>
            </a:r>
            <a:r>
              <a:rPr lang="en-AU" sz="2800" dirty="0"/>
              <a:t>returns the value of the ‘</a:t>
            </a:r>
            <a:r>
              <a:rPr lang="en-AU" sz="2800" dirty="0" err="1"/>
              <a:t>ip</a:t>
            </a:r>
            <a:r>
              <a:rPr lang="en-AU" sz="2800" dirty="0"/>
              <a:t>’ key, which is the input from the ‘Enter an IP address’ from the web page.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6784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F43F54-F5B1-4260-A7EE-99E69D9D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37" y="5075434"/>
            <a:ext cx="10353762" cy="1477766"/>
          </a:xfrm>
        </p:spPr>
        <p:txBody>
          <a:bodyPr>
            <a:normAutofit fontScale="92500" lnSpcReduction="20000"/>
          </a:bodyPr>
          <a:lstStyle/>
          <a:p>
            <a:r>
              <a:rPr lang="en-AU" sz="2800" dirty="0"/>
              <a:t>What does </a:t>
            </a:r>
            <a:r>
              <a:rPr lang="en-AU" sz="2800" dirty="0">
                <a:solidFill>
                  <a:srgbClr val="FF0000"/>
                </a:solidFill>
              </a:rPr>
              <a:t>$target</a:t>
            </a:r>
            <a:r>
              <a:rPr lang="en-AU" sz="2800" dirty="0"/>
              <a:t> equal to? The value from </a:t>
            </a:r>
            <a:r>
              <a:rPr lang="en-AU" sz="2800" dirty="0">
                <a:solidFill>
                  <a:srgbClr val="FF0000"/>
                </a:solidFill>
              </a:rPr>
              <a:t>$_REQUEST[ ‘</a:t>
            </a:r>
            <a:r>
              <a:rPr lang="en-AU" sz="2800" dirty="0" err="1">
                <a:solidFill>
                  <a:srgbClr val="FF0000"/>
                </a:solidFill>
              </a:rPr>
              <a:t>ip</a:t>
            </a:r>
            <a:r>
              <a:rPr lang="en-AU" sz="2800" dirty="0">
                <a:solidFill>
                  <a:srgbClr val="FF0000"/>
                </a:solidFill>
              </a:rPr>
              <a:t>’ ]</a:t>
            </a:r>
          </a:p>
          <a:p>
            <a:r>
              <a:rPr lang="en-AU" sz="2800" dirty="0">
                <a:solidFill>
                  <a:srgbClr val="FF0000"/>
                </a:solidFill>
              </a:rPr>
              <a:t>$_REQUEST[ ‘</a:t>
            </a:r>
            <a:r>
              <a:rPr lang="en-AU" sz="2800" dirty="0" err="1">
                <a:solidFill>
                  <a:srgbClr val="FF0000"/>
                </a:solidFill>
              </a:rPr>
              <a:t>ip</a:t>
            </a:r>
            <a:r>
              <a:rPr lang="en-AU" sz="2800" dirty="0">
                <a:solidFill>
                  <a:srgbClr val="FF0000"/>
                </a:solidFill>
              </a:rPr>
              <a:t>’ ] </a:t>
            </a:r>
            <a:r>
              <a:rPr lang="en-AU" sz="2800" dirty="0"/>
              <a:t>returns the value of the ‘</a:t>
            </a:r>
            <a:r>
              <a:rPr lang="en-AU" sz="2800" dirty="0" err="1"/>
              <a:t>ip</a:t>
            </a:r>
            <a:r>
              <a:rPr lang="en-AU" sz="2800" dirty="0"/>
              <a:t>’ key, which is the input from the ‘Enter an IP address’ from the web page. </a:t>
            </a:r>
          </a:p>
          <a:p>
            <a:endParaRPr lang="en-AU" sz="28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ADD435A-D533-4222-B456-02D19EE3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35" y="75717"/>
            <a:ext cx="10353762" cy="773345"/>
          </a:xfrm>
        </p:spPr>
        <p:txBody>
          <a:bodyPr/>
          <a:lstStyle/>
          <a:p>
            <a:r>
              <a:rPr lang="en-US" sz="4000" dirty="0"/>
              <a:t>Command Injection</a:t>
            </a:r>
            <a:endParaRPr lang="en-AU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E20AFB-0F5D-412D-9B99-5409B2742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37" y="849062"/>
            <a:ext cx="10905357" cy="39945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4D490E3-9CE5-4B3D-9453-052AAFF4456E}"/>
              </a:ext>
            </a:extLst>
          </p:cNvPr>
          <p:cNvSpPr/>
          <p:nvPr/>
        </p:nvSpPr>
        <p:spPr>
          <a:xfrm>
            <a:off x="3286506" y="2012728"/>
            <a:ext cx="1956816" cy="646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16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66C9-9953-486E-B29D-0D1AE00C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054790"/>
          </a:xfrm>
        </p:spPr>
        <p:txBody>
          <a:bodyPr/>
          <a:lstStyle/>
          <a:p>
            <a:r>
              <a:rPr lang="en-AU" dirty="0"/>
              <a:t>Deploying DVWA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1C66-7170-4286-85E0-E9A19307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08" y="1054790"/>
            <a:ext cx="10353762" cy="3714749"/>
          </a:xfrm>
        </p:spPr>
        <p:txBody>
          <a:bodyPr>
            <a:noAutofit/>
          </a:bodyPr>
          <a:lstStyle/>
          <a:p>
            <a:r>
              <a:rPr lang="en-AU" sz="2800" dirty="0"/>
              <a:t>Docker image is available:</a:t>
            </a:r>
          </a:p>
          <a:p>
            <a:pPr lvl="1"/>
            <a:r>
              <a:rPr lang="en-AU" sz="2800" dirty="0">
                <a:hlinkClick r:id="rId3"/>
              </a:rPr>
              <a:t>https://hub.docker.com/r/vulnerables/web-dvwa</a:t>
            </a:r>
            <a:endParaRPr lang="en-AU" sz="2800" dirty="0"/>
          </a:p>
          <a:p>
            <a:r>
              <a:rPr lang="en-AU" sz="2800" dirty="0"/>
              <a:t>Run this image in your VM:</a:t>
            </a:r>
          </a:p>
          <a:p>
            <a:pPr lvl="1"/>
            <a:r>
              <a:rPr lang="en-AU" sz="2800" dirty="0"/>
              <a:t>docker run --rm -it -p 80:80 </a:t>
            </a:r>
            <a:r>
              <a:rPr lang="en-AU" sz="2800" dirty="0" err="1"/>
              <a:t>vulnerables</a:t>
            </a:r>
            <a:r>
              <a:rPr lang="en-AU" sz="2800" dirty="0"/>
              <a:t>/web-</a:t>
            </a:r>
            <a:r>
              <a:rPr lang="en-AU" sz="2800" dirty="0" err="1"/>
              <a:t>dvwa</a:t>
            </a:r>
            <a:endParaRPr lang="en-AU" sz="2800" dirty="0"/>
          </a:p>
          <a:p>
            <a:r>
              <a:rPr lang="en-AU" sz="2800" dirty="0"/>
              <a:t>Open a browser</a:t>
            </a:r>
          </a:p>
          <a:p>
            <a:pPr lvl="1"/>
            <a:r>
              <a:rPr lang="en-AU" sz="2600" dirty="0"/>
              <a:t>Enter a URL: localhost/</a:t>
            </a:r>
            <a:r>
              <a:rPr lang="en-AU" sz="2600" dirty="0" err="1"/>
              <a:t>setup.php</a:t>
            </a:r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2621613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3" y="879448"/>
            <a:ext cx="10353762" cy="799724"/>
          </a:xfrm>
        </p:spPr>
        <p:txBody>
          <a:bodyPr/>
          <a:lstStyle/>
          <a:p>
            <a:r>
              <a:rPr lang="en-AU" sz="2800" dirty="0"/>
              <a:t>Line 16 is vulnerable</a:t>
            </a:r>
            <a:endParaRPr lang="en-US" sz="2800" dirty="0"/>
          </a:p>
          <a:p>
            <a:endParaRPr lang="en-A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4B82124-64BE-4551-B515-BC8CEF39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35" y="75717"/>
            <a:ext cx="10353762" cy="773345"/>
          </a:xfrm>
        </p:spPr>
        <p:txBody>
          <a:bodyPr/>
          <a:lstStyle/>
          <a:p>
            <a:r>
              <a:rPr lang="en-US" sz="4000" dirty="0"/>
              <a:t>Command Injection</a:t>
            </a:r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5C090A-BF9E-416E-92B6-05235E31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13" y="1662026"/>
            <a:ext cx="9672880" cy="100497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283E0DA-77D5-48F7-9B9A-2D157BF4553B}"/>
              </a:ext>
            </a:extLst>
          </p:cNvPr>
          <p:cNvSpPr txBox="1">
            <a:spLocks/>
          </p:cNvSpPr>
          <p:nvPr/>
        </p:nvSpPr>
        <p:spPr>
          <a:xfrm>
            <a:off x="474093" y="2867515"/>
            <a:ext cx="11271326" cy="35142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</a:rPr>
              <a:t>$</a:t>
            </a:r>
            <a:r>
              <a:rPr lang="en-AU" sz="2800" dirty="0" err="1">
                <a:solidFill>
                  <a:srgbClr val="FF0000"/>
                </a:solidFill>
              </a:rPr>
              <a:t>cmd</a:t>
            </a:r>
            <a:r>
              <a:rPr lang="en-AU" sz="2800" dirty="0">
                <a:solidFill>
                  <a:srgbClr val="FF0000"/>
                </a:solidFill>
              </a:rPr>
              <a:t> </a:t>
            </a:r>
            <a:r>
              <a:rPr lang="en-AU" sz="2800" dirty="0"/>
              <a:t>is a variable; </a:t>
            </a:r>
            <a:r>
              <a:rPr lang="en-AU" sz="2800" dirty="0" err="1">
                <a:solidFill>
                  <a:srgbClr val="FF0000"/>
                </a:solidFill>
              </a:rPr>
              <a:t>shell_exec</a:t>
            </a:r>
            <a:r>
              <a:rPr lang="en-AU" sz="2800" dirty="0">
                <a:solidFill>
                  <a:srgbClr val="FF0000"/>
                </a:solidFill>
              </a:rPr>
              <a:t>(command) </a:t>
            </a:r>
            <a:r>
              <a:rPr lang="en-AU" sz="2800" dirty="0"/>
              <a:t>is a function; </a:t>
            </a:r>
            <a:r>
              <a:rPr lang="en-AU" sz="2800" dirty="0">
                <a:solidFill>
                  <a:srgbClr val="FF0000"/>
                </a:solidFill>
              </a:rPr>
              <a:t>‘ping –c 4’ </a:t>
            </a:r>
            <a:r>
              <a:rPr lang="en-AU" sz="2800" dirty="0"/>
              <a:t>is a shell command; The dot (</a:t>
            </a:r>
            <a:r>
              <a:rPr lang="en-AU" sz="2800" dirty="0">
                <a:solidFill>
                  <a:srgbClr val="FF0000"/>
                </a:solidFill>
              </a:rPr>
              <a:t>‘.’</a:t>
            </a:r>
            <a:r>
              <a:rPr lang="en-AU" sz="2800" dirty="0"/>
              <a:t>) is an operator; </a:t>
            </a:r>
            <a:r>
              <a:rPr lang="en-AU" sz="2800" dirty="0">
                <a:solidFill>
                  <a:srgbClr val="FF0000"/>
                </a:solidFill>
              </a:rPr>
              <a:t>$target </a:t>
            </a:r>
            <a:r>
              <a:rPr lang="en-AU" sz="2800" dirty="0"/>
              <a:t>is a variable.</a:t>
            </a:r>
          </a:p>
          <a:p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7634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3" y="879448"/>
            <a:ext cx="10353762" cy="799724"/>
          </a:xfrm>
        </p:spPr>
        <p:txBody>
          <a:bodyPr/>
          <a:lstStyle/>
          <a:p>
            <a:r>
              <a:rPr lang="en-AU" sz="2800" dirty="0"/>
              <a:t>Line 16 is vulnerable</a:t>
            </a:r>
            <a:endParaRPr lang="en-US" sz="2800" dirty="0"/>
          </a:p>
          <a:p>
            <a:endParaRPr lang="en-A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4B82124-64BE-4551-B515-BC8CEF39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35" y="75717"/>
            <a:ext cx="10353762" cy="773345"/>
          </a:xfrm>
        </p:spPr>
        <p:txBody>
          <a:bodyPr/>
          <a:lstStyle/>
          <a:p>
            <a:r>
              <a:rPr lang="en-US" sz="4000" dirty="0"/>
              <a:t>Command Injection</a:t>
            </a:r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5C090A-BF9E-416E-92B6-05235E31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13" y="1662026"/>
            <a:ext cx="9672880" cy="100497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283E0DA-77D5-48F7-9B9A-2D157BF4553B}"/>
              </a:ext>
            </a:extLst>
          </p:cNvPr>
          <p:cNvSpPr txBox="1">
            <a:spLocks/>
          </p:cNvSpPr>
          <p:nvPr/>
        </p:nvSpPr>
        <p:spPr>
          <a:xfrm>
            <a:off x="474093" y="2867515"/>
            <a:ext cx="11271326" cy="35142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 err="1">
                <a:solidFill>
                  <a:srgbClr val="FF0000"/>
                </a:solidFill>
              </a:rPr>
              <a:t>shell_exec</a:t>
            </a:r>
            <a:r>
              <a:rPr lang="en-AU" sz="2800" dirty="0">
                <a:solidFill>
                  <a:srgbClr val="FF0000"/>
                </a:solidFill>
              </a:rPr>
              <a:t>(command) </a:t>
            </a:r>
            <a:r>
              <a:rPr lang="en-US" sz="2800" dirty="0"/>
              <a:t>takes a </a:t>
            </a:r>
            <a:r>
              <a:rPr lang="en-US" sz="2800" dirty="0">
                <a:solidFill>
                  <a:srgbClr val="FF0000"/>
                </a:solidFill>
              </a:rPr>
              <a:t>command</a:t>
            </a:r>
            <a:r>
              <a:rPr lang="en-US" sz="2800" dirty="0"/>
              <a:t> as a string input and returns an output generated by the </a:t>
            </a:r>
            <a:r>
              <a:rPr lang="en-US" sz="2800" dirty="0">
                <a:solidFill>
                  <a:srgbClr val="FF0000"/>
                </a:solidFill>
              </a:rPr>
              <a:t>command</a:t>
            </a:r>
            <a:r>
              <a:rPr lang="en-US" sz="2800" dirty="0"/>
              <a:t> as a string.</a:t>
            </a:r>
          </a:p>
          <a:p>
            <a:r>
              <a:rPr lang="en-AU" sz="2800" dirty="0">
                <a:solidFill>
                  <a:srgbClr val="FF0000"/>
                </a:solidFill>
              </a:rPr>
              <a:t>‘.’</a:t>
            </a:r>
            <a:r>
              <a:rPr lang="en-US" sz="2800" dirty="0"/>
              <a:t> concatenates two strings together.</a:t>
            </a:r>
            <a:endParaRPr lang="en-AU" sz="2800" dirty="0"/>
          </a:p>
          <a:p>
            <a:pPr marL="36900" indent="0">
              <a:buNone/>
            </a:pPr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8874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3" y="879448"/>
            <a:ext cx="10353762" cy="799724"/>
          </a:xfrm>
        </p:spPr>
        <p:txBody>
          <a:bodyPr/>
          <a:lstStyle/>
          <a:p>
            <a:r>
              <a:rPr lang="en-AU" sz="2800" dirty="0"/>
              <a:t>Line 16 is vulnerable</a:t>
            </a:r>
            <a:endParaRPr lang="en-US" sz="2800" dirty="0"/>
          </a:p>
          <a:p>
            <a:endParaRPr lang="en-A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4B82124-64BE-4551-B515-BC8CEF39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35" y="75717"/>
            <a:ext cx="10353762" cy="773345"/>
          </a:xfrm>
        </p:spPr>
        <p:txBody>
          <a:bodyPr/>
          <a:lstStyle/>
          <a:p>
            <a:r>
              <a:rPr lang="en-US" sz="4000" dirty="0"/>
              <a:t>Command Injection</a:t>
            </a:r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5C090A-BF9E-416E-92B6-05235E31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13" y="1662026"/>
            <a:ext cx="9672880" cy="10049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3AFE85-B4CA-481F-AF16-9F34CF2E6252}"/>
              </a:ext>
            </a:extLst>
          </p:cNvPr>
          <p:cNvSpPr txBox="1">
            <a:spLocks/>
          </p:cNvSpPr>
          <p:nvPr/>
        </p:nvSpPr>
        <p:spPr>
          <a:xfrm>
            <a:off x="656713" y="2873189"/>
            <a:ext cx="10747745" cy="38244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</a:rPr>
              <a:t>‘.’</a:t>
            </a:r>
            <a:r>
              <a:rPr lang="en-US" sz="2800" dirty="0"/>
              <a:t> concatenates two strings together.</a:t>
            </a:r>
            <a:endParaRPr lang="en-AU" sz="2800" dirty="0">
              <a:solidFill>
                <a:schemeClr val="tx1"/>
              </a:solidFill>
            </a:endParaRPr>
          </a:p>
          <a:p>
            <a:r>
              <a:rPr lang="en-AU" sz="2800" dirty="0">
                <a:solidFill>
                  <a:schemeClr val="tx1"/>
                </a:solidFill>
              </a:rPr>
              <a:t>When </a:t>
            </a:r>
            <a:r>
              <a:rPr lang="en-AU" sz="2800" dirty="0">
                <a:solidFill>
                  <a:srgbClr val="FF0000"/>
                </a:solidFill>
              </a:rPr>
              <a:t>$target</a:t>
            </a:r>
            <a:r>
              <a:rPr lang="en-AU" sz="2800" dirty="0">
                <a:solidFill>
                  <a:schemeClr val="tx1"/>
                </a:solidFill>
              </a:rPr>
              <a:t> equals to </a:t>
            </a:r>
            <a:r>
              <a:rPr lang="en-AU" sz="2800" dirty="0">
                <a:solidFill>
                  <a:srgbClr val="FF0000"/>
                </a:solidFill>
              </a:rPr>
              <a:t>‘127.0.0,1 ; cat /etc/passwd’</a:t>
            </a:r>
          </a:p>
          <a:p>
            <a:pPr marL="450000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 whole command for </a:t>
            </a:r>
            <a:r>
              <a:rPr lang="en-US" sz="2800" dirty="0" err="1">
                <a:solidFill>
                  <a:schemeClr val="tx1"/>
                </a:solidFill>
              </a:rPr>
              <a:t>shell_exec</a:t>
            </a:r>
            <a:r>
              <a:rPr lang="en-US" sz="2800" dirty="0">
                <a:solidFill>
                  <a:schemeClr val="tx1"/>
                </a:solidFill>
              </a:rPr>
              <a:t> becomes a string as below: </a:t>
            </a:r>
          </a:p>
          <a:p>
            <a:pPr marL="450000" lvl="1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’ping –c 4 </a:t>
            </a:r>
            <a:r>
              <a:rPr lang="en-AU" sz="2800" dirty="0">
                <a:solidFill>
                  <a:srgbClr val="FF0000"/>
                </a:solidFill>
              </a:rPr>
              <a:t>127.0.0,1 ; cat /etc/passwd</a:t>
            </a:r>
            <a:r>
              <a:rPr lang="en-US" sz="2800" dirty="0">
                <a:solidFill>
                  <a:srgbClr val="FF0000"/>
                </a:solidFill>
              </a:rPr>
              <a:t>’ </a:t>
            </a:r>
          </a:p>
          <a:p>
            <a:pPr marL="450000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 command will be executed by executing the </a:t>
            </a:r>
            <a:r>
              <a:rPr lang="en-US" sz="2800" dirty="0">
                <a:solidFill>
                  <a:srgbClr val="FF0000"/>
                </a:solidFill>
              </a:rPr>
              <a:t>ping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dirty="0">
                <a:solidFill>
                  <a:srgbClr val="FF0000"/>
                </a:solidFill>
              </a:rPr>
              <a:t>cat</a:t>
            </a:r>
            <a:r>
              <a:rPr lang="en-US" sz="2800" dirty="0">
                <a:solidFill>
                  <a:schemeClr val="tx1"/>
                </a:solidFill>
              </a:rPr>
              <a:t> commands and its output will be assigned to $cmd. </a:t>
            </a:r>
            <a:endParaRPr lang="en-A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424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3" y="879448"/>
            <a:ext cx="10353762" cy="799724"/>
          </a:xfrm>
        </p:spPr>
        <p:txBody>
          <a:bodyPr/>
          <a:lstStyle/>
          <a:p>
            <a:r>
              <a:rPr lang="en-AU" sz="2800" dirty="0"/>
              <a:t>Line 16 is vulnerable</a:t>
            </a:r>
            <a:endParaRPr lang="en-US" sz="2800" dirty="0"/>
          </a:p>
          <a:p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746E24-E9C2-4B10-A76B-842D8D36B280}"/>
              </a:ext>
            </a:extLst>
          </p:cNvPr>
          <p:cNvSpPr txBox="1">
            <a:spLocks/>
          </p:cNvSpPr>
          <p:nvPr/>
        </p:nvSpPr>
        <p:spPr>
          <a:xfrm>
            <a:off x="496952" y="2873190"/>
            <a:ext cx="11538838" cy="23227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</a:rPr>
              <a:t>Root cause of command injection: </a:t>
            </a:r>
            <a:r>
              <a:rPr lang="en-AU" sz="2800" dirty="0"/>
              <a:t>‘$target’ is a variable and its value is decided by user inputs. The value is not sanitized before it is executed by the web application.</a:t>
            </a:r>
          </a:p>
          <a:p>
            <a:pPr marL="36900" indent="0">
              <a:buNone/>
            </a:pPr>
            <a:r>
              <a:rPr lang="en-AU" sz="2600" dirty="0"/>
              <a:t>   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92DDF-07DF-470B-B386-022154071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13" y="1662026"/>
            <a:ext cx="9672880" cy="100497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1AE0263-BE44-4273-AD95-4694B249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53675" cy="954088"/>
          </a:xfrm>
        </p:spPr>
        <p:txBody>
          <a:bodyPr/>
          <a:lstStyle/>
          <a:p>
            <a:r>
              <a:rPr lang="en-US" sz="4000" dirty="0"/>
              <a:t>Command Injection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6308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9" y="1306167"/>
            <a:ext cx="10353762" cy="3714749"/>
          </a:xfrm>
        </p:spPr>
        <p:txBody>
          <a:bodyPr/>
          <a:lstStyle/>
          <a:p>
            <a:r>
              <a:rPr lang="en-AU" sz="2800" dirty="0"/>
              <a:t>How does command injection occur?</a:t>
            </a:r>
          </a:p>
          <a:p>
            <a:r>
              <a:rPr lang="en-AU" sz="2800" dirty="0"/>
              <a:t>How to prevent command injection?</a:t>
            </a:r>
          </a:p>
          <a:p>
            <a:r>
              <a:rPr lang="en-AU" sz="2800" dirty="0"/>
              <a:t>How to detect command injection?</a:t>
            </a:r>
          </a:p>
          <a:p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9DA0E-3463-484B-B44A-2E1519BC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53675" cy="1066800"/>
          </a:xfrm>
        </p:spPr>
        <p:txBody>
          <a:bodyPr/>
          <a:lstStyle/>
          <a:p>
            <a:r>
              <a:rPr lang="en-AU" dirty="0"/>
              <a:t>Command Injection</a:t>
            </a:r>
          </a:p>
        </p:txBody>
      </p:sp>
    </p:spTree>
    <p:extLst>
      <p:ext uri="{BB962C8B-B14F-4D97-AF65-F5344CB8AC3E}">
        <p14:creationId xmlns:p14="http://schemas.microsoft.com/office/powerpoint/2010/main" val="509805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Command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25" y="1257300"/>
            <a:ext cx="11860701" cy="2473237"/>
          </a:xfrm>
        </p:spPr>
        <p:txBody>
          <a:bodyPr>
            <a:normAutofit/>
          </a:bodyPr>
          <a:lstStyle/>
          <a:p>
            <a:r>
              <a:rPr lang="en-AU" sz="2800" dirty="0"/>
              <a:t>How does command injection occur?</a:t>
            </a:r>
          </a:p>
          <a:p>
            <a:pPr lvl="1"/>
            <a:r>
              <a:rPr lang="en-AU" sz="2800" dirty="0"/>
              <a:t>A user </a:t>
            </a:r>
            <a:r>
              <a:rPr lang="en-US" sz="2800" dirty="0"/>
              <a:t>injects some malicious shell commands into a web application.</a:t>
            </a:r>
          </a:p>
          <a:p>
            <a:pPr lvl="1"/>
            <a:r>
              <a:rPr lang="en-US" sz="2800" dirty="0"/>
              <a:t>The application implements a vulnerable logic that executes the commands.</a:t>
            </a:r>
            <a:endParaRPr lang="en-AU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9818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Command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83" y="1071759"/>
            <a:ext cx="10353762" cy="799725"/>
          </a:xfrm>
        </p:spPr>
        <p:txBody>
          <a:bodyPr/>
          <a:lstStyle/>
          <a:p>
            <a:r>
              <a:rPr lang="en-AU" sz="2800" dirty="0"/>
              <a:t>How does command injection occur?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8BC69-213D-4223-A219-C0F110C2B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1736881"/>
            <a:ext cx="10032951" cy="348826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F4A623C-77D7-4E94-9E52-9275CEED45A3}"/>
              </a:ext>
            </a:extLst>
          </p:cNvPr>
          <p:cNvSpPr/>
          <p:nvPr/>
        </p:nvSpPr>
        <p:spPr>
          <a:xfrm>
            <a:off x="4805996" y="2536606"/>
            <a:ext cx="3292976" cy="841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9AA6C7-6A83-46E8-8327-ED7E0D683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4" y="5387778"/>
            <a:ext cx="9601805" cy="10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27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9" y="1306167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How does command injection occur?</a:t>
            </a:r>
          </a:p>
          <a:p>
            <a:r>
              <a:rPr lang="en-AU" sz="2800" dirty="0"/>
              <a:t>How to prevent command injection?</a:t>
            </a:r>
          </a:p>
          <a:p>
            <a:pPr lvl="1"/>
            <a:r>
              <a:rPr lang="en-AU" sz="2800" dirty="0"/>
              <a:t>e.g., input sanitisation (removing semicolons); avoiding user shell commands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9DA0E-3463-484B-B44A-2E1519BC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53675" cy="1066800"/>
          </a:xfrm>
        </p:spPr>
        <p:txBody>
          <a:bodyPr/>
          <a:lstStyle/>
          <a:p>
            <a:r>
              <a:rPr lang="en-AU" dirty="0"/>
              <a:t>Command Injection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514F62-0C30-45AE-BF6C-7D6F60AB0CB1}"/>
              </a:ext>
            </a:extLst>
          </p:cNvPr>
          <p:cNvSpPr txBox="1">
            <a:spLocks/>
          </p:cNvSpPr>
          <p:nvPr/>
        </p:nvSpPr>
        <p:spPr>
          <a:xfrm>
            <a:off x="1202739" y="3585816"/>
            <a:ext cx="6514952" cy="10221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ping –c 4 </a:t>
            </a:r>
            <a:r>
              <a:rPr lang="en-AU" sz="2800" dirty="0">
                <a:solidFill>
                  <a:srgbClr val="FF0000"/>
                </a:solidFill>
              </a:rPr>
              <a:t>127.0.0,1 ; cat /etc/passwd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4014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9" y="1306167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How does command injection occur?</a:t>
            </a:r>
          </a:p>
          <a:p>
            <a:r>
              <a:rPr lang="en-AU" sz="2800" dirty="0"/>
              <a:t>How to prevent command injection?</a:t>
            </a:r>
          </a:p>
          <a:p>
            <a:pPr lvl="1"/>
            <a:r>
              <a:rPr lang="en-AU" sz="2800" dirty="0"/>
              <a:t>e.g., input sanitisation (removing semicolons); avoiding user shell commands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9DA0E-3463-484B-B44A-2E1519BC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53675" cy="1066800"/>
          </a:xfrm>
        </p:spPr>
        <p:txBody>
          <a:bodyPr/>
          <a:lstStyle/>
          <a:p>
            <a:r>
              <a:rPr lang="en-AU" dirty="0"/>
              <a:t>Command Injection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C85445-E17D-45B9-A57C-53A164F11883}"/>
              </a:ext>
            </a:extLst>
          </p:cNvPr>
          <p:cNvSpPr txBox="1">
            <a:spLocks/>
          </p:cNvSpPr>
          <p:nvPr/>
        </p:nvSpPr>
        <p:spPr>
          <a:xfrm>
            <a:off x="5073356" y="4030830"/>
            <a:ext cx="2035762" cy="6116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AU" sz="2800" dirty="0">
                <a:solidFill>
                  <a:srgbClr val="FF0000"/>
                </a:solidFill>
              </a:rPr>
              <a:t>commands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EB3CC6-748B-499E-ACA0-F25E326F49E4}"/>
              </a:ext>
            </a:extLst>
          </p:cNvPr>
          <p:cNvSpPr txBox="1">
            <a:spLocks/>
          </p:cNvSpPr>
          <p:nvPr/>
        </p:nvSpPr>
        <p:spPr>
          <a:xfrm>
            <a:off x="2344735" y="4654833"/>
            <a:ext cx="1600201" cy="6116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AU" sz="2800" dirty="0">
                <a:solidFill>
                  <a:srgbClr val="FF0000"/>
                </a:solidFill>
              </a:rPr>
              <a:t>users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268196-8374-4BDE-853F-A796B31261D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944936" y="4336677"/>
            <a:ext cx="1128420" cy="55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179AA254-49F0-4442-B870-454131C96B5A}"/>
              </a:ext>
            </a:extLst>
          </p:cNvPr>
          <p:cNvSpPr/>
          <p:nvPr/>
        </p:nvSpPr>
        <p:spPr>
          <a:xfrm>
            <a:off x="4287836" y="4229773"/>
            <a:ext cx="457200" cy="8255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7B5CA7C-A00F-48BB-B350-A54C7108F782}"/>
              </a:ext>
            </a:extLst>
          </p:cNvPr>
          <p:cNvSpPr txBox="1">
            <a:spLocks/>
          </p:cNvSpPr>
          <p:nvPr/>
        </p:nvSpPr>
        <p:spPr>
          <a:xfrm>
            <a:off x="5073356" y="5326763"/>
            <a:ext cx="3829344" cy="6041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AU" sz="2800" dirty="0">
                <a:solidFill>
                  <a:srgbClr val="FF0000"/>
                </a:solidFill>
              </a:rPr>
              <a:t>pre-defined instructions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1A5A2-B975-4F66-89CF-86822AFE03B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944936" y="4960680"/>
            <a:ext cx="1128420" cy="6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08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8" y="1306167"/>
            <a:ext cx="11186387" cy="3714749"/>
          </a:xfrm>
        </p:spPr>
        <p:txBody>
          <a:bodyPr>
            <a:normAutofit/>
          </a:bodyPr>
          <a:lstStyle/>
          <a:p>
            <a:r>
              <a:rPr lang="en-AU" sz="2800" dirty="0"/>
              <a:t>How does command injection occur?</a:t>
            </a:r>
          </a:p>
          <a:p>
            <a:r>
              <a:rPr lang="en-AU" sz="2800" dirty="0"/>
              <a:t>How to prevent command injection?</a:t>
            </a:r>
          </a:p>
          <a:p>
            <a:pPr lvl="1"/>
            <a:r>
              <a:rPr lang="en-AU" sz="2800" dirty="0"/>
              <a:t>e.g., input sanitisation (removing semicolons); avoiding user shell commands </a:t>
            </a:r>
          </a:p>
          <a:p>
            <a:r>
              <a:rPr lang="en-AU" sz="2800" dirty="0"/>
              <a:t>How to detect command injection?</a:t>
            </a:r>
          </a:p>
          <a:p>
            <a:pPr lvl="1"/>
            <a:r>
              <a:rPr lang="en-AU" sz="2800" dirty="0"/>
              <a:t>e.g., detecting unexpected outputs; detecting unusual system activities:</a:t>
            </a:r>
          </a:p>
          <a:p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9DA0E-3463-484B-B44A-2E1519BC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53675" cy="1066800"/>
          </a:xfrm>
        </p:spPr>
        <p:txBody>
          <a:bodyPr/>
          <a:lstStyle/>
          <a:p>
            <a:r>
              <a:rPr lang="en-AU" dirty="0"/>
              <a:t>Command Injection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C37ADC-03AB-49D8-B11D-A403544D915F}"/>
              </a:ext>
            </a:extLst>
          </p:cNvPr>
          <p:cNvSpPr txBox="1">
            <a:spLocks/>
          </p:cNvSpPr>
          <p:nvPr/>
        </p:nvSpPr>
        <p:spPr>
          <a:xfrm>
            <a:off x="1155331" y="5020916"/>
            <a:ext cx="6514952" cy="10221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ping –c 4 </a:t>
            </a:r>
            <a:r>
              <a:rPr lang="en-AU" sz="2800" dirty="0">
                <a:solidFill>
                  <a:srgbClr val="FF0000"/>
                </a:solidFill>
              </a:rPr>
              <a:t>127.0.0,1 ; cat /etc/passwd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808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tup">
            <a:extLst>
              <a:ext uri="{FF2B5EF4-FFF2-40B4-BE49-F238E27FC236}">
                <a16:creationId xmlns:a16="http://schemas.microsoft.com/office/drawing/2014/main" id="{D00D0A4D-3404-4FDF-8AA9-E6E7719DB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6" y="0"/>
            <a:ext cx="111119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1BD9C1-FC5C-4C7F-8BA5-09CAD804DF8F}"/>
              </a:ext>
            </a:extLst>
          </p:cNvPr>
          <p:cNvCxnSpPr>
            <a:cxnSpLocks/>
          </p:cNvCxnSpPr>
          <p:nvPr/>
        </p:nvCxnSpPr>
        <p:spPr>
          <a:xfrm>
            <a:off x="3840018" y="4886926"/>
            <a:ext cx="160828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943DAD-C45E-4ADF-96F7-AFCEB7AB7F8C}"/>
              </a:ext>
            </a:extLst>
          </p:cNvPr>
          <p:cNvCxnSpPr>
            <a:cxnSpLocks/>
          </p:cNvCxnSpPr>
          <p:nvPr/>
        </p:nvCxnSpPr>
        <p:spPr>
          <a:xfrm>
            <a:off x="4506479" y="480026"/>
            <a:ext cx="317904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511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8EE3-B421-4746-BBD2-16B34AB2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9050"/>
            <a:ext cx="10353762" cy="1257300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1301FD-7D80-402A-9042-45AEF234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25" y="1092159"/>
            <a:ext cx="11411722" cy="5114088"/>
          </a:xfrm>
        </p:spPr>
        <p:txBody>
          <a:bodyPr>
            <a:normAutofit/>
          </a:bodyPr>
          <a:lstStyle/>
          <a:p>
            <a:r>
              <a:rPr lang="en-AU" sz="2800" dirty="0"/>
              <a:t>What is </a:t>
            </a:r>
            <a:r>
              <a:rPr lang="en-US" sz="2800" dirty="0"/>
              <a:t>XSS?</a:t>
            </a:r>
          </a:p>
          <a:p>
            <a:pPr lvl="1"/>
            <a:r>
              <a:rPr lang="en-US" sz="2800" dirty="0"/>
              <a:t>XSS allows an attacker to inject malicious scripts into a vulnerable web page that is viewed by other users, e.g., triggering users into opening a phishing website.</a:t>
            </a:r>
          </a:p>
          <a:p>
            <a:pPr lvl="1"/>
            <a:r>
              <a:rPr lang="en-US" sz="2800" dirty="0"/>
              <a:t>XSS types: DOM XSS, Stored XSS, </a:t>
            </a:r>
            <a:r>
              <a:rPr lang="en-US" sz="2800" dirty="0">
                <a:solidFill>
                  <a:srgbClr val="FF0000"/>
                </a:solidFill>
              </a:rPr>
              <a:t>Reflected XSS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66395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14441"/>
          </a:xfrm>
        </p:spPr>
        <p:txBody>
          <a:bodyPr/>
          <a:lstStyle/>
          <a:p>
            <a:r>
              <a:rPr lang="en-US" sz="4000" dirty="0"/>
              <a:t>XSS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4FDE27-006A-4168-A8DD-253286BC2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4" y="914441"/>
            <a:ext cx="3673797" cy="882851"/>
          </a:xfrm>
        </p:spPr>
        <p:txBody>
          <a:bodyPr/>
          <a:lstStyle/>
          <a:p>
            <a:r>
              <a:rPr lang="en-AU" sz="2800" dirty="0"/>
              <a:t>Demo</a:t>
            </a:r>
            <a:endParaRPr lang="en-US" sz="28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00B06-E52A-4142-BC4D-A4BF4AB49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76" y="1619250"/>
            <a:ext cx="1012587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185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35" y="75716"/>
            <a:ext cx="10353762" cy="914441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7EE4751-1791-4AEA-AA51-8D04E48F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86" y="1131374"/>
            <a:ext cx="10353762" cy="799724"/>
          </a:xfrm>
        </p:spPr>
        <p:txBody>
          <a:bodyPr/>
          <a:lstStyle/>
          <a:p>
            <a:r>
              <a:rPr lang="en-AU" sz="2800" dirty="0"/>
              <a:t>How does XSS occur?</a:t>
            </a:r>
            <a:endParaRPr lang="en-US" sz="2800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E2908-6DBA-49E0-98A6-E08B43C4F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87" y="1774752"/>
            <a:ext cx="9855359" cy="380872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4C436C-2212-4652-9608-E56F3DF5E298}"/>
              </a:ext>
            </a:extLst>
          </p:cNvPr>
          <p:cNvCxnSpPr>
            <a:cxnSpLocks/>
          </p:cNvCxnSpPr>
          <p:nvPr/>
        </p:nvCxnSpPr>
        <p:spPr>
          <a:xfrm>
            <a:off x="1453800" y="3429000"/>
            <a:ext cx="874078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ABC622-4EE1-466D-8324-9A7CEDC9D6B4}"/>
              </a:ext>
            </a:extLst>
          </p:cNvPr>
          <p:cNvCxnSpPr>
            <a:cxnSpLocks/>
          </p:cNvCxnSpPr>
          <p:nvPr/>
        </p:nvCxnSpPr>
        <p:spPr>
          <a:xfrm>
            <a:off x="1786208" y="4463696"/>
            <a:ext cx="6672649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D894FE-0D12-45F7-B1A1-E955BD233D35}"/>
              </a:ext>
            </a:extLst>
          </p:cNvPr>
          <p:cNvCxnSpPr>
            <a:cxnSpLocks/>
          </p:cNvCxnSpPr>
          <p:nvPr/>
        </p:nvCxnSpPr>
        <p:spPr>
          <a:xfrm>
            <a:off x="1277127" y="2670564"/>
            <a:ext cx="428709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930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3</a:t>
            </a:r>
            <a:endParaRPr lang="en-US" sz="2800" dirty="0"/>
          </a:p>
          <a:p>
            <a:endParaRPr lang="en-AU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4204C0-4AFF-4259-B1A9-A6255EA8E0D3}"/>
              </a:ext>
            </a:extLst>
          </p:cNvPr>
          <p:cNvSpPr txBox="1">
            <a:spLocks/>
          </p:cNvSpPr>
          <p:nvPr/>
        </p:nvSpPr>
        <p:spPr>
          <a:xfrm>
            <a:off x="576963" y="2545863"/>
            <a:ext cx="11271326" cy="24087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disabling the XSS protection built into modern browsers.</a:t>
            </a:r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797050-A89D-49B8-9FE0-2C2618D49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2" y="1455044"/>
            <a:ext cx="6586819" cy="79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6</a:t>
            </a:r>
            <a:endParaRPr lang="en-US" sz="28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19ACD-1CEA-460D-9EB2-88B0427DE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3" y="1407445"/>
            <a:ext cx="9732519" cy="90580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A26E6F-C3AB-4733-85DF-46D6EE7ADAE8}"/>
              </a:ext>
            </a:extLst>
          </p:cNvPr>
          <p:cNvSpPr txBox="1">
            <a:spLocks/>
          </p:cNvSpPr>
          <p:nvPr/>
        </p:nvSpPr>
        <p:spPr>
          <a:xfrm>
            <a:off x="596418" y="2471330"/>
            <a:ext cx="11271326" cy="36901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</a:rPr>
              <a:t>if ()</a:t>
            </a:r>
            <a:r>
              <a:rPr lang="en-AU" sz="2800" dirty="0"/>
              <a:t> is a statement; </a:t>
            </a:r>
            <a:r>
              <a:rPr lang="en-AU" sz="2800" dirty="0" err="1">
                <a:solidFill>
                  <a:srgbClr val="FF0000"/>
                </a:solidFill>
              </a:rPr>
              <a:t>array_key_exists</a:t>
            </a:r>
            <a:r>
              <a:rPr lang="en-AU" sz="2800" dirty="0">
                <a:solidFill>
                  <a:srgbClr val="FF0000"/>
                </a:solidFill>
              </a:rPr>
              <a:t> () </a:t>
            </a:r>
            <a:r>
              <a:rPr lang="en-AU" sz="2800" dirty="0"/>
              <a:t>is a function; </a:t>
            </a:r>
            <a:r>
              <a:rPr lang="en-AU" sz="2800" dirty="0">
                <a:solidFill>
                  <a:srgbClr val="FF0000"/>
                </a:solidFill>
              </a:rPr>
              <a:t>$_GET </a:t>
            </a:r>
            <a:r>
              <a:rPr lang="en-AU" sz="2800" dirty="0"/>
              <a:t>is a variable; </a:t>
            </a:r>
            <a:r>
              <a:rPr lang="en-AU" sz="2800" dirty="0">
                <a:solidFill>
                  <a:srgbClr val="FF0000"/>
                </a:solidFill>
              </a:rPr>
              <a:t>“name” </a:t>
            </a:r>
            <a:r>
              <a:rPr lang="en-AU" sz="2800" dirty="0"/>
              <a:t>or</a:t>
            </a:r>
            <a:r>
              <a:rPr lang="en-AU" sz="2800" dirty="0">
                <a:solidFill>
                  <a:srgbClr val="FF0000"/>
                </a:solidFill>
              </a:rPr>
              <a:t> ‘name’</a:t>
            </a:r>
            <a:r>
              <a:rPr lang="en-AU" sz="2800" dirty="0"/>
              <a:t>  is a key; </a:t>
            </a:r>
            <a:r>
              <a:rPr lang="en-AU" sz="2800" dirty="0">
                <a:solidFill>
                  <a:srgbClr val="FF0000"/>
                </a:solidFill>
              </a:rPr>
              <a:t>&amp;&amp;</a:t>
            </a:r>
            <a:r>
              <a:rPr lang="en-AU" sz="2800" dirty="0"/>
              <a:t> is logical operator that means AND	</a:t>
            </a:r>
          </a:p>
          <a:p>
            <a:r>
              <a:rPr lang="en-AU" sz="2800" dirty="0"/>
              <a:t>Two conditions are concatenated via </a:t>
            </a:r>
            <a:r>
              <a:rPr lang="en-AU" sz="2800" dirty="0">
                <a:solidFill>
                  <a:srgbClr val="FF0000"/>
                </a:solidFill>
              </a:rPr>
              <a:t>&amp;&amp;</a:t>
            </a:r>
            <a:r>
              <a:rPr lang="en-AU" sz="2800" dirty="0"/>
              <a:t> for the if statement</a:t>
            </a:r>
          </a:p>
          <a:p>
            <a:pPr lvl="1"/>
            <a:r>
              <a:rPr lang="en-AU" sz="2800" dirty="0" err="1"/>
              <a:t>array_key_exists</a:t>
            </a:r>
            <a:r>
              <a:rPr lang="en-AU" sz="2800" dirty="0"/>
              <a:t>(“name”, $_GET) is a condition</a:t>
            </a:r>
          </a:p>
          <a:p>
            <a:pPr lvl="1"/>
            <a:r>
              <a:rPr lang="en-AU" sz="2800" dirty="0"/>
              <a:t>$_GET[ ‘name’ ] is the other condition</a:t>
            </a:r>
          </a:p>
          <a:p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22263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6</a:t>
            </a:r>
            <a:endParaRPr lang="en-US" sz="2800" dirty="0"/>
          </a:p>
          <a:p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379882-5F52-4E40-AEBC-110CB3BABD00}"/>
              </a:ext>
            </a:extLst>
          </p:cNvPr>
          <p:cNvSpPr txBox="1">
            <a:spLocks/>
          </p:cNvSpPr>
          <p:nvPr/>
        </p:nvSpPr>
        <p:spPr>
          <a:xfrm>
            <a:off x="576962" y="2402094"/>
            <a:ext cx="11615038" cy="31024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 err="1"/>
              <a:t>array_key_exists</a:t>
            </a:r>
            <a:r>
              <a:rPr lang="en-AU" sz="2800" dirty="0"/>
              <a:t>(“name”, $_GET) </a:t>
            </a:r>
          </a:p>
          <a:p>
            <a:pPr marL="450000" lvl="1" indent="0">
              <a:buNone/>
            </a:pPr>
            <a:r>
              <a:rPr lang="en-US" sz="2800" dirty="0"/>
              <a:t>It checks whether the "name" key exists in the $_GET variable. If the key exists, this condition returns true;</a:t>
            </a:r>
            <a:endParaRPr lang="en-AU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19ACD-1CEA-460D-9EB2-88B0427DE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3" y="1407445"/>
            <a:ext cx="9732519" cy="90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396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6</a:t>
            </a:r>
            <a:endParaRPr lang="en-US" sz="2800" dirty="0"/>
          </a:p>
          <a:p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379882-5F52-4E40-AEBC-110CB3BABD00}"/>
              </a:ext>
            </a:extLst>
          </p:cNvPr>
          <p:cNvSpPr txBox="1">
            <a:spLocks/>
          </p:cNvSpPr>
          <p:nvPr/>
        </p:nvSpPr>
        <p:spPr>
          <a:xfrm>
            <a:off x="576962" y="2402094"/>
            <a:ext cx="11615038" cy="31024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 err="1"/>
              <a:t>array_key_exists</a:t>
            </a:r>
            <a:r>
              <a:rPr lang="en-AU" sz="2800" dirty="0"/>
              <a:t>(“name”, $_GET) </a:t>
            </a:r>
          </a:p>
          <a:p>
            <a:pPr marL="450000" lvl="1" indent="0">
              <a:buNone/>
            </a:pPr>
            <a:r>
              <a:rPr lang="en-US" sz="2800" dirty="0"/>
              <a:t>It checks whether the "name" key exists in the $_GET variable. If the key exists, this condition returns true;</a:t>
            </a:r>
            <a:endParaRPr lang="en-AU" sz="2800" dirty="0"/>
          </a:p>
          <a:p>
            <a:r>
              <a:rPr lang="en-AU" sz="2800" dirty="0"/>
              <a:t>$_GET[ ‘name’ ]</a:t>
            </a:r>
          </a:p>
          <a:p>
            <a:pPr marL="450000" lvl="1" indent="0">
              <a:buNone/>
            </a:pPr>
            <a:r>
              <a:rPr lang="en-AU" sz="2600" dirty="0"/>
              <a:t>It returns the value of the ‘name’ key. If the value is non-empty, this condition is true;</a:t>
            </a:r>
          </a:p>
          <a:p>
            <a:r>
              <a:rPr lang="en-AU" sz="2800" dirty="0"/>
              <a:t>If both conditions are true, then code in line 10 will be executed.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19ACD-1CEA-460D-9EB2-88B0427DE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3" y="1407445"/>
            <a:ext cx="9732519" cy="90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4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10 is vulnerable</a:t>
            </a:r>
            <a:endParaRPr lang="en-US" sz="2800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5FE70-E561-47A6-A4E4-E99AC181F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3" y="1401872"/>
            <a:ext cx="10574560" cy="95454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60F7FE-E89E-42AC-AE08-95293506B240}"/>
              </a:ext>
            </a:extLst>
          </p:cNvPr>
          <p:cNvSpPr txBox="1">
            <a:spLocks/>
          </p:cNvSpPr>
          <p:nvPr/>
        </p:nvSpPr>
        <p:spPr>
          <a:xfrm>
            <a:off x="596418" y="2471330"/>
            <a:ext cx="11271326" cy="410456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200" dirty="0">
                <a:solidFill>
                  <a:srgbClr val="FF0000"/>
                </a:solidFill>
              </a:rPr>
              <a:t>echo</a:t>
            </a:r>
            <a:r>
              <a:rPr lang="en-AU" sz="11200" dirty="0"/>
              <a:t> is a command for printing; </a:t>
            </a:r>
            <a:r>
              <a:rPr lang="en-AU" sz="11200" dirty="0">
                <a:solidFill>
                  <a:srgbClr val="FF0000"/>
                </a:solidFill>
              </a:rPr>
              <a:t>$_GET </a:t>
            </a:r>
            <a:r>
              <a:rPr lang="en-AU" sz="11200" dirty="0"/>
              <a:t>is a variable; </a:t>
            </a:r>
            <a:r>
              <a:rPr lang="en-AU" sz="11200" dirty="0">
                <a:solidFill>
                  <a:srgbClr val="FF0000"/>
                </a:solidFill>
              </a:rPr>
              <a:t>‘name’</a:t>
            </a:r>
            <a:r>
              <a:rPr lang="en-AU" sz="11200" dirty="0"/>
              <a:t>  is a key; The dot (</a:t>
            </a:r>
            <a:r>
              <a:rPr lang="en-AU" sz="11200" dirty="0">
                <a:solidFill>
                  <a:srgbClr val="FF0000"/>
                </a:solidFill>
              </a:rPr>
              <a:t>‘.’</a:t>
            </a:r>
            <a:r>
              <a:rPr lang="en-AU" sz="11200" dirty="0"/>
              <a:t>) is an operator for concatenation.</a:t>
            </a:r>
          </a:p>
          <a:p>
            <a:r>
              <a:rPr lang="en-AU" sz="11200" dirty="0">
                <a:solidFill>
                  <a:srgbClr val="FF0000"/>
                </a:solidFill>
              </a:rPr>
              <a:t>&lt;pre&gt; </a:t>
            </a:r>
            <a:r>
              <a:rPr lang="en-AU" sz="11200" dirty="0"/>
              <a:t>and</a:t>
            </a:r>
            <a:r>
              <a:rPr lang="en-AU" sz="11200" dirty="0">
                <a:solidFill>
                  <a:srgbClr val="FF0000"/>
                </a:solidFill>
              </a:rPr>
              <a:t> &lt;/pre&gt; </a:t>
            </a:r>
            <a:r>
              <a:rPr lang="en-AU" sz="11200" dirty="0"/>
              <a:t>are HTML tags which are used to format the text between the tags. E.g.,</a:t>
            </a:r>
          </a:p>
          <a:p>
            <a:pPr marL="450000" lvl="1" indent="0">
              <a:buNone/>
            </a:pPr>
            <a:r>
              <a:rPr lang="es-ES" sz="11200" dirty="0"/>
              <a:t>&lt;pre&gt;</a:t>
            </a:r>
          </a:p>
          <a:p>
            <a:pPr marL="450000" lvl="1" indent="0">
              <a:buNone/>
            </a:pPr>
            <a:r>
              <a:rPr lang="es-ES" sz="11200" dirty="0"/>
              <a:t>Alice: </a:t>
            </a:r>
            <a:r>
              <a:rPr lang="es-ES" sz="11200" dirty="0" err="1"/>
              <a:t>Hello</a:t>
            </a:r>
            <a:r>
              <a:rPr lang="es-ES" sz="11200" dirty="0"/>
              <a:t> Bob!</a:t>
            </a:r>
          </a:p>
          <a:p>
            <a:pPr marL="450000" lvl="1" indent="0">
              <a:buNone/>
            </a:pPr>
            <a:r>
              <a:rPr lang="es-ES" sz="11200" dirty="0"/>
              <a:t>Bob: </a:t>
            </a:r>
            <a:r>
              <a:rPr lang="es-ES" sz="11200" dirty="0" err="1"/>
              <a:t>Hello</a:t>
            </a:r>
            <a:r>
              <a:rPr lang="es-ES" sz="11200" dirty="0"/>
              <a:t> Alice!</a:t>
            </a:r>
          </a:p>
          <a:p>
            <a:pPr marL="450000" lvl="1" indent="0">
              <a:buNone/>
            </a:pPr>
            <a:r>
              <a:rPr lang="es-ES" sz="11200" dirty="0"/>
              <a:t>&lt;/pre&gt;</a:t>
            </a:r>
          </a:p>
          <a:p>
            <a:pPr lvl="1"/>
            <a:endParaRPr lang="en-AU" sz="2600" dirty="0"/>
          </a:p>
          <a:p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83708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10 is vulnerable</a:t>
            </a:r>
            <a:endParaRPr lang="en-US" sz="2800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5FE70-E561-47A6-A4E4-E99AC181F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3" y="1401872"/>
            <a:ext cx="10574560" cy="95454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60F7FE-E89E-42AC-AE08-95293506B240}"/>
              </a:ext>
            </a:extLst>
          </p:cNvPr>
          <p:cNvSpPr txBox="1">
            <a:spLocks/>
          </p:cNvSpPr>
          <p:nvPr/>
        </p:nvSpPr>
        <p:spPr>
          <a:xfrm>
            <a:off x="596418" y="2471330"/>
            <a:ext cx="11271326" cy="36901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This echo statement will display hello and the value of the ‘name’ key back to the browser of an end-user.</a:t>
            </a:r>
          </a:p>
          <a:p>
            <a:r>
              <a:rPr lang="en-AU" sz="2800" dirty="0"/>
              <a:t>When $_GET[ ‘name’] equals to: </a:t>
            </a:r>
          </a:p>
          <a:p>
            <a:pPr marL="450000" lvl="1" indent="0">
              <a:buNone/>
            </a:pPr>
            <a:r>
              <a:rPr lang="en-AU" sz="2800" dirty="0">
                <a:solidFill>
                  <a:srgbClr val="FF0000"/>
                </a:solidFill>
              </a:rPr>
              <a:t>http://localhost/?name=</a:t>
            </a:r>
            <a:r>
              <a:rPr lang="en-US" sz="2800" dirty="0">
                <a:solidFill>
                  <a:srgbClr val="FF0000"/>
                </a:solidFill>
              </a:rPr>
              <a:t>&lt;script&gt; </a:t>
            </a:r>
            <a:r>
              <a:rPr lang="en-US" sz="2800" dirty="0" err="1">
                <a:solidFill>
                  <a:srgbClr val="FF0000"/>
                </a:solidFill>
              </a:rPr>
              <a:t>window.location</a:t>
            </a:r>
            <a:r>
              <a:rPr lang="en-US" sz="2800" dirty="0">
                <a:solidFill>
                  <a:srgbClr val="FF0000"/>
                </a:solidFill>
              </a:rPr>
              <a:t> = "https://uwa.edu.au"; &lt;/script&gt;</a:t>
            </a:r>
            <a:endParaRPr lang="en-AU" sz="2800" dirty="0">
              <a:solidFill>
                <a:srgbClr val="FF0000"/>
              </a:solidFill>
            </a:endParaRPr>
          </a:p>
          <a:p>
            <a:endParaRPr lang="en-AU" sz="2800" dirty="0"/>
          </a:p>
          <a:p>
            <a:pPr lvl="1"/>
            <a:r>
              <a:rPr lang="en-AU" sz="2600" dirty="0"/>
              <a:t>Code between the scripts will be executed by the browser. </a:t>
            </a:r>
          </a:p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04251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10 is vulnerable</a:t>
            </a:r>
            <a:endParaRPr lang="en-US" sz="2800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5FE70-E561-47A6-A4E4-E99AC181F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3" y="1401872"/>
            <a:ext cx="10574560" cy="95454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60F7FE-E89E-42AC-AE08-95293506B240}"/>
              </a:ext>
            </a:extLst>
          </p:cNvPr>
          <p:cNvSpPr txBox="1">
            <a:spLocks/>
          </p:cNvSpPr>
          <p:nvPr/>
        </p:nvSpPr>
        <p:spPr>
          <a:xfrm>
            <a:off x="596418" y="2471330"/>
            <a:ext cx="11271326" cy="36901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</a:rPr>
              <a:t>Root cause of XSS: </a:t>
            </a:r>
            <a:r>
              <a:rPr lang="en-AU" sz="2800" dirty="0"/>
              <a:t>the value from the ‘name’ key is provided as an input and not sanitized before it is displayed back to the user. </a:t>
            </a:r>
          </a:p>
          <a:p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369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DD9578-DD1D-48D1-91AF-163DA0E19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1677564"/>
            <a:ext cx="7975600" cy="465232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DC9878-7CC7-4509-9975-A873542FE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804" y="-342901"/>
            <a:ext cx="6786796" cy="1587501"/>
          </a:xfrm>
        </p:spPr>
        <p:txBody>
          <a:bodyPr>
            <a:noAutofit/>
          </a:bodyPr>
          <a:lstStyle/>
          <a:p>
            <a:endParaRPr lang="en-AU" sz="2800" dirty="0"/>
          </a:p>
          <a:p>
            <a:r>
              <a:rPr lang="en-AU" sz="2800" dirty="0"/>
              <a:t>Login with default credentials.</a:t>
            </a:r>
          </a:p>
          <a:p>
            <a:pPr lvl="1"/>
            <a:r>
              <a:rPr lang="en-AU" sz="2800" dirty="0"/>
              <a:t>Username: admin; Password: password</a:t>
            </a:r>
          </a:p>
        </p:txBody>
      </p:sp>
    </p:spTree>
    <p:extLst>
      <p:ext uri="{BB962C8B-B14F-4D97-AF65-F5344CB8AC3E}">
        <p14:creationId xmlns:p14="http://schemas.microsoft.com/office/powerpoint/2010/main" val="7420996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9" y="1306167"/>
            <a:ext cx="10353762" cy="3714749"/>
          </a:xfrm>
        </p:spPr>
        <p:txBody>
          <a:bodyPr/>
          <a:lstStyle/>
          <a:p>
            <a:r>
              <a:rPr lang="en-AU" sz="2800" dirty="0"/>
              <a:t>How does XSS occur?</a:t>
            </a:r>
          </a:p>
          <a:p>
            <a:r>
              <a:rPr lang="en-AU" sz="2800" dirty="0"/>
              <a:t>How to mitigate XSS?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9DA0E-3463-484B-B44A-2E1519BC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53675" cy="1066800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2682817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25" y="1257300"/>
            <a:ext cx="11860701" cy="3625985"/>
          </a:xfrm>
        </p:spPr>
        <p:txBody>
          <a:bodyPr>
            <a:normAutofit/>
          </a:bodyPr>
          <a:lstStyle/>
          <a:p>
            <a:r>
              <a:rPr lang="en-AU" sz="2800" dirty="0"/>
              <a:t>How does XSS occur?</a:t>
            </a:r>
          </a:p>
          <a:p>
            <a:pPr lvl="1"/>
            <a:r>
              <a:rPr lang="en-AU" sz="2800" dirty="0"/>
              <a:t>A malicious user </a:t>
            </a:r>
            <a:r>
              <a:rPr lang="en-US" sz="2800" dirty="0"/>
              <a:t>injects malicious scripts into a web application.</a:t>
            </a:r>
          </a:p>
          <a:p>
            <a:pPr lvl="1"/>
            <a:r>
              <a:rPr lang="en-US" sz="2800" dirty="0"/>
              <a:t>The application implements a vulnerable logic that displays the malicious input back to the user. </a:t>
            </a:r>
          </a:p>
          <a:p>
            <a:pPr lvl="1"/>
            <a:r>
              <a:rPr lang="en-US" sz="2800" dirty="0"/>
              <a:t>The browser of the user will execute the scripts.</a:t>
            </a:r>
            <a:endParaRPr lang="en-AU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54963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83" y="988682"/>
            <a:ext cx="5807817" cy="528833"/>
          </a:xfrm>
        </p:spPr>
        <p:txBody>
          <a:bodyPr>
            <a:normAutofit lnSpcReduction="10000"/>
          </a:bodyPr>
          <a:lstStyle/>
          <a:p>
            <a:r>
              <a:rPr lang="en-AU" sz="2800" dirty="0"/>
              <a:t>How does XSS occur?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8DF504-F705-43A0-A4F0-77ED5B403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95" y="5659970"/>
            <a:ext cx="10125872" cy="912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3CB15F-620B-4C64-BC94-FBA2AA0CC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95" y="1568382"/>
            <a:ext cx="10125872" cy="404072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F4A623C-77D7-4E94-9E52-9275CEED45A3}"/>
              </a:ext>
            </a:extLst>
          </p:cNvPr>
          <p:cNvSpPr/>
          <p:nvPr/>
        </p:nvSpPr>
        <p:spPr>
          <a:xfrm>
            <a:off x="4219843" y="2536606"/>
            <a:ext cx="3292976" cy="841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7640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77AB-A4EE-4DE2-A76A-A8962C2D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4589"/>
            <a:ext cx="10353762" cy="1257300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F2AC3-35B6-4A1B-86BD-5570AE1C5B4F}"/>
              </a:ext>
            </a:extLst>
          </p:cNvPr>
          <p:cNvSpPr txBox="1">
            <a:spLocks/>
          </p:cNvSpPr>
          <p:nvPr/>
        </p:nvSpPr>
        <p:spPr>
          <a:xfrm>
            <a:off x="635499" y="1259961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How does XSS occur?</a:t>
            </a:r>
          </a:p>
          <a:p>
            <a:r>
              <a:rPr lang="en-AU" sz="2800" dirty="0"/>
              <a:t>How to mitigate XSS?</a:t>
            </a:r>
          </a:p>
          <a:p>
            <a:pPr lvl="1"/>
            <a:r>
              <a:rPr lang="en-AU" sz="2800" dirty="0"/>
              <a:t>e.g., input sanitisation; security headers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9BD91F-8DC1-481D-AA6C-E0FD775DE5B8}"/>
              </a:ext>
            </a:extLst>
          </p:cNvPr>
          <p:cNvSpPr txBox="1">
            <a:spLocks/>
          </p:cNvSpPr>
          <p:nvPr/>
        </p:nvSpPr>
        <p:spPr>
          <a:xfrm>
            <a:off x="285175" y="3124865"/>
            <a:ext cx="11271326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>
              <a:buNone/>
            </a:pPr>
            <a:r>
              <a:rPr lang="en-AU" sz="2800" dirty="0">
                <a:solidFill>
                  <a:srgbClr val="FF0000"/>
                </a:solidFill>
              </a:rPr>
              <a:t>http://localhost/?name=</a:t>
            </a:r>
            <a:r>
              <a:rPr lang="en-US" sz="2800" dirty="0">
                <a:solidFill>
                  <a:srgbClr val="FF0000"/>
                </a:solidFill>
              </a:rPr>
              <a:t>&lt;script&gt; </a:t>
            </a:r>
            <a:r>
              <a:rPr lang="en-US" sz="2800" dirty="0" err="1">
                <a:solidFill>
                  <a:srgbClr val="FF0000"/>
                </a:solidFill>
              </a:rPr>
              <a:t>window.location</a:t>
            </a:r>
            <a:r>
              <a:rPr lang="en-US" sz="2800" dirty="0">
                <a:solidFill>
                  <a:srgbClr val="FF0000"/>
                </a:solidFill>
              </a:rPr>
              <a:t> = "https://uwa.edu.au"; &lt;/script&gt;</a:t>
            </a:r>
            <a:endParaRPr lang="en-AU" sz="2800" dirty="0">
              <a:solidFill>
                <a:srgbClr val="FF0000"/>
              </a:solidFill>
            </a:endParaRPr>
          </a:p>
          <a:p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36774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77AB-A4EE-4DE2-A76A-A8962C2D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3967"/>
            <a:ext cx="10353762" cy="1257300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F2AC3-35B6-4A1B-86BD-5570AE1C5B4F}"/>
              </a:ext>
            </a:extLst>
          </p:cNvPr>
          <p:cNvSpPr txBox="1">
            <a:spLocks/>
          </p:cNvSpPr>
          <p:nvPr/>
        </p:nvSpPr>
        <p:spPr>
          <a:xfrm>
            <a:off x="635499" y="1371267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How does XSS occur?</a:t>
            </a:r>
          </a:p>
          <a:p>
            <a:r>
              <a:rPr lang="en-AU" sz="2800" dirty="0"/>
              <a:t>How to mitigate XSS?</a:t>
            </a:r>
          </a:p>
          <a:p>
            <a:pPr lvl="1"/>
            <a:r>
              <a:rPr lang="en-AU" sz="2800" dirty="0"/>
              <a:t>e.g., input sanitisation; security headers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9820C9-682A-4B66-B664-7C9A6743ACBF}"/>
              </a:ext>
            </a:extLst>
          </p:cNvPr>
          <p:cNvSpPr txBox="1">
            <a:spLocks/>
          </p:cNvSpPr>
          <p:nvPr/>
        </p:nvSpPr>
        <p:spPr>
          <a:xfrm>
            <a:off x="635499" y="4726781"/>
            <a:ext cx="11271326" cy="12573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disabling the XSS protection built into modern browsers.</a:t>
            </a:r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DAD851-1DB9-40AA-8920-B3936A21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2" y="3739873"/>
            <a:ext cx="6586819" cy="79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5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ficulty">
            <a:extLst>
              <a:ext uri="{FF2B5EF4-FFF2-40B4-BE49-F238E27FC236}">
                <a16:creationId xmlns:a16="http://schemas.microsoft.com/office/drawing/2014/main" id="{E8E805E3-E036-4552-9CFA-1F50586DE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99" y="1130300"/>
            <a:ext cx="10103679" cy="542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EADE-33BA-42C3-AF9A-04CC7A255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904" y="-215900"/>
            <a:ext cx="5618396" cy="1638300"/>
          </a:xfrm>
        </p:spPr>
        <p:txBody>
          <a:bodyPr>
            <a:noAutofit/>
          </a:bodyPr>
          <a:lstStyle/>
          <a:p>
            <a:endParaRPr lang="en-AU" sz="2800" dirty="0"/>
          </a:p>
          <a:p>
            <a:r>
              <a:rPr lang="en-AU" sz="2800" dirty="0"/>
              <a:t>Set the security level to low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48F1AE-4D96-41A9-BE8F-E1D3148DF496}"/>
              </a:ext>
            </a:extLst>
          </p:cNvPr>
          <p:cNvCxnSpPr>
            <a:cxnSpLocks/>
          </p:cNvCxnSpPr>
          <p:nvPr/>
        </p:nvCxnSpPr>
        <p:spPr>
          <a:xfrm>
            <a:off x="4246418" y="4150326"/>
            <a:ext cx="160828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3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8" y="1306167"/>
            <a:ext cx="11411722" cy="3714749"/>
          </a:xfrm>
        </p:spPr>
        <p:txBody>
          <a:bodyPr/>
          <a:lstStyle/>
          <a:p>
            <a:r>
              <a:rPr lang="en-AU" sz="2800" dirty="0"/>
              <a:t>What is </a:t>
            </a:r>
            <a:r>
              <a:rPr lang="en-US" sz="2800" dirty="0"/>
              <a:t>SQLi?</a:t>
            </a:r>
          </a:p>
          <a:p>
            <a:pPr lvl="1"/>
            <a:r>
              <a:rPr lang="en-US" sz="2800" dirty="0"/>
              <a:t>SQL is Structured Query Language used to manage relational databases.</a:t>
            </a:r>
          </a:p>
          <a:p>
            <a:pPr lvl="1"/>
            <a:r>
              <a:rPr lang="en-US" sz="2800" dirty="0"/>
              <a:t>SQLi is an attack that targets security vulnerabilities in web applications that use SQL-based databases. SQLi allows an attacker to inject malicious SQL code into a vulnerable web application, which can break the CIA triad.</a:t>
            </a:r>
            <a:endParaRPr lang="en-AU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4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034648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484" y="785185"/>
            <a:ext cx="8970352" cy="882851"/>
          </a:xfrm>
        </p:spPr>
        <p:txBody>
          <a:bodyPr/>
          <a:lstStyle/>
          <a:p>
            <a:r>
              <a:rPr lang="en-AU" sz="2800" dirty="0"/>
              <a:t>Demo</a:t>
            </a:r>
            <a:endParaRPr lang="en-US" sz="2800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359DB-8BB3-45CF-BAEA-AF9D1540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174" y="1418573"/>
            <a:ext cx="10088383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19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59392</TotalTime>
  <Words>2415</Words>
  <Application>Microsoft Office PowerPoint</Application>
  <PresentationFormat>Widescreen</PresentationFormat>
  <Paragraphs>380</Paragraphs>
  <Slides>64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Georgia Pro Cond Light</vt:lpstr>
      <vt:lpstr>Speak Pro</vt:lpstr>
      <vt:lpstr>Wingdings 2</vt:lpstr>
      <vt:lpstr>SlateVTI</vt:lpstr>
      <vt:lpstr>CITS1003 Introduction to Cybersecurity [5] Vulnerabilities and Controls exercises</vt:lpstr>
      <vt:lpstr>PowerPoint Presentation</vt:lpstr>
      <vt:lpstr>DVWA</vt:lpstr>
      <vt:lpstr>Deploying DVWA</vt:lpstr>
      <vt:lpstr>PowerPoint Presentation</vt:lpstr>
      <vt:lpstr>PowerPoint Presentation</vt:lpstr>
      <vt:lpstr>PowerPoint Presentation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Jin Hong</dc:creator>
  <cp:lastModifiedBy>Robert McKnight</cp:lastModifiedBy>
  <cp:revision>1507</cp:revision>
  <dcterms:created xsi:type="dcterms:W3CDTF">2020-01-13T04:26:47Z</dcterms:created>
  <dcterms:modified xsi:type="dcterms:W3CDTF">2023-07-28T06:01:46Z</dcterms:modified>
</cp:coreProperties>
</file>