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7"/>
  </p:notesMasterIdLst>
  <p:sldIdLst>
    <p:sldId id="256" r:id="rId2"/>
    <p:sldId id="348" r:id="rId3"/>
    <p:sldId id="260" r:id="rId4"/>
    <p:sldId id="312" r:id="rId5"/>
    <p:sldId id="543" r:id="rId6"/>
    <p:sldId id="321" r:id="rId7"/>
    <p:sldId id="320" r:id="rId8"/>
    <p:sldId id="273" r:id="rId9"/>
    <p:sldId id="539" r:id="rId10"/>
    <p:sldId id="534" r:id="rId11"/>
    <p:sldId id="537" r:id="rId12"/>
    <p:sldId id="346" r:id="rId13"/>
    <p:sldId id="274" r:id="rId14"/>
    <p:sldId id="27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7" autoAdjust="0"/>
    <p:restoredTop sz="63438" autoAdjust="0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523E2E8-F14A-41A8-99D8-D4FD45E52D06}"/>
    <pc:docChg chg="undo redo custSel addSld delSld modSld sldOrd">
      <pc:chgData name="张 智" userId="36bdf691fd3510be" providerId="LiveId" clId="{F523E2E8-F14A-41A8-99D8-D4FD45E52D06}" dt="2023-02-27T01:58:17.936" v="24711" actId="20577"/>
      <pc:docMkLst>
        <pc:docMk/>
      </pc:docMkLst>
      <pc:sldChg chg="modNotesTx">
        <pc:chgData name="张 智" userId="36bdf691fd3510be" providerId="LiveId" clId="{F523E2E8-F14A-41A8-99D8-D4FD45E52D06}" dt="2023-02-27T00:34:50.420" v="23222" actId="20577"/>
        <pc:sldMkLst>
          <pc:docMk/>
          <pc:sldMk cId="1077586671" sldId="256"/>
        </pc:sldMkLst>
      </pc:sldChg>
      <pc:sldChg chg="modNotesTx">
        <pc:chgData name="张 智" userId="36bdf691fd3510be" providerId="LiveId" clId="{F523E2E8-F14A-41A8-99D8-D4FD45E52D06}" dt="2023-02-27T01:58:17.936" v="24711" actId="20577"/>
        <pc:sldMkLst>
          <pc:docMk/>
          <pc:sldMk cId="2850690858" sldId="258"/>
        </pc:sldMkLst>
      </pc:sldChg>
      <pc:sldChg chg="modNotesTx">
        <pc:chgData name="张 智" userId="36bdf691fd3510be" providerId="LiveId" clId="{F523E2E8-F14A-41A8-99D8-D4FD45E52D06}" dt="2023-02-27T00:42:03.462" v="23463"/>
        <pc:sldMkLst>
          <pc:docMk/>
          <pc:sldMk cId="3503711615" sldId="260"/>
        </pc:sldMkLst>
      </pc:sldChg>
      <pc:sldChg chg="modNotesTx">
        <pc:chgData name="张 智" userId="36bdf691fd3510be" providerId="LiveId" clId="{F523E2E8-F14A-41A8-99D8-D4FD45E52D06}" dt="2023-02-11T07:56:49.132" v="16548" actId="20577"/>
        <pc:sldMkLst>
          <pc:docMk/>
          <pc:sldMk cId="3235645542" sldId="266"/>
        </pc:sldMkLst>
      </pc:sldChg>
      <pc:sldChg chg="modNotesTx">
        <pc:chgData name="张 智" userId="36bdf691fd3510be" providerId="LiveId" clId="{F523E2E8-F14A-41A8-99D8-D4FD45E52D06}" dt="2023-02-25T08:49:49.285" v="20482" actId="20577"/>
        <pc:sldMkLst>
          <pc:docMk/>
          <pc:sldMk cId="3480672060" sldId="267"/>
        </pc:sldMkLst>
      </pc:sldChg>
      <pc:sldChg chg="modSp mod modNotesTx">
        <pc:chgData name="张 智" userId="36bdf691fd3510be" providerId="LiveId" clId="{F523E2E8-F14A-41A8-99D8-D4FD45E52D06}" dt="2023-02-27T01:41:44.208" v="24621" actId="20577"/>
        <pc:sldMkLst>
          <pc:docMk/>
          <pc:sldMk cId="1068746973" sldId="268"/>
        </pc:sldMkLst>
        <pc:spChg chg="mod">
          <ac:chgData name="张 智" userId="36bdf691fd3510be" providerId="LiveId" clId="{F523E2E8-F14A-41A8-99D8-D4FD45E52D06}" dt="2023-02-20T08:02:31.134" v="19097" actId="20577"/>
          <ac:spMkLst>
            <pc:docMk/>
            <pc:sldMk cId="1068746973" sldId="268"/>
            <ac:spMk id="3" creationId="{F7DD7DCB-C7E2-1B4F-BD83-3B7AF005DD76}"/>
          </ac:spMkLst>
        </pc:spChg>
      </pc:sldChg>
      <pc:sldChg chg="addSp delSp mod modNotesTx">
        <pc:chgData name="张 智" userId="36bdf691fd3510be" providerId="LiveId" clId="{F523E2E8-F14A-41A8-99D8-D4FD45E52D06}" dt="2023-02-10T16:26:20.392" v="15370" actId="20577"/>
        <pc:sldMkLst>
          <pc:docMk/>
          <pc:sldMk cId="1476963364" sldId="269"/>
        </pc:sldMkLst>
        <pc:spChg chg="add del">
          <ac:chgData name="张 智" userId="36bdf691fd3510be" providerId="LiveId" clId="{F523E2E8-F14A-41A8-99D8-D4FD45E52D06}" dt="2023-02-10T15:55:57.147" v="15060" actId="22"/>
          <ac:spMkLst>
            <pc:docMk/>
            <pc:sldMk cId="1476963364" sldId="269"/>
            <ac:spMk id="6" creationId="{F5E7E8E0-A7ED-4AE9-9BF8-74B889ED6A05}"/>
          </ac:spMkLst>
        </pc:spChg>
      </pc:sldChg>
      <pc:sldChg chg="modSp mod modNotesTx">
        <pc:chgData name="张 智" userId="36bdf691fd3510be" providerId="LiveId" clId="{F523E2E8-F14A-41A8-99D8-D4FD45E52D06}" dt="2023-02-27T01:44:53.025" v="24632" actId="20577"/>
        <pc:sldMkLst>
          <pc:docMk/>
          <pc:sldMk cId="2805807811" sldId="270"/>
        </pc:sldMkLst>
        <pc:spChg chg="mod">
          <ac:chgData name="张 智" userId="36bdf691fd3510be" providerId="LiveId" clId="{F523E2E8-F14A-41A8-99D8-D4FD45E52D06}" dt="2023-02-25T08:50:58.337" v="20483" actId="20577"/>
          <ac:spMkLst>
            <pc:docMk/>
            <pc:sldMk cId="2805807811" sldId="270"/>
            <ac:spMk id="3" creationId="{BBEA6D1A-7BEE-D443-9695-FB4C23725F4D}"/>
          </ac:spMkLst>
        </pc:spChg>
      </pc:sldChg>
      <pc:sldChg chg="addSp delSp modSp del mod">
        <pc:chgData name="张 智" userId="36bdf691fd3510be" providerId="LiveId" clId="{F523E2E8-F14A-41A8-99D8-D4FD45E52D06}" dt="2023-02-09T02:18:12.037" v="6" actId="47"/>
        <pc:sldMkLst>
          <pc:docMk/>
          <pc:sldMk cId="2349667832" sldId="271"/>
        </pc:sldMkLst>
        <pc:spChg chg="del">
          <ac:chgData name="张 智" userId="36bdf691fd3510be" providerId="LiveId" clId="{F523E2E8-F14A-41A8-99D8-D4FD45E52D06}" dt="2023-02-09T02:17:03.821" v="4" actId="478"/>
          <ac:spMkLst>
            <pc:docMk/>
            <pc:sldMk cId="2349667832" sldId="271"/>
            <ac:spMk id="2" creationId="{8D0C49C1-730C-F94A-AE4C-BE3A366F79A1}"/>
          </ac:spMkLst>
        </pc:spChg>
        <pc:spChg chg="add del mod">
          <ac:chgData name="张 智" userId="36bdf691fd3510be" providerId="LiveId" clId="{F523E2E8-F14A-41A8-99D8-D4FD45E52D06}" dt="2023-02-09T02:17:06.439" v="5" actId="478"/>
          <ac:spMkLst>
            <pc:docMk/>
            <pc:sldMk cId="2349667832" sldId="271"/>
            <ac:spMk id="4" creationId="{97661065-FB5C-498F-B2EB-7185B1EE47E3}"/>
          </ac:spMkLst>
        </pc:spChg>
        <pc:graphicFrameChg chg="mod">
          <ac:chgData name="张 智" userId="36bdf691fd3510be" providerId="LiveId" clId="{F523E2E8-F14A-41A8-99D8-D4FD45E52D06}" dt="2023-02-09T02:17:00.577" v="3" actId="478"/>
          <ac:graphicFrameMkLst>
            <pc:docMk/>
            <pc:sldMk cId="2349667832" sldId="271"/>
            <ac:graphicFrameMk id="5" creationId="{2B81B40E-1876-4B42-AF04-04C3FC3951A0}"/>
          </ac:graphicFrameMkLst>
        </pc:graphicFrameChg>
      </pc:sldChg>
      <pc:sldChg chg="modSp mod ord modNotesTx">
        <pc:chgData name="张 智" userId="36bdf691fd3510be" providerId="LiveId" clId="{F523E2E8-F14A-41A8-99D8-D4FD45E52D06}" dt="2023-02-27T01:21:37.827" v="24264"/>
        <pc:sldMkLst>
          <pc:docMk/>
          <pc:sldMk cId="182683393" sldId="272"/>
        </pc:sldMkLst>
        <pc:spChg chg="mod">
          <ac:chgData name="张 智" userId="36bdf691fd3510be" providerId="LiveId" clId="{F523E2E8-F14A-41A8-99D8-D4FD45E52D06}" dt="2023-02-13T06:46:40.869" v="17746" actId="1076"/>
          <ac:spMkLst>
            <pc:docMk/>
            <pc:sldMk cId="182683393" sldId="272"/>
            <ac:spMk id="2" creationId="{92B3B218-E6B7-E949-9413-DBDFA9A361B9}"/>
          </ac:spMkLst>
        </pc:spChg>
        <pc:spChg chg="mod">
          <ac:chgData name="张 智" userId="36bdf691fd3510be" providerId="LiveId" clId="{F523E2E8-F14A-41A8-99D8-D4FD45E52D06}" dt="2023-02-20T05:59:19.214" v="17846" actId="20577"/>
          <ac:spMkLst>
            <pc:docMk/>
            <pc:sldMk cId="182683393" sldId="272"/>
            <ac:spMk id="3" creationId="{13DB3674-2D4B-8645-8753-8E30E629B377}"/>
          </ac:spMkLst>
        </pc:spChg>
      </pc:sldChg>
      <pc:sldChg chg="modSp add mod">
        <pc:chgData name="张 智" userId="36bdf691fd3510be" providerId="LiveId" clId="{F523E2E8-F14A-41A8-99D8-D4FD45E52D06}" dt="2023-02-26T16:09:17.466" v="22345" actId="20577"/>
        <pc:sldMkLst>
          <pc:docMk/>
          <pc:sldMk cId="1469224897" sldId="273"/>
        </pc:sldMkLst>
        <pc:spChg chg="mod">
          <ac:chgData name="张 智" userId="36bdf691fd3510be" providerId="LiveId" clId="{F523E2E8-F14A-41A8-99D8-D4FD45E52D06}" dt="2023-02-26T16:09:17.466" v="22345" actId="20577"/>
          <ac:spMkLst>
            <pc:docMk/>
            <pc:sldMk cId="1469224897" sldId="273"/>
            <ac:spMk id="2" creationId="{AF12F404-5848-8D4C-8FB6-3349BDEB8F75}"/>
          </ac:spMkLst>
        </pc:spChg>
      </pc:sldChg>
      <pc:sldChg chg="modSp del mod modNotesTx">
        <pc:chgData name="张 智" userId="36bdf691fd3510be" providerId="LiveId" clId="{F523E2E8-F14A-41A8-99D8-D4FD45E52D06}" dt="2023-02-26T16:08:54.549" v="22334" actId="2696"/>
        <pc:sldMkLst>
          <pc:docMk/>
          <pc:sldMk cId="3259726858" sldId="273"/>
        </pc:sldMkLst>
        <pc:spChg chg="mod">
          <ac:chgData name="张 智" userId="36bdf691fd3510be" providerId="LiveId" clId="{F523E2E8-F14A-41A8-99D8-D4FD45E52D06}" dt="2023-02-09T15:20:59.936" v="10531" actId="1076"/>
          <ac:spMkLst>
            <pc:docMk/>
            <pc:sldMk cId="3259726858" sldId="273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4T04:39:59.202" v="19353" actId="21"/>
          <ac:spMkLst>
            <pc:docMk/>
            <pc:sldMk cId="3259726858" sldId="273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523E2E8-F14A-41A8-99D8-D4FD45E52D06}" dt="2023-02-27T01:23:16.702" v="24386" actId="20577"/>
        <pc:sldMkLst>
          <pc:docMk/>
          <pc:sldMk cId="1892611882" sldId="274"/>
        </pc:sldMkLst>
        <pc:spChg chg="mod">
          <ac:chgData name="张 智" userId="36bdf691fd3510be" providerId="LiveId" clId="{F523E2E8-F14A-41A8-99D8-D4FD45E52D06}" dt="2023-02-10T14:57:15.855" v="13302" actId="20577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F523E2E8-F14A-41A8-99D8-D4FD45E52D06}" dt="2023-02-20T07:30:47.700" v="18117" actId="108"/>
          <ac:spMkLst>
            <pc:docMk/>
            <pc:sldMk cId="1892611882" sldId="274"/>
            <ac:spMk id="3" creationId="{D414E03A-E6FC-764F-9D80-282B98177B8B}"/>
          </ac:spMkLst>
        </pc:spChg>
      </pc:sldChg>
      <pc:sldChg chg="modSp mod modNotesTx">
        <pc:chgData name="张 智" userId="36bdf691fd3510be" providerId="LiveId" clId="{F523E2E8-F14A-41A8-99D8-D4FD45E52D06}" dt="2023-02-26T16:46:21.165" v="23215" actId="20577"/>
        <pc:sldMkLst>
          <pc:docMk/>
          <pc:sldMk cId="548683949" sldId="275"/>
        </pc:sldMkLst>
        <pc:spChg chg="mod">
          <ac:chgData name="张 智" userId="36bdf691fd3510be" providerId="LiveId" clId="{F523E2E8-F14A-41A8-99D8-D4FD45E52D06}" dt="2023-02-11T09:59:22.888" v="17308" actId="20577"/>
          <ac:spMkLst>
            <pc:docMk/>
            <pc:sldMk cId="548683949" sldId="275"/>
            <ac:spMk id="3" creationId="{88851BF1-8C4A-B14B-8144-02D268D45C5C}"/>
          </ac:spMkLst>
        </pc:spChg>
      </pc:sldChg>
      <pc:sldChg chg="addSp delSp modSp mod modNotesTx">
        <pc:chgData name="张 智" userId="36bdf691fd3510be" providerId="LiveId" clId="{F523E2E8-F14A-41A8-99D8-D4FD45E52D06}" dt="2023-02-27T00:46:37.004" v="23642" actId="20577"/>
        <pc:sldMkLst>
          <pc:docMk/>
          <pc:sldMk cId="4215697357" sldId="276"/>
        </pc:sldMkLst>
        <pc:spChg chg="mod">
          <ac:chgData name="张 智" userId="36bdf691fd3510be" providerId="LiveId" clId="{F523E2E8-F14A-41A8-99D8-D4FD45E52D06}" dt="2023-02-11T07:38:20.894" v="15548" actId="1076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F523E2E8-F14A-41A8-99D8-D4FD45E52D06}" dt="2023-02-11T07:38:28.199" v="15557" actId="1035"/>
          <ac:spMkLst>
            <pc:docMk/>
            <pc:sldMk cId="4215697357" sldId="276"/>
            <ac:spMk id="6" creationId="{823E95F5-393A-43E7-9F14-C47021EF0545}"/>
          </ac:spMkLst>
        </pc:spChg>
        <pc:spChg chg="mod">
          <ac:chgData name="张 智" userId="36bdf691fd3510be" providerId="LiveId" clId="{F523E2E8-F14A-41A8-99D8-D4FD45E52D06}" dt="2023-02-20T06:58:20.943" v="18013" actId="20577"/>
          <ac:spMkLst>
            <pc:docMk/>
            <pc:sldMk cId="4215697357" sldId="276"/>
            <ac:spMk id="7" creationId="{0B403A3E-5FF0-4752-8688-39CA304628D9}"/>
          </ac:spMkLst>
        </pc:spChg>
        <pc:picChg chg="add del mod">
          <ac:chgData name="张 智" userId="36bdf691fd3510be" providerId="LiveId" clId="{F523E2E8-F14A-41A8-99D8-D4FD45E52D06}" dt="2023-02-16T08:04:20.271" v="17810" actId="478"/>
          <ac:picMkLst>
            <pc:docMk/>
            <pc:sldMk cId="4215697357" sldId="276"/>
            <ac:picMk id="4" creationId="{24519FD3-AE01-4504-9BEC-C0C9C6792CA1}"/>
          </ac:picMkLst>
        </pc:picChg>
        <pc:picChg chg="del">
          <ac:chgData name="张 智" userId="36bdf691fd3510be" providerId="LiveId" clId="{F523E2E8-F14A-41A8-99D8-D4FD45E52D06}" dt="2023-02-09T14:45:13.888" v="8960" actId="478"/>
          <ac:picMkLst>
            <pc:docMk/>
            <pc:sldMk cId="4215697357" sldId="276"/>
            <ac:picMk id="4" creationId="{F0F3F8FC-11A1-4833-B565-4D739C0DA0AD}"/>
          </ac:picMkLst>
        </pc:picChg>
        <pc:picChg chg="add del">
          <ac:chgData name="张 智" userId="36bdf691fd3510be" providerId="LiveId" clId="{F523E2E8-F14A-41A8-99D8-D4FD45E52D06}" dt="2023-02-09T14:45:10.147" v="8958" actId="478"/>
          <ac:picMkLst>
            <pc:docMk/>
            <pc:sldMk cId="4215697357" sldId="276"/>
            <ac:picMk id="5" creationId="{FC3A0280-46E6-4FD1-9816-BCD1395784A8}"/>
          </ac:picMkLst>
        </pc:picChg>
        <pc:picChg chg="add mod">
          <ac:chgData name="张 智" userId="36bdf691fd3510be" providerId="LiveId" clId="{F523E2E8-F14A-41A8-99D8-D4FD45E52D06}" dt="2023-02-16T08:05:36.110" v="17822" actId="14100"/>
          <ac:picMkLst>
            <pc:docMk/>
            <pc:sldMk cId="4215697357" sldId="276"/>
            <ac:picMk id="8" creationId="{F05E67AE-748B-4DD2-BBBB-132C13AE2F10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9" creationId="{DBFD782F-6DB3-44CB-93E1-1369FE8A4CD8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0" creationId="{797F3C57-02FA-428C-A778-B759394DDF9D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2" creationId="{ACAF34E7-08E1-420F-9551-3100E69AB4E5}"/>
          </ac:picMkLst>
        </pc:picChg>
        <pc:picChg chg="add mod">
          <ac:chgData name="张 智" userId="36bdf691fd3510be" providerId="LiveId" clId="{F523E2E8-F14A-41A8-99D8-D4FD45E52D06}" dt="2023-02-16T08:00:28.257" v="17767" actId="1076"/>
          <ac:picMkLst>
            <pc:docMk/>
            <pc:sldMk cId="4215697357" sldId="276"/>
            <ac:picMk id="13" creationId="{0D46826F-B963-4827-996D-E27EC5110F4C}"/>
          </ac:picMkLst>
        </pc:picChg>
        <pc:picChg chg="add del mod">
          <ac:chgData name="张 智" userId="36bdf691fd3510be" providerId="LiveId" clId="{F523E2E8-F14A-41A8-99D8-D4FD45E52D06}" dt="2023-02-09T14:45:03.790" v="8956"/>
          <ac:picMkLst>
            <pc:docMk/>
            <pc:sldMk cId="4215697357" sldId="276"/>
            <ac:picMk id="13" creationId="{E482C905-CB27-4617-97F5-EE807ADDE5EF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F523E2E8-F14A-41A8-99D8-D4FD45E52D06}" dt="2023-02-16T08:04:04.087" v="17806" actId="478"/>
          <ac:picMkLst>
            <pc:docMk/>
            <pc:sldMk cId="4215697357" sldId="276"/>
            <ac:picMk id="15" creationId="{20C6EF82-D223-4933-A03B-B25970788A00}"/>
          </ac:picMkLst>
        </pc:picChg>
        <pc:picChg chg="add 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6" creationId="{8252029B-0A24-443A-B7AA-70B1B97D6582}"/>
          </ac:picMkLst>
        </pc:picChg>
        <pc:picChg chg="mod">
          <ac:chgData name="张 智" userId="36bdf691fd3510be" providerId="LiveId" clId="{F523E2E8-F14A-41A8-99D8-D4FD45E52D06}" dt="2023-02-16T07:59:54.288" v="17754" actId="1076"/>
          <ac:picMkLst>
            <pc:docMk/>
            <pc:sldMk cId="4215697357" sldId="276"/>
            <ac:picMk id="18" creationId="{09343FFF-DDA6-4428-8195-479D6EBE76AE}"/>
          </ac:picMkLst>
        </pc:picChg>
        <pc:picChg chg="del">
          <ac:chgData name="张 智" userId="36bdf691fd3510be" providerId="LiveId" clId="{F523E2E8-F14A-41A8-99D8-D4FD45E52D06}" dt="2023-02-09T03:34:50.425" v="2631" actId="478"/>
          <ac:picMkLst>
            <pc:docMk/>
            <pc:sldMk cId="4215697357" sldId="276"/>
            <ac:picMk id="19" creationId="{CFD8ACE1-0CC9-4D79-B107-EE52B73CED0B}"/>
          </ac:picMkLst>
        </pc:picChg>
      </pc:sldChg>
      <pc:sldChg chg="modSp mod modNotesTx">
        <pc:chgData name="张 智" userId="36bdf691fd3510be" providerId="LiveId" clId="{F523E2E8-F14A-41A8-99D8-D4FD45E52D06}" dt="2023-02-27T00:42:43.649" v="23465" actId="20577"/>
        <pc:sldMkLst>
          <pc:docMk/>
          <pc:sldMk cId="1786005080" sldId="312"/>
        </pc:sldMkLst>
        <pc:spChg chg="mod">
          <ac:chgData name="张 智" userId="36bdf691fd3510be" providerId="LiveId" clId="{F523E2E8-F14A-41A8-99D8-D4FD45E52D06}" dt="2023-02-20T05:41:11.172" v="17831" actId="1076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5:04:47.080" v="20517" actId="20577"/>
          <ac:spMkLst>
            <pc:docMk/>
            <pc:sldMk cId="1786005080" sldId="312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F523E2E8-F14A-41A8-99D8-D4FD45E52D06}" dt="2023-02-27T00:49:37.756" v="23720" actId="20577"/>
        <pc:sldMkLst>
          <pc:docMk/>
          <pc:sldMk cId="1481627793" sldId="319"/>
        </pc:sldMkLst>
        <pc:spChg chg="mod">
          <ac:chgData name="张 智" userId="36bdf691fd3510be" providerId="LiveId" clId="{F523E2E8-F14A-41A8-99D8-D4FD45E52D06}" dt="2023-02-09T03:58:33.845" v="4584" actId="1076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2T01:03:46.374" v="19177" actId="20577"/>
          <ac:spMkLst>
            <pc:docMk/>
            <pc:sldMk cId="1481627793" sldId="319"/>
            <ac:spMk id="3" creationId="{00000000-0000-0000-0000-000000000000}"/>
          </ac:spMkLst>
        </pc:spChg>
        <pc:spChg chg="add mod">
          <ac:chgData name="张 智" userId="36bdf691fd3510be" providerId="LiveId" clId="{F523E2E8-F14A-41A8-99D8-D4FD45E52D06}" dt="2023-02-22T01:07:37.722" v="19194" actId="20577"/>
          <ac:spMkLst>
            <pc:docMk/>
            <pc:sldMk cId="1481627793" sldId="319"/>
            <ac:spMk id="4" creationId="{D6D401DD-ABB4-4DA0-ACA9-85C7AEFAF6AB}"/>
          </ac:spMkLst>
        </pc:spChg>
      </pc:sldChg>
      <pc:sldChg chg="delSp modSp mod modNotesTx">
        <pc:chgData name="张 智" userId="36bdf691fd3510be" providerId="LiveId" clId="{F523E2E8-F14A-41A8-99D8-D4FD45E52D06}" dt="2023-02-26T16:08:23.762" v="22333" actId="20577"/>
        <pc:sldMkLst>
          <pc:docMk/>
          <pc:sldMk cId="2700717229" sldId="320"/>
        </pc:sldMkLst>
        <pc:spChg chg="mod">
          <ac:chgData name="张 智" userId="36bdf691fd3510be" providerId="LiveId" clId="{F523E2E8-F14A-41A8-99D8-D4FD45E52D06}" dt="2023-02-26T16:03:40.982" v="22156" actId="20577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06:32.825" v="22237" actId="20577"/>
          <ac:spMkLst>
            <pc:docMk/>
            <pc:sldMk cId="2700717229" sldId="320"/>
            <ac:spMk id="3" creationId="{00000000-0000-0000-0000-000000000000}"/>
          </ac:spMkLst>
        </pc:spChg>
        <pc:spChg chg="del">
          <ac:chgData name="张 智" userId="36bdf691fd3510be" providerId="LiveId" clId="{F523E2E8-F14A-41A8-99D8-D4FD45E52D06}" dt="2023-02-26T16:03:47.484" v="22157" actId="478"/>
          <ac:spMkLst>
            <pc:docMk/>
            <pc:sldMk cId="2700717229" sldId="320"/>
            <ac:spMk id="5" creationId="{8279FB17-003C-4E9C-9EB2-B701C937ABD3}"/>
          </ac:spMkLst>
        </pc:spChg>
      </pc:sldChg>
      <pc:sldChg chg="addSp delSp modSp mod modNotesTx">
        <pc:chgData name="张 智" userId="36bdf691fd3510be" providerId="LiveId" clId="{F523E2E8-F14A-41A8-99D8-D4FD45E52D06}" dt="2023-02-26T16:03:21.558" v="22152" actId="20577"/>
        <pc:sldMkLst>
          <pc:docMk/>
          <pc:sldMk cId="3921763365" sldId="321"/>
        </pc:sldMkLst>
        <pc:spChg chg="del mod">
          <ac:chgData name="张 智" userId="36bdf691fd3510be" providerId="LiveId" clId="{F523E2E8-F14A-41A8-99D8-D4FD45E52D06}" dt="2023-02-26T15:59:05.340" v="21886" actId="478"/>
          <ac:spMkLst>
            <pc:docMk/>
            <pc:sldMk cId="3921763365" sldId="321"/>
            <ac:spMk id="2" creationId="{00000000-0000-0000-0000-000000000000}"/>
          </ac:spMkLst>
        </pc:spChg>
        <pc:spChg chg="del mod">
          <ac:chgData name="张 智" userId="36bdf691fd3510be" providerId="LiveId" clId="{F523E2E8-F14A-41A8-99D8-D4FD45E52D06}" dt="2023-02-26T15:58:59.819" v="21884" actId="478"/>
          <ac:spMkLst>
            <pc:docMk/>
            <pc:sldMk cId="3921763365" sldId="321"/>
            <ac:spMk id="3" creationId="{00000000-0000-0000-0000-000000000000}"/>
          </ac:spMkLst>
        </pc:spChg>
        <pc:spChg chg="add del mod">
          <ac:chgData name="张 智" userId="36bdf691fd3510be" providerId="LiveId" clId="{F523E2E8-F14A-41A8-99D8-D4FD45E52D06}" dt="2023-02-26T15:59:01.827" v="21885" actId="478"/>
          <ac:spMkLst>
            <pc:docMk/>
            <pc:sldMk cId="3921763365" sldId="321"/>
            <ac:spMk id="6" creationId="{B30592CD-FCAF-415F-9A2C-D9E642B9BE0E}"/>
          </ac:spMkLst>
        </pc:spChg>
        <pc:spChg chg="add del mod">
          <ac:chgData name="张 智" userId="36bdf691fd3510be" providerId="LiveId" clId="{F523E2E8-F14A-41A8-99D8-D4FD45E52D06}" dt="2023-02-26T15:59:06.647" v="21887" actId="478"/>
          <ac:spMkLst>
            <pc:docMk/>
            <pc:sldMk cId="3921763365" sldId="321"/>
            <ac:spMk id="8" creationId="{42CB7777-7DBA-44F7-BB9B-6F159B71B7B3}"/>
          </ac:spMkLst>
        </pc:spChg>
        <pc:spChg chg="add mod">
          <ac:chgData name="张 智" userId="36bdf691fd3510be" providerId="LiveId" clId="{F523E2E8-F14A-41A8-99D8-D4FD45E52D06}" dt="2023-02-26T16:02:02.343" v="22037"/>
          <ac:spMkLst>
            <pc:docMk/>
            <pc:sldMk cId="3921763365" sldId="321"/>
            <ac:spMk id="9" creationId="{07BE73EB-E544-436B-BC4C-1A8693FA38FD}"/>
          </ac:spMkLst>
        </pc:spChg>
        <pc:picChg chg="add del mod">
          <ac:chgData name="张 智" userId="36bdf691fd3510be" providerId="LiveId" clId="{F523E2E8-F14A-41A8-99D8-D4FD45E52D06}" dt="2023-02-26T15:57:48.845" v="21835" actId="478"/>
          <ac:picMkLst>
            <pc:docMk/>
            <pc:sldMk cId="3921763365" sldId="321"/>
            <ac:picMk id="5" creationId="{EDA9BAB4-CFFA-4FBC-A07F-653FE82E6C53}"/>
          </ac:picMkLst>
        </pc:picChg>
        <pc:picChg chg="add mod">
          <ac:chgData name="张 智" userId="36bdf691fd3510be" providerId="LiveId" clId="{F523E2E8-F14A-41A8-99D8-D4FD45E52D06}" dt="2023-02-26T16:00:45.615" v="21922" actId="1076"/>
          <ac:picMkLst>
            <pc:docMk/>
            <pc:sldMk cId="3921763365" sldId="321"/>
            <ac:picMk id="11" creationId="{126604D5-623D-44F7-B986-275C23B7F13E}"/>
          </ac:picMkLst>
        </pc:picChg>
        <pc:cxnChg chg="del">
          <ac:chgData name="张 智" userId="36bdf691fd3510be" providerId="LiveId" clId="{F523E2E8-F14A-41A8-99D8-D4FD45E52D06}" dt="2023-02-13T08:53:22.062" v="17752" actId="478"/>
          <ac:cxnSpMkLst>
            <pc:docMk/>
            <pc:sldMk cId="3921763365" sldId="321"/>
            <ac:cxnSpMk id="9" creationId="{37870885-EFBC-446D-8BC2-7A8A3CACA893}"/>
          </ac:cxnSpMkLst>
        </pc:cxnChg>
      </pc:sldChg>
      <pc:sldChg chg="add">
        <pc:chgData name="张 智" userId="36bdf691fd3510be" providerId="LiveId" clId="{F523E2E8-F14A-41A8-99D8-D4FD45E52D06}" dt="2023-02-26T16:09:58.590" v="22347"/>
        <pc:sldMkLst>
          <pc:docMk/>
          <pc:sldMk cId="462365410" sldId="322"/>
        </pc:sldMkLst>
      </pc:sldChg>
      <pc:sldChg chg="addSp delSp modSp del mod modNotesTx">
        <pc:chgData name="张 智" userId="36bdf691fd3510be" providerId="LiveId" clId="{F523E2E8-F14A-41A8-99D8-D4FD45E52D06}" dt="2023-02-26T16:09:55.673" v="22346" actId="2696"/>
        <pc:sldMkLst>
          <pc:docMk/>
          <pc:sldMk cId="2121063541" sldId="322"/>
        </pc:sldMkLst>
        <pc:spChg chg="mod">
          <ac:chgData name="张 智" userId="36bdf691fd3510be" providerId="LiveId" clId="{F523E2E8-F14A-41A8-99D8-D4FD45E52D06}" dt="2023-02-26T15:17:11.750" v="20837" actId="20577"/>
          <ac:spMkLst>
            <pc:docMk/>
            <pc:sldMk cId="2121063541" sldId="322"/>
            <ac:spMk id="2" creationId="{6CE1A259-E50D-4EA2-90A3-5321F575131B}"/>
          </ac:spMkLst>
        </pc:spChg>
        <pc:picChg chg="add mod">
          <ac:chgData name="张 智" userId="36bdf691fd3510be" providerId="LiveId" clId="{F523E2E8-F14A-41A8-99D8-D4FD45E52D06}" dt="2023-02-20T05:58:47.900" v="17837" actId="1076"/>
          <ac:picMkLst>
            <pc:docMk/>
            <pc:sldMk cId="2121063541" sldId="322"/>
            <ac:picMk id="4" creationId="{C2422E6C-910E-4469-99CE-5C2C2337E66E}"/>
          </ac:picMkLst>
        </pc:picChg>
        <pc:picChg chg="del">
          <ac:chgData name="张 智" userId="36bdf691fd3510be" providerId="LiveId" clId="{F523E2E8-F14A-41A8-99D8-D4FD45E52D06}" dt="2023-02-09T14:36:33.052" v="8938" actId="478"/>
          <ac:picMkLst>
            <pc:docMk/>
            <pc:sldMk cId="2121063541" sldId="322"/>
            <ac:picMk id="5" creationId="{49ACEC07-CD08-4CF9-A24B-F74F06BD1BC1}"/>
          </ac:picMkLst>
        </pc:picChg>
      </pc:sldChg>
      <pc:sldChg chg="modSp mod modNotesTx">
        <pc:chgData name="张 智" userId="36bdf691fd3510be" providerId="LiveId" clId="{F523E2E8-F14A-41A8-99D8-D4FD45E52D06}" dt="2023-02-27T01:25:40.039" v="24424" actId="20577"/>
        <pc:sldMkLst>
          <pc:docMk/>
          <pc:sldMk cId="4119705678" sldId="323"/>
        </pc:sldMkLst>
        <pc:spChg chg="mod">
          <ac:chgData name="张 智" userId="36bdf691fd3510be" providerId="LiveId" clId="{F523E2E8-F14A-41A8-99D8-D4FD45E52D06}" dt="2023-02-20T07:33:09.528" v="18125" actId="5793"/>
          <ac:spMkLst>
            <pc:docMk/>
            <pc:sldMk cId="4119705678" sldId="323"/>
            <ac:spMk id="3" creationId="{7B315C7D-E5E2-4025-98AD-B4A66ECC32C4}"/>
          </ac:spMkLst>
        </pc:spChg>
      </pc:sldChg>
      <pc:sldChg chg="modNotesTx">
        <pc:chgData name="张 智" userId="36bdf691fd3510be" providerId="LiveId" clId="{F523E2E8-F14A-41A8-99D8-D4FD45E52D06}" dt="2023-02-20T06:29:17.073" v="17951" actId="20577"/>
        <pc:sldMkLst>
          <pc:docMk/>
          <pc:sldMk cId="2307588266" sldId="333"/>
        </pc:sldMkLst>
      </pc:sldChg>
      <pc:sldChg chg="addSp delSp modSp mod modNotesTx">
        <pc:chgData name="张 智" userId="36bdf691fd3510be" providerId="LiveId" clId="{F523E2E8-F14A-41A8-99D8-D4FD45E52D06}" dt="2023-02-27T01:29:13.396" v="24430" actId="20577"/>
        <pc:sldMkLst>
          <pc:docMk/>
          <pc:sldMk cId="405155425" sldId="335"/>
        </pc:sldMkLst>
        <pc:spChg chg="mod">
          <ac:chgData name="张 智" userId="36bdf691fd3510be" providerId="LiveId" clId="{F523E2E8-F14A-41A8-99D8-D4FD45E52D06}" dt="2023-02-26T16:45:13.219" v="23210" actId="20577"/>
          <ac:spMkLst>
            <pc:docMk/>
            <pc:sldMk cId="405155425" sldId="33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7T01:28:57.539" v="24427" actId="27636"/>
          <ac:spMkLst>
            <pc:docMk/>
            <pc:sldMk cId="405155425" sldId="335"/>
            <ac:spMk id="3" creationId="{00000000-0000-0000-0000-000000000000}"/>
          </ac:spMkLst>
        </pc:spChg>
        <pc:spChg chg="add del mod">
          <ac:chgData name="张 智" userId="36bdf691fd3510be" providerId="LiveId" clId="{F523E2E8-F14A-41A8-99D8-D4FD45E52D06}" dt="2023-02-20T07:41:53.508" v="19027" actId="478"/>
          <ac:spMkLst>
            <pc:docMk/>
            <pc:sldMk cId="405155425" sldId="335"/>
            <ac:spMk id="4" creationId="{20C6FF1A-C82B-449F-AB41-CB092A662D31}"/>
          </ac:spMkLst>
        </pc:spChg>
      </pc:sldChg>
      <pc:sldChg chg="modNotesTx">
        <pc:chgData name="张 智" userId="36bdf691fd3510be" providerId="LiveId" clId="{F523E2E8-F14A-41A8-99D8-D4FD45E52D06}" dt="2023-02-10T16:17:31.766" v="15133" actId="20577"/>
        <pc:sldMkLst>
          <pc:docMk/>
          <pc:sldMk cId="2727606522" sldId="342"/>
        </pc:sldMkLst>
      </pc:sldChg>
      <pc:sldChg chg="add del modNotesTx">
        <pc:chgData name="张 智" userId="36bdf691fd3510be" providerId="LiveId" clId="{F523E2E8-F14A-41A8-99D8-D4FD45E52D06}" dt="2023-02-10T15:24:15.635" v="14218" actId="47"/>
        <pc:sldMkLst>
          <pc:docMk/>
          <pc:sldMk cId="1861967182" sldId="343"/>
        </pc:sldMkLst>
      </pc:sldChg>
      <pc:sldChg chg="addSp delSp modSp add mod setBg modNotesTx">
        <pc:chgData name="张 智" userId="36bdf691fd3510be" providerId="LiveId" clId="{F523E2E8-F14A-41A8-99D8-D4FD45E52D06}" dt="2023-02-27T01:12:01.913" v="23971" actId="20577"/>
        <pc:sldMkLst>
          <pc:docMk/>
          <pc:sldMk cId="3241098891" sldId="344"/>
        </pc:sldMkLst>
        <pc:spChg chg="del mod">
          <ac:chgData name="张 智" userId="36bdf691fd3510be" providerId="LiveId" clId="{F523E2E8-F14A-41A8-99D8-D4FD45E52D06}" dt="2023-02-26T16:42:57.777" v="23167" actId="478"/>
          <ac:spMkLst>
            <pc:docMk/>
            <pc:sldMk cId="3241098891" sldId="344"/>
            <ac:spMk id="2" creationId="{00000000-0000-0000-0000-000000000000}"/>
          </ac:spMkLst>
        </pc:spChg>
        <pc:spChg chg="add del mod">
          <ac:chgData name="张 智" userId="36bdf691fd3510be" providerId="LiveId" clId="{F523E2E8-F14A-41A8-99D8-D4FD45E52D06}" dt="2023-02-26T16:42:59.769" v="23168" actId="478"/>
          <ac:spMkLst>
            <pc:docMk/>
            <pc:sldMk cId="3241098891" sldId="344"/>
            <ac:spMk id="5" creationId="{8FD5023B-5F04-470A-9E7D-8FE2D54C2E7F}"/>
          </ac:spMkLst>
        </pc:spChg>
        <pc:spChg chg="add mod">
          <ac:chgData name="张 智" userId="36bdf691fd3510be" providerId="LiveId" clId="{F523E2E8-F14A-41A8-99D8-D4FD45E52D06}" dt="2023-02-27T01:09:15.878" v="23923" actId="1037"/>
          <ac:spMkLst>
            <pc:docMk/>
            <pc:sldMk cId="3241098891" sldId="344"/>
            <ac:spMk id="6" creationId="{BC7956DC-30BC-499A-9486-59AA92AFEB94}"/>
          </ac:spMkLst>
        </pc:spChg>
        <pc:picChg chg="add del mod">
          <ac:chgData name="张 智" userId="36bdf691fd3510be" providerId="LiveId" clId="{F523E2E8-F14A-41A8-99D8-D4FD45E52D06}" dt="2023-02-27T01:08:38.468" v="23902" actId="478"/>
          <ac:picMkLst>
            <pc:docMk/>
            <pc:sldMk cId="3241098891" sldId="344"/>
            <ac:picMk id="3" creationId="{A5154ACF-9CA5-4A92-88DB-6B0823337F08}"/>
          </ac:picMkLst>
        </pc:picChg>
        <pc:picChg chg="del">
          <ac:chgData name="张 智" userId="36bdf691fd3510be" providerId="LiveId" clId="{F523E2E8-F14A-41A8-99D8-D4FD45E52D06}" dt="2023-02-26T16:31:46.520" v="22887" actId="478"/>
          <ac:picMkLst>
            <pc:docMk/>
            <pc:sldMk cId="3241098891" sldId="344"/>
            <ac:picMk id="4" creationId="{00000000-0000-0000-0000-000000000000}"/>
          </ac:picMkLst>
        </pc:picChg>
        <pc:picChg chg="add mod">
          <ac:chgData name="张 智" userId="36bdf691fd3510be" providerId="LiveId" clId="{F523E2E8-F14A-41A8-99D8-D4FD45E52D06}" dt="2023-02-27T01:09:10.043" v="23912" actId="14100"/>
          <ac:picMkLst>
            <pc:docMk/>
            <pc:sldMk cId="3241098891" sldId="344"/>
            <ac:picMk id="5" creationId="{8E414A02-27DB-453C-BA9B-F9A001B36E4E}"/>
          </ac:picMkLst>
        </pc:picChg>
      </pc:sldChg>
      <pc:sldChg chg="delSp modSp del mod ord modNotesTx">
        <pc:chgData name="张 智" userId="36bdf691fd3510be" providerId="LiveId" clId="{F523E2E8-F14A-41A8-99D8-D4FD45E52D06}" dt="2023-02-26T16:22:39.009" v="22715" actId="2696"/>
        <pc:sldMkLst>
          <pc:docMk/>
          <pc:sldMk cId="3270160539" sldId="344"/>
        </pc:sldMkLst>
        <pc:spChg chg="mod">
          <ac:chgData name="张 智" userId="36bdf691fd3510be" providerId="LiveId" clId="{F523E2E8-F14A-41A8-99D8-D4FD45E52D06}" dt="2023-02-10T13:11:38.541" v="11226" actId="14100"/>
          <ac:spMkLst>
            <pc:docMk/>
            <pc:sldMk cId="3270160539" sldId="344"/>
            <ac:spMk id="2" creationId="{00000000-0000-0000-0000-000000000000}"/>
          </ac:spMkLst>
        </pc:spChg>
        <pc:spChg chg="del">
          <ac:chgData name="张 智" userId="36bdf691fd3510be" providerId="LiveId" clId="{F523E2E8-F14A-41A8-99D8-D4FD45E52D06}" dt="2023-02-10T13:11:19.207" v="11219" actId="478"/>
          <ac:spMkLst>
            <pc:docMk/>
            <pc:sldMk cId="3270160539" sldId="344"/>
            <ac:spMk id="12" creationId="{CE911F61-0C25-4130-AF43-D05DA2141FAF}"/>
          </ac:spMkLst>
        </pc:spChg>
        <pc:picChg chg="mod">
          <ac:chgData name="张 智" userId="36bdf691fd3510be" providerId="LiveId" clId="{F523E2E8-F14A-41A8-99D8-D4FD45E52D06}" dt="2023-02-10T13:11:33.869" v="11225" actId="1076"/>
          <ac:picMkLst>
            <pc:docMk/>
            <pc:sldMk cId="3270160539" sldId="344"/>
            <ac:picMk id="4" creationId="{00000000-0000-0000-0000-000000000000}"/>
          </ac:picMkLst>
        </pc:picChg>
      </pc:sldChg>
      <pc:sldChg chg="modSp add mod modNotesTx">
        <pc:chgData name="张 智" userId="36bdf691fd3510be" providerId="LiveId" clId="{F523E2E8-F14A-41A8-99D8-D4FD45E52D06}" dt="2023-02-27T01:06:23.433" v="23900" actId="20577"/>
        <pc:sldMkLst>
          <pc:docMk/>
          <pc:sldMk cId="716379317" sldId="345"/>
        </pc:sldMkLst>
        <pc:spChg chg="mod">
          <ac:chgData name="张 智" userId="36bdf691fd3510be" providerId="LiveId" clId="{F523E2E8-F14A-41A8-99D8-D4FD45E52D06}" dt="2023-02-26T16:30:43.488" v="22886" actId="1076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37:02.438" v="23041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del mod modNotesTx">
        <pc:chgData name="张 智" userId="36bdf691fd3510be" providerId="LiveId" clId="{F523E2E8-F14A-41A8-99D8-D4FD45E52D06}" dt="2023-02-26T16:22:39.009" v="22715" actId="2696"/>
        <pc:sldMkLst>
          <pc:docMk/>
          <pc:sldMk cId="3909952585" sldId="345"/>
        </pc:sldMkLst>
        <pc:spChg chg="mod">
          <ac:chgData name="张 智" userId="36bdf691fd3510be" providerId="LiveId" clId="{F523E2E8-F14A-41A8-99D8-D4FD45E52D06}" dt="2023-02-10T13:21:42.492" v="11346" actId="1076"/>
          <ac:spMkLst>
            <pc:docMk/>
            <pc:sldMk cId="3909952585" sldId="34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0T07:52:28.635" v="19062" actId="20577"/>
          <ac:spMkLst>
            <pc:docMk/>
            <pc:sldMk cId="3909952585" sldId="345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F523E2E8-F14A-41A8-99D8-D4FD45E52D06}" dt="2023-02-27T01:16:47.646" v="24127" actId="20577"/>
        <pc:sldMkLst>
          <pc:docMk/>
          <pc:sldMk cId="616269216" sldId="346"/>
        </pc:sldMkLst>
        <pc:spChg chg="del mod">
          <ac:chgData name="张 智" userId="36bdf691fd3510be" providerId="LiveId" clId="{F523E2E8-F14A-41A8-99D8-D4FD45E52D06}" dt="2023-02-26T16:21:30.284" v="22704" actId="478"/>
          <ac:spMkLst>
            <pc:docMk/>
            <pc:sldMk cId="616269216" sldId="346"/>
            <ac:spMk id="2" creationId="{A2659D7A-EF04-4BAE-8F00-6A2C59D419C8}"/>
          </ac:spMkLst>
        </pc:spChg>
        <pc:spChg chg="add del mod">
          <ac:chgData name="张 智" userId="36bdf691fd3510be" providerId="LiveId" clId="{F523E2E8-F14A-41A8-99D8-D4FD45E52D06}" dt="2023-02-26T16:21:32.604" v="22705" actId="478"/>
          <ac:spMkLst>
            <pc:docMk/>
            <pc:sldMk cId="616269216" sldId="346"/>
            <ac:spMk id="4" creationId="{62382C42-2917-4577-84F5-C8472EF052B8}"/>
          </ac:spMkLst>
        </pc:spChg>
        <pc:spChg chg="add mod">
          <ac:chgData name="张 智" userId="36bdf691fd3510be" providerId="LiveId" clId="{F523E2E8-F14A-41A8-99D8-D4FD45E52D06}" dt="2023-02-26T16:44:38.048" v="23207" actId="1076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F523E2E8-F14A-41A8-99D8-D4FD45E52D06}" dt="2023-02-26T16:44:42.104" v="23209" actId="14100"/>
          <ac:spMkLst>
            <pc:docMk/>
            <pc:sldMk cId="616269216" sldId="346"/>
            <ac:spMk id="7" creationId="{385F9B47-7C35-46F5-87A7-4814C5975511}"/>
          </ac:spMkLst>
        </pc:spChg>
      </pc:sldChg>
      <pc:sldChg chg="del modNotesTx">
        <pc:chgData name="张 智" userId="36bdf691fd3510be" providerId="LiveId" clId="{F523E2E8-F14A-41A8-99D8-D4FD45E52D06}" dt="2023-02-26T16:21:08.857" v="22700" actId="2696"/>
        <pc:sldMkLst>
          <pc:docMk/>
          <pc:sldMk cId="1356370329" sldId="346"/>
        </pc:sldMkLst>
      </pc:sldChg>
      <pc:sldChg chg="modSp add mod modNotesTx">
        <pc:chgData name="张 智" userId="36bdf691fd3510be" providerId="LiveId" clId="{F523E2E8-F14A-41A8-99D8-D4FD45E52D06}" dt="2023-02-27T00:52:16.697" v="23787" actId="20577"/>
        <pc:sldMkLst>
          <pc:docMk/>
          <pc:sldMk cId="11172829" sldId="347"/>
        </pc:sldMkLst>
        <pc:spChg chg="mod">
          <ac:chgData name="张 智" userId="36bdf691fd3510be" providerId="LiveId" clId="{F523E2E8-F14A-41A8-99D8-D4FD45E52D06}" dt="2023-02-26T15:37:04.526" v="21086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F523E2E8-F14A-41A8-99D8-D4FD45E52D06}" dt="2023-02-26T15:37:07.086" v="21087" actId="14100"/>
          <ac:spMkLst>
            <pc:docMk/>
            <pc:sldMk cId="11172829" sldId="347"/>
            <ac:spMk id="3" creationId="{E7B058CF-1E66-48A8-A8EB-3BE7B8CF9E6A}"/>
          </ac:spMkLst>
        </pc:spChg>
      </pc:sldChg>
      <pc:sldChg chg="add del">
        <pc:chgData name="张 智" userId="36bdf691fd3510be" providerId="LiveId" clId="{F523E2E8-F14A-41A8-99D8-D4FD45E52D06}" dt="2023-02-26T15:30:23.499" v="20843" actId="2696"/>
        <pc:sldMkLst>
          <pc:docMk/>
          <pc:sldMk cId="3091338466" sldId="347"/>
        </pc:sldMkLst>
      </pc:sldChg>
      <pc:sldChg chg="modSp del mod modNotesTx">
        <pc:chgData name="张 智" userId="36bdf691fd3510be" providerId="LiveId" clId="{F523E2E8-F14A-41A8-99D8-D4FD45E52D06}" dt="2023-02-26T15:29:54.118" v="20841" actId="2696"/>
        <pc:sldMkLst>
          <pc:docMk/>
          <pc:sldMk cId="3292308003" sldId="347"/>
        </pc:sldMkLst>
        <pc:spChg chg="mod">
          <ac:chgData name="张 智" userId="36bdf691fd3510be" providerId="LiveId" clId="{F523E2E8-F14A-41A8-99D8-D4FD45E52D06}" dt="2023-02-09T14:58:13.473" v="9449" actId="20577"/>
          <ac:spMkLst>
            <pc:docMk/>
            <pc:sldMk cId="3292308003" sldId="347"/>
            <ac:spMk id="3" creationId="{E7B058CF-1E66-48A8-A8EB-3BE7B8CF9E6A}"/>
          </ac:spMkLst>
        </pc:spChg>
      </pc:sldChg>
      <pc:sldChg chg="add modNotesTx">
        <pc:chgData name="张 智" userId="36bdf691fd3510be" providerId="LiveId" clId="{F523E2E8-F14A-41A8-99D8-D4FD45E52D06}" dt="2023-02-09T03:27:55.356" v="2472" actId="20577"/>
        <pc:sldMkLst>
          <pc:docMk/>
          <pc:sldMk cId="220406849" sldId="348"/>
        </pc:sldMkLst>
      </pc:sldChg>
      <pc:sldChg chg="addSp delSp modSp add mod modNotesTx">
        <pc:chgData name="张 智" userId="36bdf691fd3510be" providerId="LiveId" clId="{F523E2E8-F14A-41A8-99D8-D4FD45E52D06}" dt="2023-02-27T00:35:23.573" v="23227" actId="20577"/>
        <pc:sldMkLst>
          <pc:docMk/>
          <pc:sldMk cId="2114466259" sldId="349"/>
        </pc:sldMkLst>
        <pc:spChg chg="mod">
          <ac:chgData name="张 智" userId="36bdf691fd3510be" providerId="LiveId" clId="{F523E2E8-F14A-41A8-99D8-D4FD45E52D06}" dt="2023-02-20T05:40:37.602" v="17827" actId="113"/>
          <ac:spMkLst>
            <pc:docMk/>
            <pc:sldMk cId="2114466259" sldId="349"/>
            <ac:spMk id="4" creationId="{3818A496-C3B5-8841-80C7-7A26D9C54282}"/>
          </ac:spMkLst>
        </pc:spChg>
        <pc:spChg chg="add mod">
          <ac:chgData name="张 智" userId="36bdf691fd3510be" providerId="LiveId" clId="{F523E2E8-F14A-41A8-99D8-D4FD45E52D06}" dt="2023-02-20T05:40:47.044" v="17829" actId="20577"/>
          <ac:spMkLst>
            <pc:docMk/>
            <pc:sldMk cId="2114466259" sldId="349"/>
            <ac:spMk id="8" creationId="{01410E13-10F2-4B08-8B93-CCB6420D424D}"/>
          </ac:spMkLst>
        </pc:spChg>
        <pc:picChg chg="add del mod ord">
          <ac:chgData name="张 智" userId="36bdf691fd3510be" providerId="LiveId" clId="{F523E2E8-F14A-41A8-99D8-D4FD45E52D06}" dt="2023-02-09T03:05:20.584" v="684" actId="478"/>
          <ac:picMkLst>
            <pc:docMk/>
            <pc:sldMk cId="2114466259" sldId="349"/>
            <ac:picMk id="3" creationId="{79624AF6-F3EA-4655-9E3B-200F9DB9A977}"/>
          </ac:picMkLst>
        </pc:picChg>
        <pc:picChg chg="del">
          <ac:chgData name="张 智" userId="36bdf691fd3510be" providerId="LiveId" clId="{F523E2E8-F14A-41A8-99D8-D4FD45E52D06}" dt="2023-02-09T03:04:19.458" v="678" actId="478"/>
          <ac:picMkLst>
            <pc:docMk/>
            <pc:sldMk cId="2114466259" sldId="349"/>
            <ac:picMk id="5" creationId="{2BAA781D-AAD4-704C-810F-4E6FD5EC8C3D}"/>
          </ac:picMkLst>
        </pc:picChg>
        <pc:picChg chg="add mod">
          <ac:chgData name="张 智" userId="36bdf691fd3510be" providerId="LiveId" clId="{F523E2E8-F14A-41A8-99D8-D4FD45E52D06}" dt="2023-02-09T03:05:40.914" v="68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delSp modSp add del mod modNotesTx">
        <pc:chgData name="张 智" userId="36bdf691fd3510be" providerId="LiveId" clId="{F523E2E8-F14A-41A8-99D8-D4FD45E52D06}" dt="2023-02-09T03:19:50.583" v="1723" actId="47"/>
        <pc:sldMkLst>
          <pc:docMk/>
          <pc:sldMk cId="3103007378" sldId="531"/>
        </pc:sldMkLst>
        <pc:spChg chg="del">
          <ac:chgData name="张 智" userId="36bdf691fd3510be" providerId="LiveId" clId="{F523E2E8-F14A-41A8-99D8-D4FD45E52D06}" dt="2023-02-09T03:11:22.389" v="1120" actId="478"/>
          <ac:spMkLst>
            <pc:docMk/>
            <pc:sldMk cId="3103007378" sldId="531"/>
            <ac:spMk id="4" creationId="{3818A496-C3B5-8841-80C7-7A26D9C54282}"/>
          </ac:spMkLst>
        </pc:spChg>
        <pc:picChg chg="mod">
          <ac:chgData name="张 智" userId="36bdf691fd3510be" providerId="LiveId" clId="{F523E2E8-F14A-41A8-99D8-D4FD45E52D06}" dt="2023-02-09T03:11:29.443" v="1123" actId="14100"/>
          <ac:picMkLst>
            <pc:docMk/>
            <pc:sldMk cId="3103007378" sldId="531"/>
            <ac:picMk id="3" creationId="{4CC339E8-BBF7-5846-A503-B5D1C34D7791}"/>
          </ac:picMkLst>
        </pc:picChg>
      </pc:sldChg>
      <pc:sldChg chg="addSp delSp modSp add mod modNotesTx">
        <pc:chgData name="张 智" userId="36bdf691fd3510be" providerId="LiveId" clId="{F523E2E8-F14A-41A8-99D8-D4FD45E52D06}" dt="2023-02-27T00:38:18.276" v="23327" actId="20577"/>
        <pc:sldMkLst>
          <pc:docMk/>
          <pc:sldMk cId="2275499318" sldId="532"/>
        </pc:sldMkLst>
        <pc:spChg chg="del">
          <ac:chgData name="张 智" userId="36bdf691fd3510be" providerId="LiveId" clId="{F523E2E8-F14A-41A8-99D8-D4FD45E52D06}" dt="2023-02-09T02:19:53.928" v="10" actId="478"/>
          <ac:spMkLst>
            <pc:docMk/>
            <pc:sldMk cId="2275499318" sldId="532"/>
            <ac:spMk id="2" creationId="{178A6E5E-357F-4F40-850A-4901DE05D464}"/>
          </ac:spMkLst>
        </pc:spChg>
        <pc:spChg chg="del">
          <ac:chgData name="张 智" userId="36bdf691fd3510be" providerId="LiveId" clId="{F523E2E8-F14A-41A8-99D8-D4FD45E52D06}" dt="2023-02-09T03:11:48.310" v="1129" actId="478"/>
          <ac:spMkLst>
            <pc:docMk/>
            <pc:sldMk cId="2275499318" sldId="532"/>
            <ac:spMk id="4" creationId="{3818A496-C3B5-8841-80C7-7A26D9C54282}"/>
          </ac:spMkLst>
        </pc:spChg>
        <pc:spChg chg="add mod ord">
          <ac:chgData name="张 智" userId="36bdf691fd3510be" providerId="LiveId" clId="{F523E2E8-F14A-41A8-99D8-D4FD45E52D06}" dt="2023-02-11T07:37:46.908" v="15545" actId="1036"/>
          <ac:spMkLst>
            <pc:docMk/>
            <pc:sldMk cId="2275499318" sldId="532"/>
            <ac:spMk id="8" creationId="{9BBDBF6F-560A-4748-833A-53044B26F557}"/>
          </ac:spMkLst>
        </pc:spChg>
        <pc:spChg chg="add mod ord">
          <ac:chgData name="张 智" userId="36bdf691fd3510be" providerId="LiveId" clId="{F523E2E8-F14A-41A8-99D8-D4FD45E52D06}" dt="2023-02-09T03:12:11.379" v="1140" actId="1035"/>
          <ac:spMkLst>
            <pc:docMk/>
            <pc:sldMk cId="2275499318" sldId="532"/>
            <ac:spMk id="9" creationId="{BFF3C42F-05D8-49ED-AF35-C5FF84EC069D}"/>
          </ac:spMkLst>
        </pc:spChg>
        <pc:picChg chg="mod">
          <ac:chgData name="张 智" userId="36bdf691fd3510be" providerId="LiveId" clId="{F523E2E8-F14A-41A8-99D8-D4FD45E52D06}" dt="2023-02-09T03:12:11.379" v="1140" actId="1035"/>
          <ac:picMkLst>
            <pc:docMk/>
            <pc:sldMk cId="2275499318" sldId="532"/>
            <ac:picMk id="5" creationId="{889584BC-CAB3-B344-8199-9E281BD9272E}"/>
          </ac:picMkLst>
        </pc:picChg>
        <pc:picChg chg="add mod">
          <ac:chgData name="张 智" userId="36bdf691fd3510be" providerId="LiveId" clId="{F523E2E8-F14A-41A8-99D8-D4FD45E52D06}" dt="2023-02-09T03:12:11.379" v="1140" actId="1035"/>
          <ac:picMkLst>
            <pc:docMk/>
            <pc:sldMk cId="2275499318" sldId="532"/>
            <ac:picMk id="6" creationId="{E8CA1C5F-6F63-4A48-8AE9-8562C19C4602}"/>
          </ac:picMkLst>
        </pc:picChg>
        <pc:picChg chg="del mod">
          <ac:chgData name="张 智" userId="36bdf691fd3510be" providerId="LiveId" clId="{F523E2E8-F14A-41A8-99D8-D4FD45E52D06}" dt="2023-02-09T02:19:50.958" v="9" actId="478"/>
          <ac:picMkLst>
            <pc:docMk/>
            <pc:sldMk cId="2275499318" sldId="532"/>
            <ac:picMk id="7" creationId="{F7D47686-9E51-964C-A63C-05DCC94D44AB}"/>
          </ac:picMkLst>
        </pc:picChg>
      </pc:sldChg>
      <pc:sldChg chg="delSp modSp add mod modNotesTx">
        <pc:chgData name="张 智" userId="36bdf691fd3510be" providerId="LiveId" clId="{F523E2E8-F14A-41A8-99D8-D4FD45E52D06}" dt="2023-02-27T00:38:00.493" v="23325" actId="20577"/>
        <pc:sldMkLst>
          <pc:docMk/>
          <pc:sldMk cId="3392685481" sldId="533"/>
        </pc:sldMkLst>
        <pc:spChg chg="del">
          <ac:chgData name="张 智" userId="36bdf691fd3510be" providerId="LiveId" clId="{F523E2E8-F14A-41A8-99D8-D4FD45E52D06}" dt="2023-02-09T03:11:33.966" v="1124" actId="478"/>
          <ac:spMkLst>
            <pc:docMk/>
            <pc:sldMk cId="3392685481" sldId="533"/>
            <ac:spMk id="4" creationId="{3818A496-C3B5-8841-80C7-7A26D9C54282}"/>
          </ac:spMkLst>
        </pc:spChg>
        <pc:picChg chg="mod">
          <ac:chgData name="张 智" userId="36bdf691fd3510be" providerId="LiveId" clId="{F523E2E8-F14A-41A8-99D8-D4FD45E52D06}" dt="2023-02-09T03:11:43.196" v="1128" actId="14100"/>
          <ac:picMkLst>
            <pc:docMk/>
            <pc:sldMk cId="3392685481" sldId="533"/>
            <ac:picMk id="5" creationId="{BD31A839-9D28-7749-9BD6-E294D81EED24}"/>
          </ac:picMkLst>
        </pc:picChg>
      </pc:sldChg>
      <pc:sldChg chg="modSp add del mod modNotesTx">
        <pc:chgData name="张 智" userId="36bdf691fd3510be" providerId="LiveId" clId="{F523E2E8-F14A-41A8-99D8-D4FD45E52D06}" dt="2023-02-27T01:14:17.504" v="24122" actId="20577"/>
        <pc:sldMkLst>
          <pc:docMk/>
          <pc:sldMk cId="2433280140" sldId="534"/>
        </pc:sldMkLst>
        <pc:spChg chg="mod">
          <ac:chgData name="张 智" userId="36bdf691fd3510be" providerId="LiveId" clId="{F523E2E8-F14A-41A8-99D8-D4FD45E52D06}" dt="2023-02-26T16:25:18.684" v="22740" actId="20577"/>
          <ac:spMkLst>
            <pc:docMk/>
            <pc:sldMk cId="2433280140" sldId="534"/>
            <ac:spMk id="2" creationId="{00000000-0000-0000-0000-000000000000}"/>
          </ac:spMkLst>
        </pc:spChg>
      </pc:sldChg>
      <pc:sldChg chg="addSp delSp modSp add del mod setBg modNotesTx">
        <pc:chgData name="张 智" userId="36bdf691fd3510be" providerId="LiveId" clId="{F523E2E8-F14A-41A8-99D8-D4FD45E52D06}" dt="2023-02-26T16:11:28.285" v="22353" actId="2696"/>
        <pc:sldMkLst>
          <pc:docMk/>
          <pc:sldMk cId="3422149179" sldId="534"/>
        </pc:sldMkLst>
        <pc:spChg chg="mod">
          <ac:chgData name="张 智" userId="36bdf691fd3510be" providerId="LiveId" clId="{F523E2E8-F14A-41A8-99D8-D4FD45E52D06}" dt="2023-02-20T06:53:54.055" v="17957" actId="14100"/>
          <ac:spMkLst>
            <pc:docMk/>
            <pc:sldMk cId="3422149179" sldId="534"/>
            <ac:spMk id="2" creationId="{00000000-0000-0000-0000-000000000000}"/>
          </ac:spMkLst>
        </pc:spChg>
        <pc:spChg chg="add del">
          <ac:chgData name="张 智" userId="36bdf691fd3510be" providerId="LiveId" clId="{F523E2E8-F14A-41A8-99D8-D4FD45E52D06}" dt="2023-02-10T11:41:33.717" v="10911" actId="22"/>
          <ac:spMkLst>
            <pc:docMk/>
            <pc:sldMk cId="3422149179" sldId="534"/>
            <ac:spMk id="8" creationId="{AE86A3E7-8B69-48CD-B2A2-D0FFFFDB36BF}"/>
          </ac:spMkLst>
        </pc:spChg>
        <pc:spChg chg="del">
          <ac:chgData name="张 智" userId="36bdf691fd3510be" providerId="LiveId" clId="{F523E2E8-F14A-41A8-99D8-D4FD45E52D06}" dt="2023-02-10T11:40:56.671" v="10905" actId="478"/>
          <ac:spMkLst>
            <pc:docMk/>
            <pc:sldMk cId="3422149179" sldId="534"/>
            <ac:spMk id="12" creationId="{CE911F61-0C25-4130-AF43-D05DA2141FAF}"/>
          </ac:spMkLst>
        </pc:spChg>
        <pc:picChg chg="del">
          <ac:chgData name="张 智" userId="36bdf691fd3510be" providerId="LiveId" clId="{F523E2E8-F14A-41A8-99D8-D4FD45E52D06}" dt="2023-02-10T11:40:54.330" v="10904" actId="478"/>
          <ac:picMkLst>
            <pc:docMk/>
            <pc:sldMk cId="3422149179" sldId="534"/>
            <ac:picMk id="4" creationId="{00000000-0000-0000-0000-000000000000}"/>
          </ac:picMkLst>
        </pc:picChg>
        <pc:picChg chg="add mod">
          <ac:chgData name="张 智" userId="36bdf691fd3510be" providerId="LiveId" clId="{F523E2E8-F14A-41A8-99D8-D4FD45E52D06}" dt="2023-02-20T06:53:56.737" v="17958" actId="14100"/>
          <ac:picMkLst>
            <pc:docMk/>
            <pc:sldMk cId="3422149179" sldId="534"/>
            <ac:picMk id="4" creationId="{F8629A5C-3EC5-4778-A532-9CCDE40FB699}"/>
          </ac:picMkLst>
        </pc:picChg>
        <pc:picChg chg="add del mod">
          <ac:chgData name="张 智" userId="36bdf691fd3510be" providerId="LiveId" clId="{F523E2E8-F14A-41A8-99D8-D4FD45E52D06}" dt="2023-02-20T06:53:32.962" v="17952" actId="478"/>
          <ac:picMkLst>
            <pc:docMk/>
            <pc:sldMk cId="3422149179" sldId="534"/>
            <ac:picMk id="5" creationId="{F8B13445-5B79-4EE4-8116-BFC256B99F65}"/>
          </ac:picMkLst>
        </pc:picChg>
      </pc:sldChg>
      <pc:sldChg chg="modSp add del mod modNotesTx">
        <pc:chgData name="张 智" userId="36bdf691fd3510be" providerId="LiveId" clId="{F523E2E8-F14A-41A8-99D8-D4FD45E52D06}" dt="2023-02-24T04:51:56.997" v="19567" actId="2696"/>
        <pc:sldMkLst>
          <pc:docMk/>
          <pc:sldMk cId="489924584" sldId="535"/>
        </pc:sldMkLst>
        <pc:spChg chg="mod">
          <ac:chgData name="张 智" userId="36bdf691fd3510be" providerId="LiveId" clId="{F523E2E8-F14A-41A8-99D8-D4FD45E52D06}" dt="2023-02-24T04:37:26.186" v="19349" actId="14100"/>
          <ac:spMkLst>
            <pc:docMk/>
            <pc:sldMk cId="489924584" sldId="535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4T04:37:22.455" v="19348" actId="1076"/>
          <ac:spMkLst>
            <pc:docMk/>
            <pc:sldMk cId="489924584" sldId="535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F523E2E8-F14A-41A8-99D8-D4FD45E52D06}" dt="2023-02-27T01:04:55.802" v="23891" actId="20577"/>
        <pc:sldMkLst>
          <pc:docMk/>
          <pc:sldMk cId="1757591113" sldId="536"/>
        </pc:sldMkLst>
        <pc:spChg chg="mod">
          <ac:chgData name="张 智" userId="36bdf691fd3510be" providerId="LiveId" clId="{F523E2E8-F14A-41A8-99D8-D4FD45E52D06}" dt="2023-02-26T16:18:09.647" v="22623" actId="20577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28:57.120" v="22780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 ord">
        <pc:chgData name="张 智" userId="36bdf691fd3510be" providerId="LiveId" clId="{F523E2E8-F14A-41A8-99D8-D4FD45E52D06}" dt="2023-02-26T16:17:54.861" v="22615" actId="2696"/>
        <pc:sldMkLst>
          <pc:docMk/>
          <pc:sldMk cId="3281173567" sldId="536"/>
        </pc:sldMkLst>
        <pc:spChg chg="mod">
          <ac:chgData name="张 智" userId="36bdf691fd3510be" providerId="LiveId" clId="{F523E2E8-F14A-41A8-99D8-D4FD45E52D06}" dt="2023-02-20T07:50:27.017" v="19060" actId="20577"/>
          <ac:spMkLst>
            <pc:docMk/>
            <pc:sldMk cId="3281173567" sldId="536"/>
            <ac:spMk id="3" creationId="{00000000-0000-0000-0000-000000000000}"/>
          </ac:spMkLst>
        </pc:spChg>
      </pc:sldChg>
      <pc:sldChg chg="modSp add mod ord modNotesTx">
        <pc:chgData name="张 智" userId="36bdf691fd3510be" providerId="LiveId" clId="{F523E2E8-F14A-41A8-99D8-D4FD45E52D06}" dt="2023-02-26T16:42:12.113" v="23132"/>
        <pc:sldMkLst>
          <pc:docMk/>
          <pc:sldMk cId="3948024721" sldId="537"/>
        </pc:sldMkLst>
        <pc:spChg chg="mod">
          <ac:chgData name="张 智" userId="36bdf691fd3510be" providerId="LiveId" clId="{F523E2E8-F14A-41A8-99D8-D4FD45E52D06}" dt="2023-02-26T16:17:27.493" v="22610" actId="20577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6T16:17:31.978" v="22611" actId="20577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del mod modNotesTx">
        <pc:chgData name="张 智" userId="36bdf691fd3510be" providerId="LiveId" clId="{F523E2E8-F14A-41A8-99D8-D4FD45E52D06}" dt="2023-02-24T05:05:15.562" v="20181" actId="2696"/>
        <pc:sldMkLst>
          <pc:docMk/>
          <pc:sldMk cId="3046424898" sldId="538"/>
        </pc:sldMkLst>
        <pc:spChg chg="del">
          <ac:chgData name="张 智" userId="36bdf691fd3510be" providerId="LiveId" clId="{F523E2E8-F14A-41A8-99D8-D4FD45E52D06}" dt="2023-02-24T05:00:44.984" v="19986" actId="478"/>
          <ac:spMkLst>
            <pc:docMk/>
            <pc:sldMk cId="3046424898" sldId="538"/>
            <ac:spMk id="3" creationId="{56279952-E4DB-7445-83D2-1C8ADC55F074}"/>
          </ac:spMkLst>
        </pc:spChg>
        <pc:spChg chg="add del mod">
          <ac:chgData name="张 智" userId="36bdf691fd3510be" providerId="LiveId" clId="{F523E2E8-F14A-41A8-99D8-D4FD45E52D06}" dt="2023-02-24T05:00:46.800" v="19987" actId="478"/>
          <ac:spMkLst>
            <pc:docMk/>
            <pc:sldMk cId="3046424898" sldId="538"/>
            <ac:spMk id="5" creationId="{E5453BB8-A5C3-4D59-834F-6A345A6CA0E8}"/>
          </ac:spMkLst>
        </pc:spChg>
      </pc:sldChg>
      <pc:sldChg chg="modSp add mod modNotesTx">
        <pc:chgData name="张 智" userId="36bdf691fd3510be" providerId="LiveId" clId="{F523E2E8-F14A-41A8-99D8-D4FD45E52D06}" dt="2023-02-27T01:52:44.518" v="24692" actId="20577"/>
        <pc:sldMkLst>
          <pc:docMk/>
          <pc:sldMk cId="2037980646" sldId="539"/>
        </pc:sldMkLst>
        <pc:spChg chg="mod">
          <ac:chgData name="张 智" userId="36bdf691fd3510be" providerId="LiveId" clId="{F523E2E8-F14A-41A8-99D8-D4FD45E52D06}" dt="2023-02-26T16:12:02.089" v="22374" actId="20577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7T01:52:44.518" v="24692" actId="20577"/>
          <ac:spMkLst>
            <pc:docMk/>
            <pc:sldMk cId="2037980646" sldId="539"/>
            <ac:spMk id="3" creationId="{56279952-E4DB-7445-83D2-1C8ADC55F074}"/>
          </ac:spMkLst>
        </pc:spChg>
      </pc:sldChg>
      <pc:sldChg chg="modSp add del mod modNotesTx">
        <pc:chgData name="张 智" userId="36bdf691fd3510be" providerId="LiveId" clId="{F523E2E8-F14A-41A8-99D8-D4FD45E52D06}" dt="2023-02-26T16:11:47.639" v="22355" actId="2696"/>
        <pc:sldMkLst>
          <pc:docMk/>
          <pc:sldMk cId="2404523771" sldId="539"/>
        </pc:sldMkLst>
        <pc:spChg chg="mod">
          <ac:chgData name="张 智" userId="36bdf691fd3510be" providerId="LiveId" clId="{F523E2E8-F14A-41A8-99D8-D4FD45E52D06}" dt="2023-02-24T05:02:57.735" v="20075" actId="20577"/>
          <ac:spMkLst>
            <pc:docMk/>
            <pc:sldMk cId="2404523771" sldId="539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F523E2E8-F14A-41A8-99D8-D4FD45E52D06}" dt="2023-02-27T00:50:44.869" v="23756" actId="20577"/>
        <pc:sldMkLst>
          <pc:docMk/>
          <pc:sldMk cId="3788011539" sldId="540"/>
        </pc:sldMkLst>
        <pc:spChg chg="mod">
          <ac:chgData name="张 智" userId="36bdf691fd3510be" providerId="LiveId" clId="{F523E2E8-F14A-41A8-99D8-D4FD45E52D06}" dt="2023-02-26T15:07:02.658" v="20526" actId="1076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F523E2E8-F14A-41A8-99D8-D4FD45E52D06}" dt="2023-02-26T15:07:50.567" v="20572" actId="1076"/>
          <ac:spMkLst>
            <pc:docMk/>
            <pc:sldMk cId="3788011539" sldId="540"/>
            <ac:spMk id="3" creationId="{D414E03A-E6FC-764F-9D80-282B98177B8B}"/>
          </ac:spMkLst>
        </pc:spChg>
      </pc:sldChg>
      <pc:sldChg chg="delSp modSp add mod ord modNotesTx">
        <pc:chgData name="张 智" userId="36bdf691fd3510be" providerId="LiveId" clId="{F523E2E8-F14A-41A8-99D8-D4FD45E52D06}" dt="2023-02-27T01:21:40.276" v="24266"/>
        <pc:sldMkLst>
          <pc:docMk/>
          <pc:sldMk cId="2115377926" sldId="541"/>
        </pc:sldMkLst>
        <pc:spChg chg="mod">
          <ac:chgData name="张 智" userId="36bdf691fd3510be" providerId="LiveId" clId="{F523E2E8-F14A-41A8-99D8-D4FD45E52D06}" dt="2023-02-26T15:15:49.022" v="20828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5:15:15.918" v="20826" actId="20577"/>
          <ac:spMkLst>
            <pc:docMk/>
            <pc:sldMk cId="2115377926" sldId="541"/>
            <ac:spMk id="3" creationId="{00000000-0000-0000-0000-000000000000}"/>
          </ac:spMkLst>
        </pc:spChg>
        <pc:spChg chg="del">
          <ac:chgData name="张 智" userId="36bdf691fd3510be" providerId="LiveId" clId="{F523E2E8-F14A-41A8-99D8-D4FD45E52D06}" dt="2023-02-26T15:13:39.241" v="20770" actId="478"/>
          <ac:spMkLst>
            <pc:docMk/>
            <pc:sldMk cId="2115377926" sldId="541"/>
            <ac:spMk id="5" creationId="{8279FB17-003C-4E9C-9EB2-B701C937ABD3}"/>
          </ac:spMkLst>
        </pc:spChg>
      </pc:sldChg>
      <pc:sldChg chg="addSp delSp modSp add mod modNotesTx">
        <pc:chgData name="张 智" userId="36bdf691fd3510be" providerId="LiveId" clId="{F523E2E8-F14A-41A8-99D8-D4FD45E52D06}" dt="2023-02-26T15:49:05.922" v="21537" actId="20577"/>
        <pc:sldMkLst>
          <pc:docMk/>
          <pc:sldMk cId="2565774799" sldId="542"/>
        </pc:sldMkLst>
        <pc:spChg chg="mod">
          <ac:chgData name="张 智" userId="36bdf691fd3510be" providerId="LiveId" clId="{F523E2E8-F14A-41A8-99D8-D4FD45E52D06}" dt="2023-02-26T15:39:51.095" v="21108" actId="1076"/>
          <ac:spMkLst>
            <pc:docMk/>
            <pc:sldMk cId="2565774799" sldId="542"/>
            <ac:spMk id="2" creationId="{6CE1A259-E50D-4EA2-90A3-5321F575131B}"/>
          </ac:spMkLst>
        </pc:spChg>
        <pc:picChg chg="del">
          <ac:chgData name="张 智" userId="36bdf691fd3510be" providerId="LiveId" clId="{F523E2E8-F14A-41A8-99D8-D4FD45E52D06}" dt="2023-02-26T15:35:15.648" v="21027" actId="478"/>
          <ac:picMkLst>
            <pc:docMk/>
            <pc:sldMk cId="2565774799" sldId="542"/>
            <ac:picMk id="4" creationId="{C2422E6C-910E-4469-99CE-5C2C2337E66E}"/>
          </ac:picMkLst>
        </pc:picChg>
        <pc:picChg chg="add del mod">
          <ac:chgData name="张 智" userId="36bdf691fd3510be" providerId="LiveId" clId="{F523E2E8-F14A-41A8-99D8-D4FD45E52D06}" dt="2023-02-26T15:42:14.996" v="21112" actId="478"/>
          <ac:picMkLst>
            <pc:docMk/>
            <pc:sldMk cId="2565774799" sldId="542"/>
            <ac:picMk id="5" creationId="{6B0E64BA-7D0C-47DE-9370-9AF2FB12744F}"/>
          </ac:picMkLst>
        </pc:picChg>
        <pc:picChg chg="add mod">
          <ac:chgData name="张 智" userId="36bdf691fd3510be" providerId="LiveId" clId="{F523E2E8-F14A-41A8-99D8-D4FD45E52D06}" dt="2023-02-26T15:42:32.886" v="21117" actId="1076"/>
          <ac:picMkLst>
            <pc:docMk/>
            <pc:sldMk cId="2565774799" sldId="542"/>
            <ac:picMk id="7" creationId="{B72C513C-A97D-4B81-A7DA-81AE908DD4FE}"/>
          </ac:picMkLst>
        </pc:picChg>
      </pc:sldChg>
      <pc:sldChg chg="addSp delSp modSp add mod modNotesTx">
        <pc:chgData name="张 智" userId="36bdf691fd3510be" providerId="LiveId" clId="{F523E2E8-F14A-41A8-99D8-D4FD45E52D06}" dt="2023-02-27T00:54:53.709" v="23869" actId="20577"/>
        <pc:sldMkLst>
          <pc:docMk/>
          <pc:sldMk cId="2447042196" sldId="543"/>
        </pc:sldMkLst>
        <pc:spChg chg="mod">
          <ac:chgData name="张 智" userId="36bdf691fd3510be" providerId="LiveId" clId="{F523E2E8-F14A-41A8-99D8-D4FD45E52D06}" dt="2023-02-26T15:58:48.339" v="21874" actId="207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F523E2E8-F14A-41A8-99D8-D4FD45E52D06}" dt="2023-02-26T16:42:31.039" v="23165" actId="20577"/>
          <ac:spMkLst>
            <pc:docMk/>
            <pc:sldMk cId="2447042196" sldId="543"/>
            <ac:spMk id="3" creationId="{E7B058CF-1E66-48A8-A8EB-3BE7B8CF9E6A}"/>
          </ac:spMkLst>
        </pc:spChg>
        <pc:spChg chg="add del mod">
          <ac:chgData name="张 智" userId="36bdf691fd3510be" providerId="LiveId" clId="{F523E2E8-F14A-41A8-99D8-D4FD45E52D06}" dt="2023-02-26T15:59:31.399" v="21889"/>
          <ac:spMkLst>
            <pc:docMk/>
            <pc:sldMk cId="2447042196" sldId="543"/>
            <ac:spMk id="4" creationId="{76FB47BE-0E2D-4D73-8060-2D6B80577FAA}"/>
          </ac:spMkLst>
        </pc:spChg>
      </pc:sldChg>
      <pc:sldChg chg="modSp add mod modNotesTx">
        <pc:chgData name="张 智" userId="36bdf691fd3510be" providerId="LiveId" clId="{F523E2E8-F14A-41A8-99D8-D4FD45E52D06}" dt="2023-02-27T01:57:35.773" v="24707" actId="20577"/>
        <pc:sldMkLst>
          <pc:docMk/>
          <pc:sldMk cId="1821654354" sldId="544"/>
        </pc:sldMkLst>
        <pc:spChg chg="mod">
          <ac:chgData name="张 智" userId="36bdf691fd3510be" providerId="LiveId" clId="{F523E2E8-F14A-41A8-99D8-D4FD45E52D06}" dt="2023-02-27T01:29:04.689" v="24429" actId="27636"/>
          <ac:spMkLst>
            <pc:docMk/>
            <pc:sldMk cId="1821654354" sldId="544"/>
            <ac:spMk id="3" creationId="{00000000-0000-0000-0000-000000000000}"/>
          </ac:spMkLst>
        </pc:spChg>
      </pc:sldChg>
      <pc:sldChg chg="modSp add del mod">
        <pc:chgData name="张 智" userId="36bdf691fd3510be" providerId="LiveId" clId="{F523E2E8-F14A-41A8-99D8-D4FD45E52D06}" dt="2023-02-26T16:18:04.856" v="22617" actId="2696"/>
        <pc:sldMkLst>
          <pc:docMk/>
          <pc:sldMk cId="4046156189" sldId="544"/>
        </pc:sldMkLst>
        <pc:spChg chg="mod">
          <ac:chgData name="张 智" userId="36bdf691fd3510be" providerId="LiveId" clId="{F523E2E8-F14A-41A8-99D8-D4FD45E52D06}" dt="2023-02-26T16:17:14.936" v="22597" actId="20577"/>
          <ac:spMkLst>
            <pc:docMk/>
            <pc:sldMk cId="4046156189" sldId="544"/>
            <ac:spMk id="2" creationId="{AF12F404-5848-8D4C-8FB6-3349BDEB8F75}"/>
          </ac:spMkLst>
        </pc:spChg>
      </pc:sldChg>
    </pc:docChg>
  </pc:docChgLst>
  <pc:docChgLst>
    <pc:chgData name="张 智" userId="36bdf691fd3510be" providerId="LiveId" clId="{F06A3F99-18E9-4367-97B2-55765CB61B8A}"/>
    <pc:docChg chg="undo redo custSel addSld delSld modSld">
      <pc:chgData name="张 智" userId="36bdf691fd3510be" providerId="LiveId" clId="{F06A3F99-18E9-4367-97B2-55765CB61B8A}" dt="2024-02-26T06:16:50.693" v="7235" actId="20577"/>
      <pc:docMkLst>
        <pc:docMk/>
      </pc:docMkLst>
      <pc:sldChg chg="delSp modSp mod modNotesTx">
        <pc:chgData name="张 智" userId="36bdf691fd3510be" providerId="LiveId" clId="{F06A3F99-18E9-4367-97B2-55765CB61B8A}" dt="2024-02-23T15:18:13.988" v="2472" actId="15"/>
        <pc:sldMkLst>
          <pc:docMk/>
          <pc:sldMk cId="2850690858" sldId="258"/>
        </pc:sldMkLst>
        <pc:spChg chg="mod">
          <ac:chgData name="张 智" userId="36bdf691fd3510be" providerId="LiveId" clId="{F06A3F99-18E9-4367-97B2-55765CB61B8A}" dt="2024-02-23T15:03:00.202" v="2410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3T15:18:13.988" v="2472" actId="15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F06A3F99-18E9-4367-97B2-55765CB61B8A}" dt="2024-02-23T15:03:06.393" v="2412" actId="478"/>
          <ac:spMkLst>
            <pc:docMk/>
            <pc:sldMk cId="2850690858" sldId="258"/>
            <ac:spMk id="4" creationId="{5293465A-4C2A-754E-8F5A-63A08A730A0E}"/>
          </ac:spMkLst>
        </pc:spChg>
      </pc:sldChg>
      <pc:sldChg chg="modSp mod modNotesTx">
        <pc:chgData name="张 智" userId="36bdf691fd3510be" providerId="LiveId" clId="{F06A3F99-18E9-4367-97B2-55765CB61B8A}" dt="2024-02-26T01:43:22.469" v="5308" actId="20577"/>
        <pc:sldMkLst>
          <pc:docMk/>
          <pc:sldMk cId="3503711615" sldId="260"/>
        </pc:sldMkLst>
        <pc:spChg chg="mod">
          <ac:chgData name="张 智" userId="36bdf691fd3510be" providerId="LiveId" clId="{F06A3F99-18E9-4367-97B2-55765CB61B8A}" dt="2024-02-26T01:43:22.469" v="5308" actId="20577"/>
          <ac:spMkLst>
            <pc:docMk/>
            <pc:sldMk cId="3503711615" sldId="260"/>
            <ac:spMk id="3" creationId="{F7DD7DCB-C7E2-1B4F-BD83-3B7AF005DD76}"/>
          </ac:spMkLst>
        </pc:spChg>
      </pc:sldChg>
      <pc:sldChg chg="del">
        <pc:chgData name="张 智" userId="36bdf691fd3510be" providerId="LiveId" clId="{F06A3F99-18E9-4367-97B2-55765CB61B8A}" dt="2024-02-25T14:30:06.178" v="4260" actId="2696"/>
        <pc:sldMkLst>
          <pc:docMk/>
          <pc:sldMk cId="3235645542" sldId="266"/>
        </pc:sldMkLst>
      </pc:sldChg>
      <pc:sldChg chg="addSp delSp modSp mod modNotesTx">
        <pc:chgData name="张 智" userId="36bdf691fd3510be" providerId="LiveId" clId="{F06A3F99-18E9-4367-97B2-55765CB61B8A}" dt="2024-02-26T05:50:35.866" v="7064" actId="20577"/>
        <pc:sldMkLst>
          <pc:docMk/>
          <pc:sldMk cId="3480672060" sldId="267"/>
        </pc:sldMkLst>
        <pc:spChg chg="mod">
          <ac:chgData name="张 智" userId="36bdf691fd3510be" providerId="LiveId" clId="{F06A3F99-18E9-4367-97B2-55765CB61B8A}" dt="2024-02-25T14:36:38.141" v="4288" actId="1076"/>
          <ac:spMkLst>
            <pc:docMk/>
            <pc:sldMk cId="3480672060" sldId="267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5T14:35:07.193" v="4281" actId="20577"/>
          <ac:spMkLst>
            <pc:docMk/>
            <pc:sldMk cId="3480672060" sldId="267"/>
            <ac:spMk id="4" creationId="{5293465A-4C2A-754E-8F5A-63A08A730A0E}"/>
          </ac:spMkLst>
        </pc:spChg>
        <pc:spChg chg="mod">
          <ac:chgData name="张 智" userId="36bdf691fd3510be" providerId="LiveId" clId="{F06A3F99-18E9-4367-97B2-55765CB61B8A}" dt="2024-02-25T14:36:44.013" v="4291" actId="14100"/>
          <ac:spMkLst>
            <pc:docMk/>
            <pc:sldMk cId="3480672060" sldId="267"/>
            <ac:spMk id="19" creationId="{F6948037-86E0-421A-B96C-F87438C98CFD}"/>
          </ac:spMkLst>
        </pc:spChg>
        <pc:picChg chg="del">
          <ac:chgData name="张 智" userId="36bdf691fd3510be" providerId="LiveId" clId="{F06A3F99-18E9-4367-97B2-55765CB61B8A}" dt="2024-02-25T14:30:44.701" v="4261" actId="478"/>
          <ac:picMkLst>
            <pc:docMk/>
            <pc:sldMk cId="3480672060" sldId="267"/>
            <ac:picMk id="5" creationId="{C2ED2737-1796-D54E-A0CA-4C7C7C4A0B91}"/>
          </ac:picMkLst>
        </pc:picChg>
        <pc:picChg chg="add mod">
          <ac:chgData name="张 智" userId="36bdf691fd3510be" providerId="LiveId" clId="{F06A3F99-18E9-4367-97B2-55765CB61B8A}" dt="2024-02-25T14:44:28.460" v="5013" actId="14100"/>
          <ac:picMkLst>
            <pc:docMk/>
            <pc:sldMk cId="3480672060" sldId="267"/>
            <ac:picMk id="6" creationId="{680B0832-BD63-4373-902C-374A1ABB6E58}"/>
          </ac:picMkLst>
        </pc:picChg>
      </pc:sldChg>
      <pc:sldChg chg="delSp modSp mod modNotesTx">
        <pc:chgData name="张 智" userId="36bdf691fd3510be" providerId="LiveId" clId="{F06A3F99-18E9-4367-97B2-55765CB61B8A}" dt="2024-02-26T05:50:30.399" v="7062" actId="20577"/>
        <pc:sldMkLst>
          <pc:docMk/>
          <pc:sldMk cId="1068746973" sldId="268"/>
        </pc:sldMkLst>
        <pc:spChg chg="mod">
          <ac:chgData name="张 智" userId="36bdf691fd3510be" providerId="LiveId" clId="{F06A3F99-18E9-4367-97B2-55765CB61B8A}" dt="2024-02-23T15:14:21.634" v="2444" actId="14100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3T15:14:19.314" v="2443" actId="1076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F06A3F99-18E9-4367-97B2-55765CB61B8A}" dt="2024-02-23T15:14:12.613" v="2441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modNotesTx">
        <pc:chgData name="张 智" userId="36bdf691fd3510be" providerId="LiveId" clId="{F06A3F99-18E9-4367-97B2-55765CB61B8A}" dt="2024-02-26T04:30:04.154" v="7060" actId="20577"/>
        <pc:sldMkLst>
          <pc:docMk/>
          <pc:sldMk cId="1476963364" sldId="269"/>
        </pc:sldMkLst>
      </pc:sldChg>
      <pc:sldChg chg="modSp mod modNotesTx">
        <pc:chgData name="张 智" userId="36bdf691fd3510be" providerId="LiveId" clId="{F06A3F99-18E9-4367-97B2-55765CB61B8A}" dt="2024-02-26T06:11:25.696" v="7068" actId="20577"/>
        <pc:sldMkLst>
          <pc:docMk/>
          <pc:sldMk cId="2805807811" sldId="270"/>
        </pc:sldMkLst>
        <pc:spChg chg="mod">
          <ac:chgData name="张 智" userId="36bdf691fd3510be" providerId="LiveId" clId="{F06A3F99-18E9-4367-97B2-55765CB61B8A}" dt="2024-02-23T15:14:29.258" v="2445" actId="1076"/>
          <ac:spMkLst>
            <pc:docMk/>
            <pc:sldMk cId="2805807811" sldId="270"/>
            <ac:spMk id="2" creationId="{F504D983-BF7D-9343-B99F-81DCAC39D19B}"/>
          </ac:spMkLst>
        </pc:spChg>
        <pc:spChg chg="mod">
          <ac:chgData name="张 智" userId="36bdf691fd3510be" providerId="LiveId" clId="{F06A3F99-18E9-4367-97B2-55765CB61B8A}" dt="2024-02-26T06:10:32.242" v="7066" actId="20577"/>
          <ac:spMkLst>
            <pc:docMk/>
            <pc:sldMk cId="2805807811" sldId="270"/>
            <ac:spMk id="3" creationId="{BBEA6D1A-7BEE-D443-9695-FB4C23725F4D}"/>
          </ac:spMkLst>
        </pc:spChg>
      </pc:sldChg>
      <pc:sldChg chg="modSp mod modNotesTx">
        <pc:chgData name="张 智" userId="36bdf691fd3510be" providerId="LiveId" clId="{F06A3F99-18E9-4367-97B2-55765CB61B8A}" dt="2024-02-26T02:14:59.321" v="5783" actId="20577"/>
        <pc:sldMkLst>
          <pc:docMk/>
          <pc:sldMk cId="1469224897" sldId="273"/>
        </pc:sldMkLst>
        <pc:spChg chg="mod">
          <ac:chgData name="张 智" userId="36bdf691fd3510be" providerId="LiveId" clId="{F06A3F99-18E9-4367-97B2-55765CB61B8A}" dt="2024-02-23T09:35:23.519" v="1489" actId="108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F06A3F99-18E9-4367-97B2-55765CB61B8A}" dt="2024-02-26T02:14:00.253" v="5782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06A3F99-18E9-4367-97B2-55765CB61B8A}" dt="2024-02-26T04:06:55.877" v="6760" actId="20577"/>
        <pc:sldMkLst>
          <pc:docMk/>
          <pc:sldMk cId="1892611882" sldId="274"/>
        </pc:sldMkLst>
        <pc:spChg chg="mod">
          <ac:chgData name="张 智" userId="36bdf691fd3510be" providerId="LiveId" clId="{F06A3F99-18E9-4367-97B2-55765CB61B8A}" dt="2024-02-23T14:49:09.037" v="1739" actId="14100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F06A3F99-18E9-4367-97B2-55765CB61B8A}" dt="2024-02-26T04:06:37.199" v="6735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modSp mod modNotesTx">
        <pc:chgData name="张 智" userId="36bdf691fd3510be" providerId="LiveId" clId="{F06A3F99-18E9-4367-97B2-55765CB61B8A}" dt="2024-02-26T06:15:29.272" v="7206" actId="20577"/>
        <pc:sldMkLst>
          <pc:docMk/>
          <pc:sldMk cId="548683949" sldId="275"/>
        </pc:sldMkLst>
        <pc:spChg chg="mod">
          <ac:chgData name="张 智" userId="36bdf691fd3510be" providerId="LiveId" clId="{F06A3F99-18E9-4367-97B2-55765CB61B8A}" dt="2024-02-23T15:14:43.986" v="2448" actId="1076"/>
          <ac:spMkLst>
            <pc:docMk/>
            <pc:sldMk cId="548683949" sldId="275"/>
            <ac:spMk id="2" creationId="{0AB97A6F-E7F5-304A-A25F-61E764525B5B}"/>
          </ac:spMkLst>
        </pc:spChg>
        <pc:spChg chg="mod">
          <ac:chgData name="张 智" userId="36bdf691fd3510be" providerId="LiveId" clId="{F06A3F99-18E9-4367-97B2-55765CB61B8A}" dt="2024-02-26T06:14:41.501" v="7181" actId="20577"/>
          <ac:spMkLst>
            <pc:docMk/>
            <pc:sldMk cId="548683949" sldId="275"/>
            <ac:spMk id="3" creationId="{88851BF1-8C4A-B14B-8144-02D268D45C5C}"/>
          </ac:spMkLst>
        </pc:spChg>
      </pc:sldChg>
      <pc:sldChg chg="addSp delSp modSp mod modNotesTx">
        <pc:chgData name="张 智" userId="36bdf691fd3510be" providerId="LiveId" clId="{F06A3F99-18E9-4367-97B2-55765CB61B8A}" dt="2024-02-26T01:45:52.194" v="5310" actId="20577"/>
        <pc:sldMkLst>
          <pc:docMk/>
          <pc:sldMk cId="4215697357" sldId="276"/>
        </pc:sldMkLst>
        <pc:spChg chg="mod">
          <ac:chgData name="张 智" userId="36bdf691fd3510be" providerId="LiveId" clId="{F06A3F99-18E9-4367-97B2-55765CB61B8A}" dt="2024-02-21T07:05:15.480" v="441" actId="14100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1T07:04:22.101" v="411" actId="20577"/>
          <ac:spMkLst>
            <pc:docMk/>
            <pc:sldMk cId="4215697357" sldId="276"/>
            <ac:spMk id="6" creationId="{823E95F5-393A-43E7-9F14-C47021EF0545}"/>
          </ac:spMkLst>
        </pc:spChg>
        <pc:spChg chg="mod">
          <ac:chgData name="张 智" userId="36bdf691fd3510be" providerId="LiveId" clId="{F06A3F99-18E9-4367-97B2-55765CB61B8A}" dt="2024-02-21T07:06:33.245" v="468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F06A3F99-18E9-4367-97B2-55765CB61B8A}" dt="2024-02-21T07:01:37.114" v="350"/>
          <ac:spMkLst>
            <pc:docMk/>
            <pc:sldMk cId="4215697357" sldId="276"/>
            <ac:spMk id="17" creationId="{A1D629DA-6F62-4767-9B37-02397C5D0AE0}"/>
          </ac:spMkLst>
        </pc:spChg>
        <pc:picChg chg="del mod">
          <ac:chgData name="张 智" userId="36bdf691fd3510be" providerId="LiveId" clId="{F06A3F99-18E9-4367-97B2-55765CB61B8A}" dt="2024-02-21T06:58:55.352" v="278" actId="478"/>
          <ac:picMkLst>
            <pc:docMk/>
            <pc:sldMk cId="4215697357" sldId="276"/>
            <ac:picMk id="8" creationId="{F05E67AE-748B-4DD2-BBBB-132C13AE2F10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F06A3F99-18E9-4367-97B2-55765CB61B8A}" dt="2024-02-21T07:04:59.248" v="436" actId="478"/>
          <ac:picMkLst>
            <pc:docMk/>
            <pc:sldMk cId="4215697357" sldId="276"/>
            <ac:picMk id="10" creationId="{797F3C57-02FA-428C-A778-B759394DDF9D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12" creationId="{ACAF34E7-08E1-420F-9551-3100E69AB4E5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14" creationId="{7F27A32D-012E-487E-9F76-F978F9DC8995}"/>
          </ac:picMkLst>
        </pc:picChg>
        <pc:picChg chg="add mod">
          <ac:chgData name="张 智" userId="36bdf691fd3510be" providerId="LiveId" clId="{F06A3F99-18E9-4367-97B2-55765CB61B8A}" dt="2024-02-21T06:59:01.762" v="280" actId="1076"/>
          <ac:picMkLst>
            <pc:docMk/>
            <pc:sldMk cId="4215697357" sldId="276"/>
            <ac:picMk id="15" creationId="{87AEF3DC-9A0E-4835-8A8E-C66688FD7B30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6" creationId="{8252029B-0A24-443A-B7AA-70B1B97D6582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F06A3F99-18E9-4367-97B2-55765CB61B8A}" dt="2024-02-21T07:02:09.378" v="353" actId="1076"/>
          <ac:picMkLst>
            <pc:docMk/>
            <pc:sldMk cId="4215697357" sldId="276"/>
            <ac:picMk id="19" creationId="{408D5384-ACF2-426B-8FAA-2D5C48D1390B}"/>
          </ac:picMkLst>
        </pc:picChg>
        <pc:picChg chg="add del mod">
          <ac:chgData name="张 智" userId="36bdf691fd3510be" providerId="LiveId" clId="{F06A3F99-18E9-4367-97B2-55765CB61B8A}" dt="2024-02-21T07:02:53.602" v="372" actId="478"/>
          <ac:picMkLst>
            <pc:docMk/>
            <pc:sldMk cId="4215697357" sldId="276"/>
            <ac:picMk id="20" creationId="{E047E50A-A4AD-4430-B337-0C6031AD9B84}"/>
          </ac:picMkLst>
        </pc:picChg>
        <pc:picChg chg="add del mod">
          <ac:chgData name="张 智" userId="36bdf691fd3510be" providerId="LiveId" clId="{F06A3F99-18E9-4367-97B2-55765CB61B8A}" dt="2024-02-21T07:03:09.049" v="375" actId="478"/>
          <ac:picMkLst>
            <pc:docMk/>
            <pc:sldMk cId="4215697357" sldId="276"/>
            <ac:picMk id="21" creationId="{67913261-C6CC-4E95-AD20-0F3C8B54903E}"/>
          </ac:picMkLst>
        </pc:picChg>
        <pc:picChg chg="add mod">
          <ac:chgData name="张 智" userId="36bdf691fd3510be" providerId="LiveId" clId="{F06A3F99-18E9-4367-97B2-55765CB61B8A}" dt="2024-02-21T07:02:09.378" v="353" actId="1076"/>
          <ac:picMkLst>
            <pc:docMk/>
            <pc:sldMk cId="4215697357" sldId="276"/>
            <ac:picMk id="22" creationId="{DA6D127C-3CDD-427C-B02C-19298FC1CAF9}"/>
          </ac:picMkLst>
        </pc:picChg>
        <pc:picChg chg="add mod">
          <ac:chgData name="张 智" userId="36bdf691fd3510be" providerId="LiveId" clId="{F06A3F99-18E9-4367-97B2-55765CB61B8A}" dt="2024-02-21T07:03:07.779" v="374" actId="1076"/>
          <ac:picMkLst>
            <pc:docMk/>
            <pc:sldMk cId="4215697357" sldId="276"/>
            <ac:picMk id="23" creationId="{98F5198A-4230-4AC3-8561-A955CD1172AC}"/>
          </ac:picMkLst>
        </pc:picChg>
        <pc:picChg chg="add mod">
          <ac:chgData name="张 智" userId="36bdf691fd3510be" providerId="LiveId" clId="{F06A3F99-18E9-4367-97B2-55765CB61B8A}" dt="2024-02-21T07:03:14.362" v="377" actId="1076"/>
          <ac:picMkLst>
            <pc:docMk/>
            <pc:sldMk cId="4215697357" sldId="276"/>
            <ac:picMk id="24" creationId="{F7DEC84B-94EE-4443-8FD6-DE9A97CFE52A}"/>
          </ac:picMkLst>
        </pc:picChg>
        <pc:picChg chg="add mod">
          <ac:chgData name="张 智" userId="36bdf691fd3510be" providerId="LiveId" clId="{F06A3F99-18E9-4367-97B2-55765CB61B8A}" dt="2024-02-21T07:05:03.834" v="438" actId="1076"/>
          <ac:picMkLst>
            <pc:docMk/>
            <pc:sldMk cId="4215697357" sldId="276"/>
            <ac:picMk id="25" creationId="{44A3D8B6-827E-457B-90FC-EF17BF4C867D}"/>
          </ac:picMkLst>
        </pc:picChg>
      </pc:sldChg>
      <pc:sldChg chg="modSp mod">
        <pc:chgData name="张 智" userId="36bdf691fd3510be" providerId="LiveId" clId="{F06A3F99-18E9-4367-97B2-55765CB61B8A}" dt="2024-02-21T06:50:21.123" v="265"/>
        <pc:sldMkLst>
          <pc:docMk/>
          <pc:sldMk cId="1786005080" sldId="312"/>
        </pc:sldMkLst>
        <pc:spChg chg="mod">
          <ac:chgData name="张 智" userId="36bdf691fd3510be" providerId="LiveId" clId="{F06A3F99-18E9-4367-97B2-55765CB61B8A}" dt="2024-02-21T06:50:21.123" v="265"/>
          <ac:spMkLst>
            <pc:docMk/>
            <pc:sldMk cId="1786005080" sldId="312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1T06:57:44.138" v="274" actId="20577"/>
        <pc:sldMkLst>
          <pc:docMk/>
          <pc:sldMk cId="1481627793" sldId="319"/>
        </pc:sldMkLst>
        <pc:spChg chg="mod">
          <ac:chgData name="张 智" userId="36bdf691fd3510be" providerId="LiveId" clId="{F06A3F99-18E9-4367-97B2-55765CB61B8A}" dt="2024-02-21T06:57:44.138" v="274" actId="20577"/>
          <ac:spMkLst>
            <pc:docMk/>
            <pc:sldMk cId="1481627793" sldId="319"/>
            <ac:spMk id="4" creationId="{D6D401DD-ABB4-4DA0-ACA9-85C7AEFAF6AB}"/>
          </ac:spMkLst>
        </pc:spChg>
      </pc:sldChg>
      <pc:sldChg chg="modSp mod modNotesTx">
        <pc:chgData name="张 智" userId="36bdf691fd3510be" providerId="LiveId" clId="{F06A3F99-18E9-4367-97B2-55765CB61B8A}" dt="2024-02-21T07:24:08.206" v="615" actId="20577"/>
        <pc:sldMkLst>
          <pc:docMk/>
          <pc:sldMk cId="2700717229" sldId="320"/>
        </pc:sldMkLst>
        <pc:spChg chg="mod">
          <ac:chgData name="张 智" userId="36bdf691fd3510be" providerId="LiveId" clId="{F06A3F99-18E9-4367-97B2-55765CB61B8A}" dt="2024-02-21T07:23:11.977" v="594" actId="207"/>
          <ac:spMkLst>
            <pc:docMk/>
            <pc:sldMk cId="2700717229" sldId="320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2:06:49.465" v="5684" actId="20577"/>
        <pc:sldMkLst>
          <pc:docMk/>
          <pc:sldMk cId="3921763365" sldId="321"/>
        </pc:sldMkLst>
        <pc:spChg chg="mod">
          <ac:chgData name="张 智" userId="36bdf691fd3510be" providerId="LiveId" clId="{F06A3F99-18E9-4367-97B2-55765CB61B8A}" dt="2024-02-26T02:05:47.013" v="5633" actId="20577"/>
          <ac:spMkLst>
            <pc:docMk/>
            <pc:sldMk cId="3921763365" sldId="321"/>
            <ac:spMk id="9" creationId="{07BE73EB-E544-436B-BC4C-1A8693FA38FD}"/>
          </ac:spMkLst>
        </pc:spChg>
      </pc:sldChg>
      <pc:sldChg chg="addSp delSp modSp mod modNotesTx">
        <pc:chgData name="张 智" userId="36bdf691fd3510be" providerId="LiveId" clId="{F06A3F99-18E9-4367-97B2-55765CB61B8A}" dt="2024-02-26T02:10:31.566" v="5685" actId="20577"/>
        <pc:sldMkLst>
          <pc:docMk/>
          <pc:sldMk cId="462365410" sldId="322"/>
        </pc:sldMkLst>
        <pc:spChg chg="mod">
          <ac:chgData name="张 智" userId="36bdf691fd3510be" providerId="LiveId" clId="{F06A3F99-18E9-4367-97B2-55765CB61B8A}" dt="2024-02-21T07:27:55.646" v="632" actId="1076"/>
          <ac:spMkLst>
            <pc:docMk/>
            <pc:sldMk cId="462365410" sldId="322"/>
            <ac:spMk id="2" creationId="{6CE1A259-E50D-4EA2-90A3-5321F575131B}"/>
          </ac:spMkLst>
        </pc:spChg>
        <pc:picChg chg="del">
          <ac:chgData name="张 智" userId="36bdf691fd3510be" providerId="LiveId" clId="{F06A3F99-18E9-4367-97B2-55765CB61B8A}" dt="2024-02-21T07:25:36.613" v="616" actId="478"/>
          <ac:picMkLst>
            <pc:docMk/>
            <pc:sldMk cId="462365410" sldId="322"/>
            <ac:picMk id="4" creationId="{C2422E6C-910E-4469-99CE-5C2C2337E66E}"/>
          </ac:picMkLst>
        </pc:picChg>
        <pc:picChg chg="add del mod">
          <ac:chgData name="张 智" userId="36bdf691fd3510be" providerId="LiveId" clId="{F06A3F99-18E9-4367-97B2-55765CB61B8A}" dt="2024-02-21T07:27:33.023" v="622" actId="478"/>
          <ac:picMkLst>
            <pc:docMk/>
            <pc:sldMk cId="462365410" sldId="322"/>
            <ac:picMk id="5" creationId="{14EB2AA6-1F65-48B2-B652-6A8625177E03}"/>
          </ac:picMkLst>
        </pc:picChg>
        <pc:picChg chg="add mod">
          <ac:chgData name="张 智" userId="36bdf691fd3510be" providerId="LiveId" clId="{F06A3F99-18E9-4367-97B2-55765CB61B8A}" dt="2024-02-21T07:27:53.847" v="631" actId="1076"/>
          <ac:picMkLst>
            <pc:docMk/>
            <pc:sldMk cId="462365410" sldId="322"/>
            <ac:picMk id="7" creationId="{C98E65DA-16B1-4DA8-9603-3E402AA215B8}"/>
          </ac:picMkLst>
        </pc:picChg>
      </pc:sldChg>
      <pc:sldChg chg="modSp mod modNotesTx">
        <pc:chgData name="张 智" userId="36bdf691fd3510be" providerId="LiveId" clId="{F06A3F99-18E9-4367-97B2-55765CB61B8A}" dt="2024-02-23T14:55:53.418" v="2078" actId="20577"/>
        <pc:sldMkLst>
          <pc:docMk/>
          <pc:sldMk cId="4119705678" sldId="323"/>
        </pc:sldMkLst>
        <pc:spChg chg="mod">
          <ac:chgData name="张 智" userId="36bdf691fd3510be" providerId="LiveId" clId="{F06A3F99-18E9-4367-97B2-55765CB61B8A}" dt="2024-02-23T14:54:55.884" v="2056" actId="1076"/>
          <ac:spMkLst>
            <pc:docMk/>
            <pc:sldMk cId="4119705678" sldId="323"/>
            <ac:spMk id="2" creationId="{19B458F1-055E-425C-AA83-5B63B4C48326}"/>
          </ac:spMkLst>
        </pc:spChg>
        <pc:spChg chg="mod">
          <ac:chgData name="张 智" userId="36bdf691fd3510be" providerId="LiveId" clId="{F06A3F99-18E9-4367-97B2-55765CB61B8A}" dt="2024-02-23T14:55:04.204" v="2059" actId="207"/>
          <ac:spMkLst>
            <pc:docMk/>
            <pc:sldMk cId="4119705678" sldId="323"/>
            <ac:spMk id="3" creationId="{7B315C7D-E5E2-4025-98AD-B4A66ECC32C4}"/>
          </ac:spMkLst>
        </pc:spChg>
      </pc:sldChg>
      <pc:sldChg chg="modSp mod modNotesTx">
        <pc:chgData name="张 智" userId="36bdf691fd3510be" providerId="LiveId" clId="{F06A3F99-18E9-4367-97B2-55765CB61B8A}" dt="2024-02-26T06:16:50.693" v="7235" actId="20577"/>
        <pc:sldMkLst>
          <pc:docMk/>
          <pc:sldMk cId="2307588266" sldId="333"/>
        </pc:sldMkLst>
        <pc:spChg chg="mod">
          <ac:chgData name="张 智" userId="36bdf691fd3510be" providerId="LiveId" clId="{F06A3F99-18E9-4367-97B2-55765CB61B8A}" dt="2024-02-23T15:14:53.889" v="2451" actId="1076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F06A3F99-18E9-4367-97B2-55765CB61B8A}" dt="2024-02-23T15:14:50.906" v="2450" actId="1076"/>
          <ac:spMkLst>
            <pc:docMk/>
            <pc:sldMk cId="2307588266" sldId="333"/>
            <ac:spMk id="4" creationId="{00000000-0000-0000-0000-000000000000}"/>
          </ac:spMkLst>
        </pc:spChg>
      </pc:sldChg>
      <pc:sldChg chg="modSp mod">
        <pc:chgData name="张 智" userId="36bdf691fd3510be" providerId="LiveId" clId="{F06A3F99-18E9-4367-97B2-55765CB61B8A}" dt="2024-02-26T04:20:27.714" v="6973" actId="20577"/>
        <pc:sldMkLst>
          <pc:docMk/>
          <pc:sldMk cId="405155425" sldId="335"/>
        </pc:sldMkLst>
        <pc:spChg chg="mod">
          <ac:chgData name="张 智" userId="36bdf691fd3510be" providerId="LiveId" clId="{F06A3F99-18E9-4367-97B2-55765CB61B8A}" dt="2024-02-25T14:31:23.857" v="4264" actId="207"/>
          <ac:spMkLst>
            <pc:docMk/>
            <pc:sldMk cId="405155425" sldId="335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6T04:20:27.714" v="6973" actId="20577"/>
          <ac:spMkLst>
            <pc:docMk/>
            <pc:sldMk cId="405155425" sldId="335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4:26:14.864" v="7051" actId="20577"/>
        <pc:sldMkLst>
          <pc:docMk/>
          <pc:sldMk cId="2727606522" sldId="342"/>
        </pc:sldMkLst>
        <pc:spChg chg="mod">
          <ac:chgData name="张 智" userId="36bdf691fd3510be" providerId="LiveId" clId="{F06A3F99-18E9-4367-97B2-55765CB61B8A}" dt="2024-02-23T14:56:40.300" v="2079" actId="1076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3T15:17:50.092" v="2459" actId="12"/>
          <ac:spMkLst>
            <pc:docMk/>
            <pc:sldMk cId="2727606522" sldId="342"/>
            <ac:spMk id="3" creationId="{00000000-0000-0000-0000-000000000000}"/>
          </ac:spMkLst>
        </pc:spChg>
        <pc:picChg chg="mod">
          <ac:chgData name="张 智" userId="36bdf691fd3510be" providerId="LiveId" clId="{F06A3F99-18E9-4367-97B2-55765CB61B8A}" dt="2024-02-23T14:57:44.219" v="2084" actId="1076"/>
          <ac:picMkLst>
            <pc:docMk/>
            <pc:sldMk cId="2727606522" sldId="342"/>
            <ac:picMk id="2050" creationId="{00000000-0000-0000-0000-000000000000}"/>
          </ac:picMkLst>
        </pc:picChg>
      </pc:sldChg>
      <pc:sldChg chg="modSp mod modNotesTx">
        <pc:chgData name="张 智" userId="36bdf691fd3510be" providerId="LiveId" clId="{F06A3F99-18E9-4367-97B2-55765CB61B8A}" dt="2024-02-26T03:54:10.733" v="6332" actId="20577"/>
        <pc:sldMkLst>
          <pc:docMk/>
          <pc:sldMk cId="3241098891" sldId="344"/>
        </pc:sldMkLst>
        <pc:spChg chg="mod">
          <ac:chgData name="张 智" userId="36bdf691fd3510be" providerId="LiveId" clId="{F06A3F99-18E9-4367-97B2-55765CB61B8A}" dt="2024-02-26T03:21:31.787" v="6088" actId="207"/>
          <ac:spMkLst>
            <pc:docMk/>
            <pc:sldMk cId="3241098891" sldId="344"/>
            <ac:spMk id="6" creationId="{BC7956DC-30BC-499A-9486-59AA92AFEB94}"/>
          </ac:spMkLst>
        </pc:spChg>
      </pc:sldChg>
      <pc:sldChg chg="modSp mod modNotesTx">
        <pc:chgData name="张 智" userId="36bdf691fd3510be" providerId="LiveId" clId="{F06A3F99-18E9-4367-97B2-55765CB61B8A}" dt="2024-02-26T03:51:01.248" v="6256" actId="20577"/>
        <pc:sldMkLst>
          <pc:docMk/>
          <pc:sldMk cId="716379317" sldId="345"/>
        </pc:sldMkLst>
        <pc:spChg chg="mod">
          <ac:chgData name="张 智" userId="36bdf691fd3510be" providerId="LiveId" clId="{F06A3F99-18E9-4367-97B2-55765CB61B8A}" dt="2024-02-26T03:51:01.248" v="6256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4:02:26.764" v="6713" actId="20577"/>
        <pc:sldMkLst>
          <pc:docMk/>
          <pc:sldMk cId="616269216" sldId="346"/>
        </pc:sldMkLst>
        <pc:spChg chg="mod">
          <ac:chgData name="张 智" userId="36bdf691fd3510be" providerId="LiveId" clId="{F06A3F99-18E9-4367-97B2-55765CB61B8A}" dt="2024-02-23T14:40:05.941" v="1637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F06A3F99-18E9-4367-97B2-55765CB61B8A}" dt="2024-02-26T03:55:35.937" v="6334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mod">
        <pc:chgData name="张 智" userId="36bdf691fd3510be" providerId="LiveId" clId="{F06A3F99-18E9-4367-97B2-55765CB61B8A}" dt="2024-02-26T01:52:35.964" v="5317" actId="14100"/>
        <pc:sldMkLst>
          <pc:docMk/>
          <pc:sldMk cId="11172829" sldId="347"/>
        </pc:sldMkLst>
        <pc:spChg chg="mod">
          <ac:chgData name="张 智" userId="36bdf691fd3510be" providerId="LiveId" clId="{F06A3F99-18E9-4367-97B2-55765CB61B8A}" dt="2024-02-26T01:52:35.964" v="5317" actId="14100"/>
          <ac:spMkLst>
            <pc:docMk/>
            <pc:sldMk cId="11172829" sldId="347"/>
            <ac:spMk id="3" creationId="{E7B058CF-1E66-48A8-A8EB-3BE7B8CF9E6A}"/>
          </ac:spMkLst>
        </pc:spChg>
      </pc:sldChg>
      <pc:sldChg chg="modNotesTx">
        <pc:chgData name="张 智" userId="36bdf691fd3510be" providerId="LiveId" clId="{F06A3F99-18E9-4367-97B2-55765CB61B8A}" dt="2024-02-21T06:47:22.920" v="243" actId="20577"/>
        <pc:sldMkLst>
          <pc:docMk/>
          <pc:sldMk cId="220406849" sldId="348"/>
        </pc:sldMkLst>
      </pc:sldChg>
      <pc:sldChg chg="modSp mod modNotesTx">
        <pc:chgData name="张 智" userId="36bdf691fd3510be" providerId="LiveId" clId="{F06A3F99-18E9-4367-97B2-55765CB61B8A}" dt="2024-02-26T01:35:33.234" v="5269" actId="20577"/>
        <pc:sldMkLst>
          <pc:docMk/>
          <pc:sldMk cId="2114466259" sldId="349"/>
        </pc:sldMkLst>
        <pc:spChg chg="mod">
          <ac:chgData name="张 智" userId="36bdf691fd3510be" providerId="LiveId" clId="{F06A3F99-18E9-4367-97B2-55765CB61B8A}" dt="2024-02-26T01:25:27.474" v="5030" actId="20577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F06A3F99-18E9-4367-97B2-55765CB61B8A}" dt="2024-02-21T07:39:39.446" v="660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modNotesTx">
        <pc:chgData name="张 智" userId="36bdf691fd3510be" providerId="LiveId" clId="{F06A3F99-18E9-4367-97B2-55765CB61B8A}" dt="2024-02-26T01:31:40.907" v="5128"/>
        <pc:sldMkLst>
          <pc:docMk/>
          <pc:sldMk cId="2275499318" sldId="532"/>
        </pc:sldMkLst>
      </pc:sldChg>
      <pc:sldChg chg="modNotesTx">
        <pc:chgData name="张 智" userId="36bdf691fd3510be" providerId="LiveId" clId="{F06A3F99-18E9-4367-97B2-55765CB61B8A}" dt="2024-02-26T01:31:13.114" v="5125" actId="20577"/>
        <pc:sldMkLst>
          <pc:docMk/>
          <pc:sldMk cId="3392685481" sldId="533"/>
        </pc:sldMkLst>
      </pc:sldChg>
      <pc:sldChg chg="delSp modSp mod modNotesTx">
        <pc:chgData name="张 智" userId="36bdf691fd3510be" providerId="LiveId" clId="{F06A3F99-18E9-4367-97B2-55765CB61B8A}" dt="2024-02-26T03:28:13.288" v="6191" actId="20577"/>
        <pc:sldMkLst>
          <pc:docMk/>
          <pc:sldMk cId="2433280140" sldId="534"/>
        </pc:sldMkLst>
        <pc:spChg chg="del">
          <ac:chgData name="张 智" userId="36bdf691fd3510be" providerId="LiveId" clId="{F06A3F99-18E9-4367-97B2-55765CB61B8A}" dt="2024-02-23T09:36:42.046" v="1490" actId="478"/>
          <ac:spMkLst>
            <pc:docMk/>
            <pc:sldMk cId="2433280140" sldId="534"/>
            <ac:spMk id="3" creationId="{E6FA4473-0892-DD8E-F62F-60C143F36165}"/>
          </ac:spMkLst>
        </pc:spChg>
        <pc:picChg chg="mod">
          <ac:chgData name="张 智" userId="36bdf691fd3510be" providerId="LiveId" clId="{F06A3F99-18E9-4367-97B2-55765CB61B8A}" dt="2024-02-23T09:36:45.983" v="1491" actId="1076"/>
          <ac:picMkLst>
            <pc:docMk/>
            <pc:sldMk cId="2433280140" sldId="534"/>
            <ac:picMk id="4" creationId="{F8629A5C-3EC5-4778-A532-9CCDE40FB699}"/>
          </ac:picMkLst>
        </pc:picChg>
      </pc:sldChg>
      <pc:sldChg chg="modSp mod modNotesTx">
        <pc:chgData name="张 智" userId="36bdf691fd3510be" providerId="LiveId" clId="{F06A3F99-18E9-4367-97B2-55765CB61B8A}" dt="2024-02-26T03:49:12.019" v="6252" actId="20577"/>
        <pc:sldMkLst>
          <pc:docMk/>
          <pc:sldMk cId="1757591113" sldId="536"/>
        </pc:sldMkLst>
        <pc:spChg chg="mod">
          <ac:chgData name="张 智" userId="36bdf691fd3510be" providerId="LiveId" clId="{F06A3F99-18E9-4367-97B2-55765CB61B8A}" dt="2024-02-23T14:35:27.568" v="1493" actId="207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6T03:15:34.646" v="6076" actId="255"/>
          <ac:spMkLst>
            <pc:docMk/>
            <pc:sldMk cId="1757591113" sldId="536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3T14:39:43.597" v="1636" actId="20577"/>
        <pc:sldMkLst>
          <pc:docMk/>
          <pc:sldMk cId="3948024721" sldId="537"/>
        </pc:sldMkLst>
        <pc:spChg chg="mod">
          <ac:chgData name="张 智" userId="36bdf691fd3510be" providerId="LiveId" clId="{F06A3F99-18E9-4367-97B2-55765CB61B8A}" dt="2024-02-21T02:47:38.212" v="32" actId="20577"/>
          <ac:spMkLst>
            <pc:docMk/>
            <pc:sldMk cId="3948024721" sldId="537"/>
            <ac:spMk id="3" creationId="{56279952-E4DB-7445-83D2-1C8ADC55F074}"/>
          </ac:spMkLst>
        </pc:spChg>
      </pc:sldChg>
      <pc:sldChg chg="modSp mod">
        <pc:chgData name="张 智" userId="36bdf691fd3510be" providerId="LiveId" clId="{F06A3F99-18E9-4367-97B2-55765CB61B8A}" dt="2024-02-26T02:15:55.902" v="5804" actId="20577"/>
        <pc:sldMkLst>
          <pc:docMk/>
          <pc:sldMk cId="2037980646" sldId="539"/>
        </pc:sldMkLst>
        <pc:spChg chg="mod">
          <ac:chgData name="张 智" userId="36bdf691fd3510be" providerId="LiveId" clId="{F06A3F99-18E9-4367-97B2-55765CB61B8A}" dt="2024-02-26T02:15:55.902" v="5804" actId="20577"/>
          <ac:spMkLst>
            <pc:docMk/>
            <pc:sldMk cId="2037980646" sldId="539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06A3F99-18E9-4367-97B2-55765CB61B8A}" dt="2024-02-26T04:12:09.762" v="6915" actId="20577"/>
        <pc:sldMkLst>
          <pc:docMk/>
          <pc:sldMk cId="2115377926" sldId="541"/>
        </pc:sldMkLst>
        <pc:spChg chg="mod">
          <ac:chgData name="张 智" userId="36bdf691fd3510be" providerId="LiveId" clId="{F06A3F99-18E9-4367-97B2-55765CB61B8A}" dt="2024-02-26T04:10:51.650" v="6825" actId="20577"/>
          <ac:spMkLst>
            <pc:docMk/>
            <pc:sldMk cId="2115377926" sldId="541"/>
            <ac:spMk id="3" creationId="{00000000-0000-0000-0000-000000000000}"/>
          </ac:spMkLst>
        </pc:spChg>
      </pc:sldChg>
      <pc:sldChg chg="addSp delSp modSp mod modNotesTx">
        <pc:chgData name="张 智" userId="36bdf691fd3510be" providerId="LiveId" clId="{F06A3F99-18E9-4367-97B2-55765CB61B8A}" dt="2024-02-26T02:04:10.928" v="5630" actId="20577"/>
        <pc:sldMkLst>
          <pc:docMk/>
          <pc:sldMk cId="2565774799" sldId="542"/>
        </pc:sldMkLst>
        <pc:spChg chg="mod">
          <ac:chgData name="张 智" userId="36bdf691fd3510be" providerId="LiveId" clId="{F06A3F99-18E9-4367-97B2-55765CB61B8A}" dt="2024-02-26T01:58:49.938" v="5327" actId="14100"/>
          <ac:spMkLst>
            <pc:docMk/>
            <pc:sldMk cId="2565774799" sldId="542"/>
            <ac:spMk id="2" creationId="{6CE1A259-E50D-4EA2-90A3-5321F575131B}"/>
          </ac:spMkLst>
        </pc:spChg>
        <pc:picChg chg="add mod">
          <ac:chgData name="张 智" userId="36bdf691fd3510be" providerId="LiveId" clId="{F06A3F99-18E9-4367-97B2-55765CB61B8A}" dt="2024-02-26T01:58:08.682" v="5324" actId="1076"/>
          <ac:picMkLst>
            <pc:docMk/>
            <pc:sldMk cId="2565774799" sldId="542"/>
            <ac:picMk id="4" creationId="{ACBB16BF-B68F-49E2-AD19-1730D0E1F190}"/>
          </ac:picMkLst>
        </pc:picChg>
        <pc:picChg chg="add del">
          <ac:chgData name="张 智" userId="36bdf691fd3510be" providerId="LiveId" clId="{F06A3F99-18E9-4367-97B2-55765CB61B8A}" dt="2024-02-26T01:58:04.161" v="5320" actId="478"/>
          <ac:picMkLst>
            <pc:docMk/>
            <pc:sldMk cId="2565774799" sldId="542"/>
            <ac:picMk id="7" creationId="{B72C513C-A97D-4B81-A7DA-81AE908DD4FE}"/>
          </ac:picMkLst>
        </pc:picChg>
      </pc:sldChg>
      <pc:sldChg chg="modSp mod modNotesTx">
        <pc:chgData name="张 智" userId="36bdf691fd3510be" providerId="LiveId" clId="{F06A3F99-18E9-4367-97B2-55765CB61B8A}" dt="2024-02-26T04:23:04.981" v="6994" actId="20577"/>
        <pc:sldMkLst>
          <pc:docMk/>
          <pc:sldMk cId="1821654354" sldId="544"/>
        </pc:sldMkLst>
        <pc:spChg chg="mod">
          <ac:chgData name="张 智" userId="36bdf691fd3510be" providerId="LiveId" clId="{F06A3F99-18E9-4367-97B2-55765CB61B8A}" dt="2024-02-25T14:33:23.720" v="4265" actId="20577"/>
          <ac:spMkLst>
            <pc:docMk/>
            <pc:sldMk cId="1821654354" sldId="544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F06A3F99-18E9-4367-97B2-55765CB61B8A}" dt="2024-02-26T01:33:15.281" v="5176" actId="20577"/>
        <pc:sldMkLst>
          <pc:docMk/>
          <pc:sldMk cId="3399512077" sldId="545"/>
        </pc:sldMkLst>
        <pc:spChg chg="del mod">
          <ac:chgData name="张 智" userId="36bdf691fd3510be" providerId="LiveId" clId="{F06A3F99-18E9-4367-97B2-55765CB61B8A}" dt="2024-02-23T09:15:58.467" v="971" actId="478"/>
          <ac:spMkLst>
            <pc:docMk/>
            <pc:sldMk cId="3399512077" sldId="545"/>
            <ac:spMk id="2" creationId="{5C4F01C5-5333-2248-B03B-703C97F7CC69}"/>
          </ac:spMkLst>
        </pc:spChg>
        <pc:spChg chg="del mod">
          <ac:chgData name="张 智" userId="36bdf691fd3510be" providerId="LiveId" clId="{F06A3F99-18E9-4367-97B2-55765CB61B8A}" dt="2024-02-23T09:22:01.214" v="1347" actId="478"/>
          <ac:spMkLst>
            <pc:docMk/>
            <pc:sldMk cId="3399512077" sldId="545"/>
            <ac:spMk id="3" creationId="{F7DD7DCB-C7E2-1B4F-BD83-3B7AF005DD76}"/>
          </ac:spMkLst>
        </pc:spChg>
        <pc:spChg chg="add mod">
          <ac:chgData name="张 智" userId="36bdf691fd3510be" providerId="LiveId" clId="{F06A3F99-18E9-4367-97B2-55765CB61B8A}" dt="2024-02-25T14:23:36.401" v="3972" actId="20577"/>
          <ac:spMkLst>
            <pc:docMk/>
            <pc:sldMk cId="3399512077" sldId="545"/>
            <ac:spMk id="4" creationId="{BD08391E-023D-4A90-A5AC-88701533A80B}"/>
          </ac:spMkLst>
        </pc:spChg>
        <pc:spChg chg="add del mod">
          <ac:chgData name="张 智" userId="36bdf691fd3510be" providerId="LiveId" clId="{F06A3F99-18E9-4367-97B2-55765CB61B8A}" dt="2024-02-23T09:22:02.768" v="1348" actId="478"/>
          <ac:spMkLst>
            <pc:docMk/>
            <pc:sldMk cId="3399512077" sldId="545"/>
            <ac:spMk id="6" creationId="{29091732-8B6A-49DE-937E-12DCDBA911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55BE3-1DBD-4805-BA07-F888157FA08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2543A4-036D-4F32-AA33-EC2982AE3DAE}">
      <dgm:prSet/>
      <dgm:spPr/>
      <dgm:t>
        <a:bodyPr/>
        <a:lstStyle/>
        <a:p>
          <a:r>
            <a:rPr lang="en-AU" dirty="0"/>
            <a:t>Understand the objectives and structure of this unit</a:t>
          </a:r>
          <a:endParaRPr lang="en-US" dirty="0"/>
        </a:p>
      </dgm:t>
    </dgm:pt>
    <dgm:pt modelId="{C6F814DB-4266-42CD-B6C9-665759BE333B}" type="parTrans" cxnId="{BA502309-51EF-4B4B-BF80-1573A6AE39BD}">
      <dgm:prSet/>
      <dgm:spPr/>
      <dgm:t>
        <a:bodyPr/>
        <a:lstStyle/>
        <a:p>
          <a:endParaRPr lang="en-US"/>
        </a:p>
      </dgm:t>
    </dgm:pt>
    <dgm:pt modelId="{31AD1D09-B8F7-4697-91F8-72B429AA540B}" type="sibTrans" cxnId="{BA502309-51EF-4B4B-BF80-1573A6AE39B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1813DF02-F4AA-417C-90F2-F9A9F3284972}">
      <dgm:prSet/>
      <dgm:spPr/>
      <dgm:t>
        <a:bodyPr/>
        <a:lstStyle/>
        <a:p>
          <a:r>
            <a:rPr lang="en-AU" dirty="0"/>
            <a:t>Understand the technical requirements and role of the practical component</a:t>
          </a:r>
          <a:endParaRPr lang="en-US" dirty="0"/>
        </a:p>
      </dgm:t>
    </dgm:pt>
    <dgm:pt modelId="{C7868A53-7101-40F7-A618-1EA4F50114A5}" type="parTrans" cxnId="{E71FC0A8-5DB2-4504-A450-61775D204F55}">
      <dgm:prSet/>
      <dgm:spPr/>
      <dgm:t>
        <a:bodyPr/>
        <a:lstStyle/>
        <a:p>
          <a:endParaRPr lang="en-US"/>
        </a:p>
      </dgm:t>
    </dgm:pt>
    <dgm:pt modelId="{DFB9D784-0E08-430C-B460-DB32834D5E2D}" type="sibTrans" cxnId="{E71FC0A8-5DB2-4504-A450-61775D204F5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2035BA-59ED-41B7-B3D5-F6661DA6294A}">
      <dgm:prSet/>
      <dgm:spPr/>
      <dgm:t>
        <a:bodyPr/>
        <a:lstStyle/>
        <a:p>
          <a:r>
            <a:rPr lang="en-AU"/>
            <a:t>Understand the “rules” or ethics of cybersecurity and this unit</a:t>
          </a:r>
          <a:endParaRPr lang="en-US"/>
        </a:p>
      </dgm:t>
    </dgm:pt>
    <dgm:pt modelId="{D9FA2F78-3F92-4DCB-AE53-BF016578390C}" type="parTrans" cxnId="{02983F95-F871-4C38-A0E9-D53446C8865A}">
      <dgm:prSet/>
      <dgm:spPr/>
      <dgm:t>
        <a:bodyPr/>
        <a:lstStyle/>
        <a:p>
          <a:endParaRPr lang="en-US"/>
        </a:p>
      </dgm:t>
    </dgm:pt>
    <dgm:pt modelId="{5F68298B-3382-4F45-97D1-FA94FC8397F1}" type="sibTrans" cxnId="{02983F95-F871-4C38-A0E9-D53446C8865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5AB82BC-90FF-0D4D-87AC-F19867583248}" type="pres">
      <dgm:prSet presAssocID="{EAE55BE3-1DBD-4805-BA07-F888157FA08C}" presName="Name0" presStyleCnt="0">
        <dgm:presLayoutVars>
          <dgm:animLvl val="lvl"/>
          <dgm:resizeHandles val="exact"/>
        </dgm:presLayoutVars>
      </dgm:prSet>
      <dgm:spPr/>
    </dgm:pt>
    <dgm:pt modelId="{874F1E2E-8953-A849-8CCD-B27A545D14F0}" type="pres">
      <dgm:prSet presAssocID="{0C2543A4-036D-4F32-AA33-EC2982AE3DAE}" presName="compositeNode" presStyleCnt="0">
        <dgm:presLayoutVars>
          <dgm:bulletEnabled val="1"/>
        </dgm:presLayoutVars>
      </dgm:prSet>
      <dgm:spPr/>
    </dgm:pt>
    <dgm:pt modelId="{DA6CB1C2-FEED-7E44-B3B0-483FFE843027}" type="pres">
      <dgm:prSet presAssocID="{0C2543A4-036D-4F32-AA33-EC2982AE3DAE}" presName="bgRect" presStyleLbl="alignNode1" presStyleIdx="0" presStyleCnt="3"/>
      <dgm:spPr/>
    </dgm:pt>
    <dgm:pt modelId="{45450710-1DEA-6A4D-A047-F1DB159DCD43}" type="pres">
      <dgm:prSet presAssocID="{31AD1D09-B8F7-4697-91F8-72B429AA54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BEC1E7C-61B8-9C45-B519-CA1696A20037}" type="pres">
      <dgm:prSet presAssocID="{0C2543A4-036D-4F32-AA33-EC2982AE3DAE}" presName="nodeRect" presStyleLbl="alignNode1" presStyleIdx="0" presStyleCnt="3">
        <dgm:presLayoutVars>
          <dgm:bulletEnabled val="1"/>
        </dgm:presLayoutVars>
      </dgm:prSet>
      <dgm:spPr/>
    </dgm:pt>
    <dgm:pt modelId="{C4A5A155-9750-D749-82B6-495D61C51423}" type="pres">
      <dgm:prSet presAssocID="{31AD1D09-B8F7-4697-91F8-72B429AA540B}" presName="sibTrans" presStyleCnt="0"/>
      <dgm:spPr/>
    </dgm:pt>
    <dgm:pt modelId="{22D71C53-EE09-0D40-966E-DCF2D145834E}" type="pres">
      <dgm:prSet presAssocID="{1813DF02-F4AA-417C-90F2-F9A9F3284972}" presName="compositeNode" presStyleCnt="0">
        <dgm:presLayoutVars>
          <dgm:bulletEnabled val="1"/>
        </dgm:presLayoutVars>
      </dgm:prSet>
      <dgm:spPr/>
    </dgm:pt>
    <dgm:pt modelId="{40031D7F-9BDA-2944-8078-AD85E9FF92D7}" type="pres">
      <dgm:prSet presAssocID="{1813DF02-F4AA-417C-90F2-F9A9F3284972}" presName="bgRect" presStyleLbl="alignNode1" presStyleIdx="1" presStyleCnt="3"/>
      <dgm:spPr/>
    </dgm:pt>
    <dgm:pt modelId="{0C9B0EE7-B943-D74A-AE60-A9970E75E8FE}" type="pres">
      <dgm:prSet presAssocID="{DFB9D784-0E08-430C-B460-DB32834D5E2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0C6040A-4A96-0844-A0A2-29C21B8CB8A0}" type="pres">
      <dgm:prSet presAssocID="{1813DF02-F4AA-417C-90F2-F9A9F3284972}" presName="nodeRect" presStyleLbl="alignNode1" presStyleIdx="1" presStyleCnt="3">
        <dgm:presLayoutVars>
          <dgm:bulletEnabled val="1"/>
        </dgm:presLayoutVars>
      </dgm:prSet>
      <dgm:spPr/>
    </dgm:pt>
    <dgm:pt modelId="{C86141E3-1561-D146-B199-B1A579FB58C1}" type="pres">
      <dgm:prSet presAssocID="{DFB9D784-0E08-430C-B460-DB32834D5E2D}" presName="sibTrans" presStyleCnt="0"/>
      <dgm:spPr/>
    </dgm:pt>
    <dgm:pt modelId="{25817A9F-DBB9-1E47-AE43-7719A592624C}" type="pres">
      <dgm:prSet presAssocID="{5A2035BA-59ED-41B7-B3D5-F6661DA6294A}" presName="compositeNode" presStyleCnt="0">
        <dgm:presLayoutVars>
          <dgm:bulletEnabled val="1"/>
        </dgm:presLayoutVars>
      </dgm:prSet>
      <dgm:spPr/>
    </dgm:pt>
    <dgm:pt modelId="{C5631D8A-0FB4-6342-BF5D-EB1703C93789}" type="pres">
      <dgm:prSet presAssocID="{5A2035BA-59ED-41B7-B3D5-F6661DA6294A}" presName="bgRect" presStyleLbl="alignNode1" presStyleIdx="2" presStyleCnt="3"/>
      <dgm:spPr/>
    </dgm:pt>
    <dgm:pt modelId="{4910555F-C4BA-3645-8B1F-CF70B02616F5}" type="pres">
      <dgm:prSet presAssocID="{5F68298B-3382-4F45-97D1-FA94FC8397F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5FD308-5585-A84A-9089-1BF2880A1880}" type="pres">
      <dgm:prSet presAssocID="{5A2035BA-59ED-41B7-B3D5-F6661DA629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A502309-51EF-4B4B-BF80-1573A6AE39BD}" srcId="{EAE55BE3-1DBD-4805-BA07-F888157FA08C}" destId="{0C2543A4-036D-4F32-AA33-EC2982AE3DAE}" srcOrd="0" destOrd="0" parTransId="{C6F814DB-4266-42CD-B6C9-665759BE333B}" sibTransId="{31AD1D09-B8F7-4697-91F8-72B429AA540B}"/>
    <dgm:cxn modelId="{B7EC041C-60F9-F34E-9998-E3F7BE44D0E8}" type="presOf" srcId="{0C2543A4-036D-4F32-AA33-EC2982AE3DAE}" destId="{DA6CB1C2-FEED-7E44-B3B0-483FFE843027}" srcOrd="0" destOrd="0" presId="urn:microsoft.com/office/officeart/2016/7/layout/LinearBlockProcessNumbered"/>
    <dgm:cxn modelId="{D4AA1D35-2910-684D-BE2E-F674F1310647}" type="presOf" srcId="{31AD1D09-B8F7-4697-91F8-72B429AA540B}" destId="{45450710-1DEA-6A4D-A047-F1DB159DCD43}" srcOrd="0" destOrd="0" presId="urn:microsoft.com/office/officeart/2016/7/layout/LinearBlockProcessNumbered"/>
    <dgm:cxn modelId="{3FC38352-554B-4B46-AF5E-B30006D35602}" type="presOf" srcId="{1813DF02-F4AA-417C-90F2-F9A9F3284972}" destId="{40031D7F-9BDA-2944-8078-AD85E9FF92D7}" srcOrd="0" destOrd="0" presId="urn:microsoft.com/office/officeart/2016/7/layout/LinearBlockProcessNumbered"/>
    <dgm:cxn modelId="{DC69675E-CB97-AD43-B693-0F230814357A}" type="presOf" srcId="{DFB9D784-0E08-430C-B460-DB32834D5E2D}" destId="{0C9B0EE7-B943-D74A-AE60-A9970E75E8FE}" srcOrd="0" destOrd="0" presId="urn:microsoft.com/office/officeart/2016/7/layout/LinearBlockProcessNumbered"/>
    <dgm:cxn modelId="{8549C56E-DDB2-E249-A132-5A3A1F19142B}" type="presOf" srcId="{5F68298B-3382-4F45-97D1-FA94FC8397F1}" destId="{4910555F-C4BA-3645-8B1F-CF70B02616F5}" srcOrd="0" destOrd="0" presId="urn:microsoft.com/office/officeart/2016/7/layout/LinearBlockProcessNumbered"/>
    <dgm:cxn modelId="{5E01F78A-4C2A-6540-B71F-7D5BC48B4F03}" type="presOf" srcId="{5A2035BA-59ED-41B7-B3D5-F6661DA6294A}" destId="{055FD308-5585-A84A-9089-1BF2880A1880}" srcOrd="1" destOrd="0" presId="urn:microsoft.com/office/officeart/2016/7/layout/LinearBlockProcessNumbered"/>
    <dgm:cxn modelId="{BA0A8A8E-695B-4444-945E-00376938A138}" type="presOf" srcId="{0C2543A4-036D-4F32-AA33-EC2982AE3DAE}" destId="{DBEC1E7C-61B8-9C45-B519-CA1696A20037}" srcOrd="1" destOrd="0" presId="urn:microsoft.com/office/officeart/2016/7/layout/LinearBlockProcessNumbered"/>
    <dgm:cxn modelId="{82E22090-E23F-E54E-A7F7-767FEA0A5E06}" type="presOf" srcId="{1813DF02-F4AA-417C-90F2-F9A9F3284972}" destId="{C0C6040A-4A96-0844-A0A2-29C21B8CB8A0}" srcOrd="1" destOrd="0" presId="urn:microsoft.com/office/officeart/2016/7/layout/LinearBlockProcessNumbered"/>
    <dgm:cxn modelId="{02983F95-F871-4C38-A0E9-D53446C8865A}" srcId="{EAE55BE3-1DBD-4805-BA07-F888157FA08C}" destId="{5A2035BA-59ED-41B7-B3D5-F6661DA6294A}" srcOrd="2" destOrd="0" parTransId="{D9FA2F78-3F92-4DCB-AE53-BF016578390C}" sibTransId="{5F68298B-3382-4F45-97D1-FA94FC8397F1}"/>
    <dgm:cxn modelId="{8F0D3898-B4FE-5F4C-8B68-0D07990113F6}" type="presOf" srcId="{5A2035BA-59ED-41B7-B3D5-F6661DA6294A}" destId="{C5631D8A-0FB4-6342-BF5D-EB1703C93789}" srcOrd="0" destOrd="0" presId="urn:microsoft.com/office/officeart/2016/7/layout/LinearBlockProcessNumbered"/>
    <dgm:cxn modelId="{C212DCA7-C7FC-904F-B011-3E21B83672DA}" type="presOf" srcId="{EAE55BE3-1DBD-4805-BA07-F888157FA08C}" destId="{05AB82BC-90FF-0D4D-87AC-F19867583248}" srcOrd="0" destOrd="0" presId="urn:microsoft.com/office/officeart/2016/7/layout/LinearBlockProcessNumbered"/>
    <dgm:cxn modelId="{E71FC0A8-5DB2-4504-A450-61775D204F55}" srcId="{EAE55BE3-1DBD-4805-BA07-F888157FA08C}" destId="{1813DF02-F4AA-417C-90F2-F9A9F3284972}" srcOrd="1" destOrd="0" parTransId="{C7868A53-7101-40F7-A618-1EA4F50114A5}" sibTransId="{DFB9D784-0E08-430C-B460-DB32834D5E2D}"/>
    <dgm:cxn modelId="{01499712-2E16-8E4F-8CC4-BF6C341FD6B1}" type="presParOf" srcId="{05AB82BC-90FF-0D4D-87AC-F19867583248}" destId="{874F1E2E-8953-A849-8CCD-B27A545D14F0}" srcOrd="0" destOrd="0" presId="urn:microsoft.com/office/officeart/2016/7/layout/LinearBlockProcessNumbered"/>
    <dgm:cxn modelId="{C5AF34AE-0D52-EA4A-9948-C66354F6F62F}" type="presParOf" srcId="{874F1E2E-8953-A849-8CCD-B27A545D14F0}" destId="{DA6CB1C2-FEED-7E44-B3B0-483FFE843027}" srcOrd="0" destOrd="0" presId="urn:microsoft.com/office/officeart/2016/7/layout/LinearBlockProcessNumbered"/>
    <dgm:cxn modelId="{46573B25-D44D-B34A-8C48-90A0FF4FF3AA}" type="presParOf" srcId="{874F1E2E-8953-A849-8CCD-B27A545D14F0}" destId="{45450710-1DEA-6A4D-A047-F1DB159DCD43}" srcOrd="1" destOrd="0" presId="urn:microsoft.com/office/officeart/2016/7/layout/LinearBlockProcessNumbered"/>
    <dgm:cxn modelId="{BA22D4CB-CE5C-DF4B-8B98-7A98CEA87A31}" type="presParOf" srcId="{874F1E2E-8953-A849-8CCD-B27A545D14F0}" destId="{DBEC1E7C-61B8-9C45-B519-CA1696A20037}" srcOrd="2" destOrd="0" presId="urn:microsoft.com/office/officeart/2016/7/layout/LinearBlockProcessNumbered"/>
    <dgm:cxn modelId="{A218C333-ED33-0C43-B4E5-41FDE443A38E}" type="presParOf" srcId="{05AB82BC-90FF-0D4D-87AC-F19867583248}" destId="{C4A5A155-9750-D749-82B6-495D61C51423}" srcOrd="1" destOrd="0" presId="urn:microsoft.com/office/officeart/2016/7/layout/LinearBlockProcessNumbered"/>
    <dgm:cxn modelId="{A19D02B3-16E8-9A48-883F-C323640FF0D3}" type="presParOf" srcId="{05AB82BC-90FF-0D4D-87AC-F19867583248}" destId="{22D71C53-EE09-0D40-966E-DCF2D145834E}" srcOrd="2" destOrd="0" presId="urn:microsoft.com/office/officeart/2016/7/layout/LinearBlockProcessNumbered"/>
    <dgm:cxn modelId="{99B4601E-2B7D-C34C-ADF0-69097E1E3AD4}" type="presParOf" srcId="{22D71C53-EE09-0D40-966E-DCF2D145834E}" destId="{40031D7F-9BDA-2944-8078-AD85E9FF92D7}" srcOrd="0" destOrd="0" presId="urn:microsoft.com/office/officeart/2016/7/layout/LinearBlockProcessNumbered"/>
    <dgm:cxn modelId="{6E027E5E-9458-3247-971F-C58A15B8D659}" type="presParOf" srcId="{22D71C53-EE09-0D40-966E-DCF2D145834E}" destId="{0C9B0EE7-B943-D74A-AE60-A9970E75E8FE}" srcOrd="1" destOrd="0" presId="urn:microsoft.com/office/officeart/2016/7/layout/LinearBlockProcessNumbered"/>
    <dgm:cxn modelId="{92CC35AA-3B18-A84E-9677-7F5C53C3AFD2}" type="presParOf" srcId="{22D71C53-EE09-0D40-966E-DCF2D145834E}" destId="{C0C6040A-4A96-0844-A0A2-29C21B8CB8A0}" srcOrd="2" destOrd="0" presId="urn:microsoft.com/office/officeart/2016/7/layout/LinearBlockProcessNumbered"/>
    <dgm:cxn modelId="{48994B2E-D900-1144-86C9-D1C630BFEE52}" type="presParOf" srcId="{05AB82BC-90FF-0D4D-87AC-F19867583248}" destId="{C86141E3-1561-D146-B199-B1A579FB58C1}" srcOrd="3" destOrd="0" presId="urn:microsoft.com/office/officeart/2016/7/layout/LinearBlockProcessNumbered"/>
    <dgm:cxn modelId="{F8CB255E-8C70-C246-868D-E11827B1A731}" type="presParOf" srcId="{05AB82BC-90FF-0D4D-87AC-F19867583248}" destId="{25817A9F-DBB9-1E47-AE43-7719A592624C}" srcOrd="4" destOrd="0" presId="urn:microsoft.com/office/officeart/2016/7/layout/LinearBlockProcessNumbered"/>
    <dgm:cxn modelId="{1B0B3500-433A-B440-A291-5169B24AD087}" type="presParOf" srcId="{25817A9F-DBB9-1E47-AE43-7719A592624C}" destId="{C5631D8A-0FB4-6342-BF5D-EB1703C93789}" srcOrd="0" destOrd="0" presId="urn:microsoft.com/office/officeart/2016/7/layout/LinearBlockProcessNumbered"/>
    <dgm:cxn modelId="{6E11A356-A6D2-AC4B-8842-7F8FB4B5CFCA}" type="presParOf" srcId="{25817A9F-DBB9-1E47-AE43-7719A592624C}" destId="{4910555F-C4BA-3645-8B1F-CF70B02616F5}" srcOrd="1" destOrd="0" presId="urn:microsoft.com/office/officeart/2016/7/layout/LinearBlockProcessNumbered"/>
    <dgm:cxn modelId="{F441F036-D80B-8648-9FAE-1D7977881A29}" type="presParOf" srcId="{25817A9F-DBB9-1E47-AE43-7719A592624C}" destId="{055FD308-5585-A84A-9089-1BF2880A18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CB1C2-FEED-7E44-B3B0-483FFE843027}">
      <dsp:nvSpPr>
        <dsp:cNvPr id="0" name=""/>
        <dsp:cNvSpPr/>
      </dsp:nvSpPr>
      <dsp:spPr>
        <a:xfrm>
          <a:off x="808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objectives and structure of this unit</a:t>
          </a:r>
          <a:endParaRPr lang="en-US" sz="2300" kern="1200" dirty="0"/>
        </a:p>
      </dsp:txBody>
      <dsp:txXfrm>
        <a:off x="808" y="1257366"/>
        <a:ext cx="3275967" cy="1886049"/>
      </dsp:txXfrm>
    </dsp:sp>
    <dsp:sp modelId="{45450710-1DEA-6A4D-A047-F1DB159DCD43}">
      <dsp:nvSpPr>
        <dsp:cNvPr id="0" name=""/>
        <dsp:cNvSpPr/>
      </dsp:nvSpPr>
      <dsp:spPr>
        <a:xfrm>
          <a:off x="80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257366"/>
      </dsp:txXfrm>
    </dsp:sp>
    <dsp:sp modelId="{40031D7F-9BDA-2944-8078-AD85E9FF92D7}">
      <dsp:nvSpPr>
        <dsp:cNvPr id="0" name=""/>
        <dsp:cNvSpPr/>
      </dsp:nvSpPr>
      <dsp:spPr>
        <a:xfrm>
          <a:off x="3538853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-751496"/>
                <a:satOff val="5142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-751496"/>
                <a:satOff val="5142"/>
                <a:lumOff val="-58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51496"/>
              <a:satOff val="5142"/>
              <a:lumOff val="-58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technical requirements and role of the practical component</a:t>
          </a:r>
          <a:endParaRPr lang="en-US" sz="2300" kern="1200" dirty="0"/>
        </a:p>
      </dsp:txBody>
      <dsp:txXfrm>
        <a:off x="3538853" y="1257366"/>
        <a:ext cx="3275967" cy="1886049"/>
      </dsp:txXfrm>
    </dsp:sp>
    <dsp:sp modelId="{0C9B0EE7-B943-D74A-AE60-A9970E75E8FE}">
      <dsp:nvSpPr>
        <dsp:cNvPr id="0" name=""/>
        <dsp:cNvSpPr/>
      </dsp:nvSpPr>
      <dsp:spPr>
        <a:xfrm>
          <a:off x="3538853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257366"/>
      </dsp:txXfrm>
    </dsp:sp>
    <dsp:sp modelId="{C5631D8A-0FB4-6342-BF5D-EB1703C93789}">
      <dsp:nvSpPr>
        <dsp:cNvPr id="0" name=""/>
        <dsp:cNvSpPr/>
      </dsp:nvSpPr>
      <dsp:spPr>
        <a:xfrm>
          <a:off x="7076898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-1502991"/>
                <a:satOff val="10284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-1502991"/>
                <a:satOff val="10284"/>
                <a:lumOff val="-117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02991"/>
              <a:satOff val="10284"/>
              <a:lumOff val="-117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Understand the “rules” or ethics of cybersecurity and this unit</a:t>
          </a:r>
          <a:endParaRPr lang="en-US" sz="2300" kern="1200"/>
        </a:p>
      </dsp:txBody>
      <dsp:txXfrm>
        <a:off x="7076898" y="1257366"/>
        <a:ext cx="3275967" cy="1886049"/>
      </dsp:txXfrm>
    </dsp:sp>
    <dsp:sp modelId="{4910555F-C4BA-3645-8B1F-CF70B02616F5}">
      <dsp:nvSpPr>
        <dsp:cNvPr id="0" name=""/>
        <dsp:cNvSpPr/>
      </dsp:nvSpPr>
      <dsp:spPr>
        <a:xfrm>
          <a:off x="707689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25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24/7/2024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62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369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7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52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96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69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6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16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79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6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1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2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96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35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7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eaVnqd6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wacyber.gitbook.io/cits100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Unit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28600"/>
            <a:ext cx="10353762" cy="719667"/>
          </a:xfrm>
        </p:spPr>
        <p:txBody>
          <a:bodyPr>
            <a:normAutofit/>
          </a:bodyPr>
          <a:lstStyle/>
          <a:p>
            <a:r>
              <a:rPr lang="en-US" dirty="0"/>
              <a:t>Submission Site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9A5C-3EC5-4778-A532-9CCDE40F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88" y="1187470"/>
            <a:ext cx="9873423" cy="48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/>
          <a:lstStyle/>
          <a:p>
            <a:r>
              <a:rPr lang="en-AU" dirty="0"/>
              <a:t>Lab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4224837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Labs are due one week after the week they were scheduled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2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5F9B47-7C35-46F5-87A7-4814C597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447" y="1736629"/>
            <a:ext cx="9458782" cy="38455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 Manager: </a:t>
            </a:r>
            <a:r>
              <a:rPr lang="en-A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UTM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VM and do labs there to avoid any mistakes propagating to your host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provides an additional layer of security.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24EFB-07F7-4237-9408-5B6417D1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8237"/>
            <a:ext cx="10353762" cy="909854"/>
          </a:xfrm>
        </p:spPr>
        <p:txBody>
          <a:bodyPr/>
          <a:lstStyle/>
          <a:p>
            <a:r>
              <a:rPr lang="en-US" sz="4000" dirty="0"/>
              <a:t>Lab Setup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61626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7FC-13D5-D64F-970D-EE15EF0A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03086"/>
          </a:xfrm>
        </p:spPr>
        <p:txBody>
          <a:bodyPr/>
          <a:lstStyle/>
          <a:p>
            <a:r>
              <a:rPr lang="en-AU" dirty="0"/>
              <a:t>Other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E03A-E6FC-764F-9D80-282B9817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Project will be released in Week 6 (tentative) and end in Week 11 (tentative). This will be similar in format to the labs – except without the guidance part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Project is worth 25% of final grade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Final Exam: 50% of final grade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Exam overview will be done in week 12.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Exam can be assisted by open-book notes without electronic materials</a:t>
            </a:r>
          </a:p>
        </p:txBody>
      </p:sp>
    </p:spTree>
    <p:extLst>
      <p:ext uri="{BB962C8B-B14F-4D97-AF65-F5344CB8AC3E}">
        <p14:creationId xmlns:p14="http://schemas.microsoft.com/office/powerpoint/2010/main" val="189261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218-E6B7-E949-9413-DBDFA9A3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2" cy="1257300"/>
          </a:xfrm>
        </p:spPr>
        <p:txBody>
          <a:bodyPr/>
          <a:lstStyle/>
          <a:p>
            <a:r>
              <a:rPr lang="en-AU" dirty="0"/>
              <a:t>Weekly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3674-2D4B-8645-8753-8E30E629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3868"/>
            <a:ext cx="10353762" cy="4564982"/>
          </a:xfrm>
        </p:spPr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Introduction to overall definitions and concepts of cyber security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Cryptography: codes and ciphers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Computers and Networks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Vulnerabilities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Security management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Forensics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Critical Infrastructure and Cyber Physical Systems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Cyber Law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AI and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68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F1-055E-425C-AA83-5B63B4C4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286"/>
            <a:ext cx="10353762" cy="1257300"/>
          </a:xfrm>
        </p:spPr>
        <p:txBody>
          <a:bodyPr/>
          <a:lstStyle/>
          <a:p>
            <a:r>
              <a:rPr lang="en-AU" dirty="0"/>
              <a:t>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5C7D-E5E2-4025-98AD-B4A66ECC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6550"/>
            <a:ext cx="10353762" cy="3714749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may find David Glance’s book on Ethical Hacking with Hack The Box useful</a:t>
            </a:r>
          </a:p>
          <a:p>
            <a:pPr lvl="1"/>
            <a:r>
              <a:rPr lang="en-AU" b="0" i="0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AU" b="0" i="0" u="none" strike="noStrike" dirty="0" err="1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hackingbook.cybermnemosyne.com</a:t>
            </a:r>
            <a:r>
              <a:rPr lang="en-AU" b="0" i="0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/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Other useful online resources will be provided throughout the weeks as necessary.</a:t>
            </a:r>
          </a:p>
          <a:p>
            <a:pPr marL="369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49C1-730C-F94A-AE4C-BE3A366F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 Things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1B40E-1876-4B42-AF04-04C3FC3951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40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Pre-Requisites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6539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students enrolled (more than 300 atm) in the unit from diverse backgrounds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will be minimal coding (unless you want to do more) in this unit and no assumption of prior knowledge in computer science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This is an introductory course and should be suitable for anyone wishing to familiarise themselves with the terms, concepts and practical aspects of cyber security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course is mainly based on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CyBOK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the Cybersecurity Book of Knowledge project (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https://www.cybok.org/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34" y="281796"/>
            <a:ext cx="10353762" cy="1257300"/>
          </a:xfrm>
        </p:spPr>
        <p:txBody>
          <a:bodyPr/>
          <a:lstStyle/>
          <a:p>
            <a:r>
              <a:rPr lang="en-AU" sz="3200" b="1" dirty="0"/>
              <a:t>To Get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9A298-4A43-213F-C2C3-1696FE13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 up to the Discord Server CITS1003 S2 2024 </a:t>
            </a:r>
            <a:r>
              <a:rPr lang="en-US" dirty="0">
                <a:hlinkClick r:id="rId3"/>
              </a:rPr>
              <a:t>https://discord.gg/eaVnqd6z</a:t>
            </a:r>
            <a:endParaRPr lang="en-US" dirty="0"/>
          </a:p>
          <a:p>
            <a:pPr lvl="1"/>
            <a:r>
              <a:rPr lang="en-US" dirty="0"/>
              <a:t>You can get help from tutors and me</a:t>
            </a:r>
          </a:p>
          <a:p>
            <a:pPr lvl="1"/>
            <a:r>
              <a:rPr lang="en-US" dirty="0"/>
              <a:t>Most helpful students to others will be assigned to a role of “Elite” and at end of semester given a letter of recommendation for their help </a:t>
            </a:r>
          </a:p>
          <a:p>
            <a:pPr lvl="1"/>
            <a:r>
              <a:rPr lang="en-US" dirty="0"/>
              <a:t>You can use it to </a:t>
            </a:r>
            <a:r>
              <a:rPr lang="en-US" dirty="0" err="1"/>
              <a:t>socialise</a:t>
            </a:r>
            <a:r>
              <a:rPr lang="en-US" dirty="0"/>
              <a:t> with others but remember the rules</a:t>
            </a:r>
          </a:p>
          <a:p>
            <a:r>
              <a:rPr lang="en-US" dirty="0"/>
              <a:t>You need a laptop!</a:t>
            </a:r>
          </a:p>
          <a:p>
            <a:pPr lvl="1"/>
            <a:r>
              <a:rPr lang="en-US" dirty="0"/>
              <a:t>Sorry but yes, it needs to be a reasonable spec. </a:t>
            </a:r>
          </a:p>
          <a:p>
            <a:pPr lvl="1"/>
            <a:r>
              <a:rPr lang="en-US" dirty="0"/>
              <a:t>If you don’t have one, you can create a virtual computer on cloud infrastructure (Azure, AWS)</a:t>
            </a:r>
          </a:p>
          <a:p>
            <a:r>
              <a:rPr lang="en-US" dirty="0"/>
              <a:t>Not using the LMS but using </a:t>
            </a:r>
            <a:r>
              <a:rPr lang="en-US" dirty="0" err="1"/>
              <a:t>GitBooks</a:t>
            </a:r>
            <a:r>
              <a:rPr lang="en-US" dirty="0"/>
              <a:t> </a:t>
            </a:r>
            <a:r>
              <a:rPr lang="en-AU" dirty="0">
                <a:hlinkClick r:id="rId4"/>
              </a:rPr>
              <a:t>CITS1003 Introduction to Cybersecurity | CITS1003 (gitbook.io)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CF5-26BE-4B65-9239-23B6ACA9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Timetable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58CF-1E66-48A8-A8EB-3BE7B8CF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7300"/>
            <a:ext cx="10353762" cy="4533899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Weeks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Labs start in Week 2</a:t>
            </a:r>
          </a:p>
          <a:p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4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73EB-E544-436B-BC4C-1A8693F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0" y="5787854"/>
            <a:ext cx="11830259" cy="858416"/>
          </a:xfrm>
        </p:spPr>
        <p:txBody>
          <a:bodyPr>
            <a:normAutofit/>
          </a:bodyPr>
          <a:lstStyle/>
          <a:p>
            <a:pPr algn="l"/>
            <a:r>
              <a:rPr lang="en-AU" sz="2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https://uwacyber.gitbook.io/cits1003/cits1003-labs/introduction-to-labs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6604D5-623D-44F7-B986-275C23B7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3" y="388356"/>
            <a:ext cx="11367494" cy="5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6448"/>
            <a:ext cx="10353762" cy="1044149"/>
          </a:xfrm>
        </p:spPr>
        <p:txBody>
          <a:bodyPr/>
          <a:lstStyle/>
          <a:p>
            <a:r>
              <a:rPr lang="en-AU" dirty="0"/>
              <a:t>Lab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1916"/>
            <a:ext cx="10353762" cy="2412427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Labs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Check your timetable for your lab allocation (</a:t>
            </a:r>
            <a:r>
              <a:rPr lang="en-AU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https://studentvip.com.au/uwa/main/maps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may go to another scheduled lab IF there is a space (normally there is)</a:t>
            </a:r>
          </a:p>
        </p:txBody>
      </p:sp>
    </p:spTree>
    <p:extLst>
      <p:ext uri="{BB962C8B-B14F-4D97-AF65-F5344CB8AC3E}">
        <p14:creationId xmlns:p14="http://schemas.microsoft.com/office/powerpoint/2010/main" val="270071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/>
              <a:t>Lab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5260934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labs are related to docker,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VirtualBox/VMware/UTM, Ubuntu 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As these virtualization software are NOT available on UWA lab machines, they must be run on your laptops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you do not have a laptop that is capable of running the labs, you can arrange to borrow one: 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https://uwacyber.gitbook.io/cits1003/cits1003-labs/introduction-to-labs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Else – invest in a decent laptop – it will make a big difference to your University life.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none of these options are available to you, please come and chat with me.</a:t>
            </a:r>
          </a:p>
        </p:txBody>
      </p:sp>
    </p:spTree>
    <p:extLst>
      <p:ext uri="{BB962C8B-B14F-4D97-AF65-F5344CB8AC3E}">
        <p14:creationId xmlns:p14="http://schemas.microsoft.com/office/powerpoint/2010/main" val="146922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/>
          <a:lstStyle/>
          <a:p>
            <a:r>
              <a:rPr lang="en-AU" dirty="0"/>
              <a:t>Lab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5308296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Labs are worth 25% of the final grade.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Each lab is worth 25 points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10 labs in total are worth 250 points.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Submission site: 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https://labs.cits1003.jinhong.org/ 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80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14921</TotalTime>
  <Words>685</Words>
  <Application>Microsoft Macintosh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 Pro Cond Light</vt:lpstr>
      <vt:lpstr>Roboto</vt:lpstr>
      <vt:lpstr>Speak Pro</vt:lpstr>
      <vt:lpstr>Wingdings 2</vt:lpstr>
      <vt:lpstr>SlateVTI</vt:lpstr>
      <vt:lpstr>CITS1003 Introduction to Cybersecurity Unit overview</vt:lpstr>
      <vt:lpstr>3 Things</vt:lpstr>
      <vt:lpstr>Pre-Requisites and Target Audience</vt:lpstr>
      <vt:lpstr>To Get Started</vt:lpstr>
      <vt:lpstr>Timetable</vt:lpstr>
      <vt:lpstr>  https://uwacyber.gitbook.io/cits1003/cits1003-labs/introduction-to-labs</vt:lpstr>
      <vt:lpstr>Lab Location</vt:lpstr>
      <vt:lpstr>Lab Computer</vt:lpstr>
      <vt:lpstr>Lab Assessment</vt:lpstr>
      <vt:lpstr>Submission Site</vt:lpstr>
      <vt:lpstr>Lab Due Dates</vt:lpstr>
      <vt:lpstr>Lab Setup</vt:lpstr>
      <vt:lpstr>Other Assessments</vt:lpstr>
      <vt:lpstr>Weekly Topics</vt:lpstr>
      <vt:lpstr>Online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David Glance</cp:lastModifiedBy>
  <cp:revision>172</cp:revision>
  <dcterms:created xsi:type="dcterms:W3CDTF">2020-01-13T04:26:47Z</dcterms:created>
  <dcterms:modified xsi:type="dcterms:W3CDTF">2024-07-24T00:03:22Z</dcterms:modified>
</cp:coreProperties>
</file>