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22"/>
  </p:notesMasterIdLst>
  <p:sldIdLst>
    <p:sldId id="256" r:id="rId2"/>
    <p:sldId id="257" r:id="rId3"/>
    <p:sldId id="317" r:id="rId4"/>
    <p:sldId id="316" r:id="rId5"/>
    <p:sldId id="291" r:id="rId6"/>
    <p:sldId id="315" r:id="rId7"/>
    <p:sldId id="293" r:id="rId8"/>
    <p:sldId id="320" r:id="rId9"/>
    <p:sldId id="322" r:id="rId10"/>
    <p:sldId id="300" r:id="rId11"/>
    <p:sldId id="323" r:id="rId12"/>
    <p:sldId id="324" r:id="rId13"/>
    <p:sldId id="325" r:id="rId14"/>
    <p:sldId id="327" r:id="rId15"/>
    <p:sldId id="326" r:id="rId16"/>
    <p:sldId id="328" r:id="rId17"/>
    <p:sldId id="550" r:id="rId18"/>
    <p:sldId id="302" r:id="rId19"/>
    <p:sldId id="329" r:id="rId20"/>
    <p:sldId id="33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McKnight" userId="d5c7fb24-67df-49c0-a0e8-7fe946ae099c" providerId="ADAL" clId="{1A05DF8E-BF20-4DA5-884D-358DE5B9E9ED}"/>
    <pc:docChg chg="modSld">
      <pc:chgData name="Robert McKnight" userId="d5c7fb24-67df-49c0-a0e8-7fe946ae099c" providerId="ADAL" clId="{1A05DF8E-BF20-4DA5-884D-358DE5B9E9ED}" dt="2024-11-22T06:17:45.767" v="2" actId="5793"/>
      <pc:docMkLst>
        <pc:docMk/>
      </pc:docMkLst>
      <pc:sldChg chg="modSp mod">
        <pc:chgData name="Robert McKnight" userId="d5c7fb24-67df-49c0-a0e8-7fe946ae099c" providerId="ADAL" clId="{1A05DF8E-BF20-4DA5-884D-358DE5B9E9ED}" dt="2024-11-22T06:17:45.767" v="2" actId="5793"/>
        <pc:sldMkLst>
          <pc:docMk/>
          <pc:sldMk cId="800097646" sldId="317"/>
        </pc:sldMkLst>
        <pc:spChg chg="mod">
          <ac:chgData name="Robert McKnight" userId="d5c7fb24-67df-49c0-a0e8-7fe946ae099c" providerId="ADAL" clId="{1A05DF8E-BF20-4DA5-884D-358DE5B9E9ED}" dt="2024-11-22T06:17:45.767" v="2" actId="5793"/>
          <ac:spMkLst>
            <pc:docMk/>
            <pc:sldMk cId="800097646" sldId="317"/>
            <ac:spMk id="3" creationId="{C29FA815-F1A1-E848-8BE0-A481039CE411}"/>
          </ac:spMkLst>
        </pc:spChg>
      </pc:sldChg>
    </pc:docChg>
  </pc:docChgLst>
  <pc:docChgLst>
    <pc:chgData name="Robert McKnight" userId="d5c7fb24-67df-49c0-a0e8-7fe946ae099c" providerId="ADAL" clId="{3C5AAC9D-1DCE-4694-A984-E267FB1902B1}"/>
    <pc:docChg chg="undo redo custSel addSld delSld modSld sldOrd">
      <pc:chgData name="Robert McKnight" userId="d5c7fb24-67df-49c0-a0e8-7fe946ae099c" providerId="ADAL" clId="{3C5AAC9D-1DCE-4694-A984-E267FB1902B1}" dt="2025-03-27T01:47:56.700" v="415" actId="20577"/>
      <pc:docMkLst>
        <pc:docMk/>
      </pc:docMkLst>
      <pc:sldChg chg="addSp delSp modSp mod">
        <pc:chgData name="Robert McKnight" userId="d5c7fb24-67df-49c0-a0e8-7fe946ae099c" providerId="ADAL" clId="{3C5AAC9D-1DCE-4694-A984-E267FB1902B1}" dt="2025-03-26T03:54:37.926" v="401" actId="478"/>
        <pc:sldMkLst>
          <pc:docMk/>
          <pc:sldMk cId="1077586671" sldId="256"/>
        </pc:sldMkLst>
        <pc:spChg chg="mod">
          <ac:chgData name="Robert McKnight" userId="d5c7fb24-67df-49c0-a0e8-7fe946ae099c" providerId="ADAL" clId="{3C5AAC9D-1DCE-4694-A984-E267FB1902B1}" dt="2025-03-26T03:54:27.390" v="399" actId="20577"/>
          <ac:spMkLst>
            <pc:docMk/>
            <pc:sldMk cId="1077586671" sldId="256"/>
            <ac:spMk id="2" creationId="{A7F2B5DE-6445-CC49-9F8E-7C9072991AF6}"/>
          </ac:spMkLst>
        </pc:spChg>
        <pc:spChg chg="del">
          <ac:chgData name="Robert McKnight" userId="d5c7fb24-67df-49c0-a0e8-7fe946ae099c" providerId="ADAL" clId="{3C5AAC9D-1DCE-4694-A984-E267FB1902B1}" dt="2025-03-26T03:54:33.898" v="400" actId="478"/>
          <ac:spMkLst>
            <pc:docMk/>
            <pc:sldMk cId="1077586671" sldId="256"/>
            <ac:spMk id="3" creationId="{1804B053-88E2-6F47-B5CB-F0B21DD687A8}"/>
          </ac:spMkLst>
        </pc:spChg>
        <pc:spChg chg="add del mod">
          <ac:chgData name="Robert McKnight" userId="d5c7fb24-67df-49c0-a0e8-7fe946ae099c" providerId="ADAL" clId="{3C5AAC9D-1DCE-4694-A984-E267FB1902B1}" dt="2025-03-26T03:54:37.926" v="401" actId="478"/>
          <ac:spMkLst>
            <pc:docMk/>
            <pc:sldMk cId="1077586671" sldId="256"/>
            <ac:spMk id="6" creationId="{D23C722E-3AB7-C780-7BEF-0B532492170B}"/>
          </ac:spMkLst>
        </pc:spChg>
      </pc:sldChg>
      <pc:sldChg chg="del">
        <pc:chgData name="Robert McKnight" userId="d5c7fb24-67df-49c0-a0e8-7fe946ae099c" providerId="ADAL" clId="{3C5AAC9D-1DCE-4694-A984-E267FB1902B1}" dt="2025-03-26T03:36:43.654" v="379" actId="47"/>
        <pc:sldMkLst>
          <pc:docMk/>
          <pc:sldMk cId="3263803193" sldId="289"/>
        </pc:sldMkLst>
      </pc:sldChg>
      <pc:sldChg chg="del">
        <pc:chgData name="Robert McKnight" userId="d5c7fb24-67df-49c0-a0e8-7fe946ae099c" providerId="ADAL" clId="{3C5AAC9D-1DCE-4694-A984-E267FB1902B1}" dt="2025-03-26T03:53:13.251" v="381" actId="47"/>
        <pc:sldMkLst>
          <pc:docMk/>
          <pc:sldMk cId="3530010058" sldId="303"/>
        </pc:sldMkLst>
      </pc:sldChg>
      <pc:sldChg chg="del">
        <pc:chgData name="Robert McKnight" userId="d5c7fb24-67df-49c0-a0e8-7fe946ae099c" providerId="ADAL" clId="{3C5AAC9D-1DCE-4694-A984-E267FB1902B1}" dt="2025-03-26T03:36:43.654" v="379" actId="47"/>
        <pc:sldMkLst>
          <pc:docMk/>
          <pc:sldMk cId="715186591" sldId="308"/>
        </pc:sldMkLst>
      </pc:sldChg>
      <pc:sldChg chg="del">
        <pc:chgData name="Robert McKnight" userId="d5c7fb24-67df-49c0-a0e8-7fe946ae099c" providerId="ADAL" clId="{3C5AAC9D-1DCE-4694-A984-E267FB1902B1}" dt="2025-03-26T03:36:43.654" v="379" actId="47"/>
        <pc:sldMkLst>
          <pc:docMk/>
          <pc:sldMk cId="1375832851" sldId="310"/>
        </pc:sldMkLst>
      </pc:sldChg>
      <pc:sldChg chg="del">
        <pc:chgData name="Robert McKnight" userId="d5c7fb24-67df-49c0-a0e8-7fe946ae099c" providerId="ADAL" clId="{3C5AAC9D-1DCE-4694-A984-E267FB1902B1}" dt="2025-03-26T03:36:43.654" v="379" actId="47"/>
        <pc:sldMkLst>
          <pc:docMk/>
          <pc:sldMk cId="462999334" sldId="313"/>
        </pc:sldMkLst>
      </pc:sldChg>
      <pc:sldChg chg="del">
        <pc:chgData name="Robert McKnight" userId="d5c7fb24-67df-49c0-a0e8-7fe946ae099c" providerId="ADAL" clId="{3C5AAC9D-1DCE-4694-A984-E267FB1902B1}" dt="2025-03-26T03:36:43.654" v="379" actId="47"/>
        <pc:sldMkLst>
          <pc:docMk/>
          <pc:sldMk cId="1037293013" sldId="314"/>
        </pc:sldMkLst>
      </pc:sldChg>
      <pc:sldChg chg="del">
        <pc:chgData name="Robert McKnight" userId="d5c7fb24-67df-49c0-a0e8-7fe946ae099c" providerId="ADAL" clId="{3C5AAC9D-1DCE-4694-A984-E267FB1902B1}" dt="2025-03-26T03:35:48.871" v="378" actId="47"/>
        <pc:sldMkLst>
          <pc:docMk/>
          <pc:sldMk cId="2512431736" sldId="321"/>
        </pc:sldMkLst>
      </pc:sldChg>
      <pc:sldChg chg="modSp mod">
        <pc:chgData name="Robert McKnight" userId="d5c7fb24-67df-49c0-a0e8-7fe946ae099c" providerId="ADAL" clId="{3C5AAC9D-1DCE-4694-A984-E267FB1902B1}" dt="2025-03-26T03:28:47.677" v="327" actId="20577"/>
        <pc:sldMkLst>
          <pc:docMk/>
          <pc:sldMk cId="2765477850" sldId="326"/>
        </pc:sldMkLst>
        <pc:spChg chg="mod">
          <ac:chgData name="Robert McKnight" userId="d5c7fb24-67df-49c0-a0e8-7fe946ae099c" providerId="ADAL" clId="{3C5AAC9D-1DCE-4694-A984-E267FB1902B1}" dt="2025-03-26T03:28:35.327" v="313" actId="20577"/>
          <ac:spMkLst>
            <pc:docMk/>
            <pc:sldMk cId="2765477850" sldId="326"/>
            <ac:spMk id="2" creationId="{5C4F01C5-5333-2248-B03B-703C97F7CC69}"/>
          </ac:spMkLst>
        </pc:spChg>
        <pc:spChg chg="mod">
          <ac:chgData name="Robert McKnight" userId="d5c7fb24-67df-49c0-a0e8-7fe946ae099c" providerId="ADAL" clId="{3C5AAC9D-1DCE-4694-A984-E267FB1902B1}" dt="2025-03-26T03:28:47.677" v="327" actId="20577"/>
          <ac:spMkLst>
            <pc:docMk/>
            <pc:sldMk cId="2765477850" sldId="326"/>
            <ac:spMk id="3" creationId="{F7DD7DCB-C7E2-1B4F-BD83-3B7AF005DD76}"/>
          </ac:spMkLst>
        </pc:spChg>
      </pc:sldChg>
      <pc:sldChg chg="modSp mod ord">
        <pc:chgData name="Robert McKnight" userId="d5c7fb24-67df-49c0-a0e8-7fe946ae099c" providerId="ADAL" clId="{3C5AAC9D-1DCE-4694-A984-E267FB1902B1}" dt="2025-03-26T03:28:13.208" v="311" actId="6549"/>
        <pc:sldMkLst>
          <pc:docMk/>
          <pc:sldMk cId="3726748134" sldId="327"/>
        </pc:sldMkLst>
        <pc:spChg chg="mod">
          <ac:chgData name="Robert McKnight" userId="d5c7fb24-67df-49c0-a0e8-7fe946ae099c" providerId="ADAL" clId="{3C5AAC9D-1DCE-4694-A984-E267FB1902B1}" dt="2025-03-26T03:10:18.547" v="166" actId="20577"/>
          <ac:spMkLst>
            <pc:docMk/>
            <pc:sldMk cId="3726748134" sldId="327"/>
            <ac:spMk id="2" creationId="{5C4F01C5-5333-2248-B03B-703C97F7CC69}"/>
          </ac:spMkLst>
        </pc:spChg>
        <pc:spChg chg="mod">
          <ac:chgData name="Robert McKnight" userId="d5c7fb24-67df-49c0-a0e8-7fe946ae099c" providerId="ADAL" clId="{3C5AAC9D-1DCE-4694-A984-E267FB1902B1}" dt="2025-03-26T03:28:13.208" v="311" actId="6549"/>
          <ac:spMkLst>
            <pc:docMk/>
            <pc:sldMk cId="3726748134" sldId="327"/>
            <ac:spMk id="3" creationId="{F7DD7DCB-C7E2-1B4F-BD83-3B7AF005DD76}"/>
          </ac:spMkLst>
        </pc:spChg>
      </pc:sldChg>
      <pc:sldChg chg="del">
        <pc:chgData name="Robert McKnight" userId="d5c7fb24-67df-49c0-a0e8-7fe946ae099c" providerId="ADAL" clId="{3C5AAC9D-1DCE-4694-A984-E267FB1902B1}" dt="2025-03-26T03:36:53.999" v="380" actId="47"/>
        <pc:sldMkLst>
          <pc:docMk/>
          <pc:sldMk cId="2911388310" sldId="439"/>
        </pc:sldMkLst>
      </pc:sldChg>
      <pc:sldChg chg="del">
        <pc:chgData name="Robert McKnight" userId="d5c7fb24-67df-49c0-a0e8-7fe946ae099c" providerId="ADAL" clId="{3C5AAC9D-1DCE-4694-A984-E267FB1902B1}" dt="2025-03-26T03:36:53.999" v="380" actId="47"/>
        <pc:sldMkLst>
          <pc:docMk/>
          <pc:sldMk cId="3118675659" sldId="474"/>
        </pc:sldMkLst>
      </pc:sldChg>
      <pc:sldChg chg="del">
        <pc:chgData name="Robert McKnight" userId="d5c7fb24-67df-49c0-a0e8-7fe946ae099c" providerId="ADAL" clId="{3C5AAC9D-1DCE-4694-A984-E267FB1902B1}" dt="2025-03-26T03:36:53.999" v="380" actId="47"/>
        <pc:sldMkLst>
          <pc:docMk/>
          <pc:sldMk cId="1197411453" sldId="475"/>
        </pc:sldMkLst>
      </pc:sldChg>
      <pc:sldChg chg="del">
        <pc:chgData name="Robert McKnight" userId="d5c7fb24-67df-49c0-a0e8-7fe946ae099c" providerId="ADAL" clId="{3C5AAC9D-1DCE-4694-A984-E267FB1902B1}" dt="2025-03-26T03:36:53.999" v="380" actId="47"/>
        <pc:sldMkLst>
          <pc:docMk/>
          <pc:sldMk cId="3112736447" sldId="479"/>
        </pc:sldMkLst>
      </pc:sldChg>
      <pc:sldChg chg="del">
        <pc:chgData name="Robert McKnight" userId="d5c7fb24-67df-49c0-a0e8-7fe946ae099c" providerId="ADAL" clId="{3C5AAC9D-1DCE-4694-A984-E267FB1902B1}" dt="2025-03-26T03:36:53.999" v="380" actId="47"/>
        <pc:sldMkLst>
          <pc:docMk/>
          <pc:sldMk cId="3388787707" sldId="480"/>
        </pc:sldMkLst>
      </pc:sldChg>
      <pc:sldChg chg="del">
        <pc:chgData name="Robert McKnight" userId="d5c7fb24-67df-49c0-a0e8-7fe946ae099c" providerId="ADAL" clId="{3C5AAC9D-1DCE-4694-A984-E267FB1902B1}" dt="2025-03-26T03:36:53.999" v="380" actId="47"/>
        <pc:sldMkLst>
          <pc:docMk/>
          <pc:sldMk cId="1535926744" sldId="482"/>
        </pc:sldMkLst>
      </pc:sldChg>
      <pc:sldChg chg="del">
        <pc:chgData name="Robert McKnight" userId="d5c7fb24-67df-49c0-a0e8-7fe946ae099c" providerId="ADAL" clId="{3C5AAC9D-1DCE-4694-A984-E267FB1902B1}" dt="2025-03-26T03:36:53.999" v="380" actId="47"/>
        <pc:sldMkLst>
          <pc:docMk/>
          <pc:sldMk cId="1488660452" sldId="483"/>
        </pc:sldMkLst>
      </pc:sldChg>
      <pc:sldChg chg="del">
        <pc:chgData name="Robert McKnight" userId="d5c7fb24-67df-49c0-a0e8-7fe946ae099c" providerId="ADAL" clId="{3C5AAC9D-1DCE-4694-A984-E267FB1902B1}" dt="2025-03-26T03:36:53.999" v="380" actId="47"/>
        <pc:sldMkLst>
          <pc:docMk/>
          <pc:sldMk cId="2709828072" sldId="485"/>
        </pc:sldMkLst>
      </pc:sldChg>
      <pc:sldChg chg="del">
        <pc:chgData name="Robert McKnight" userId="d5c7fb24-67df-49c0-a0e8-7fe946ae099c" providerId="ADAL" clId="{3C5AAC9D-1DCE-4694-A984-E267FB1902B1}" dt="2025-03-26T03:36:53.999" v="380" actId="47"/>
        <pc:sldMkLst>
          <pc:docMk/>
          <pc:sldMk cId="1423166072" sldId="490"/>
        </pc:sldMkLst>
      </pc:sldChg>
      <pc:sldChg chg="del">
        <pc:chgData name="Robert McKnight" userId="d5c7fb24-67df-49c0-a0e8-7fe946ae099c" providerId="ADAL" clId="{3C5AAC9D-1DCE-4694-A984-E267FB1902B1}" dt="2025-03-26T03:36:53.999" v="380" actId="47"/>
        <pc:sldMkLst>
          <pc:docMk/>
          <pc:sldMk cId="249893664" sldId="491"/>
        </pc:sldMkLst>
      </pc:sldChg>
      <pc:sldChg chg="del">
        <pc:chgData name="Robert McKnight" userId="d5c7fb24-67df-49c0-a0e8-7fe946ae099c" providerId="ADAL" clId="{3C5AAC9D-1DCE-4694-A984-E267FB1902B1}" dt="2025-03-26T03:36:53.999" v="380" actId="47"/>
        <pc:sldMkLst>
          <pc:docMk/>
          <pc:sldMk cId="901253716" sldId="492"/>
        </pc:sldMkLst>
      </pc:sldChg>
      <pc:sldChg chg="del">
        <pc:chgData name="Robert McKnight" userId="d5c7fb24-67df-49c0-a0e8-7fe946ae099c" providerId="ADAL" clId="{3C5AAC9D-1DCE-4694-A984-E267FB1902B1}" dt="2025-03-26T03:36:53.999" v="380" actId="47"/>
        <pc:sldMkLst>
          <pc:docMk/>
          <pc:sldMk cId="2974817936" sldId="493"/>
        </pc:sldMkLst>
      </pc:sldChg>
      <pc:sldChg chg="del">
        <pc:chgData name="Robert McKnight" userId="d5c7fb24-67df-49c0-a0e8-7fe946ae099c" providerId="ADAL" clId="{3C5AAC9D-1DCE-4694-A984-E267FB1902B1}" dt="2025-03-26T03:36:53.999" v="380" actId="47"/>
        <pc:sldMkLst>
          <pc:docMk/>
          <pc:sldMk cId="3480051705" sldId="539"/>
        </pc:sldMkLst>
      </pc:sldChg>
      <pc:sldChg chg="del">
        <pc:chgData name="Robert McKnight" userId="d5c7fb24-67df-49c0-a0e8-7fe946ae099c" providerId="ADAL" clId="{3C5AAC9D-1DCE-4694-A984-E267FB1902B1}" dt="2025-03-26T03:36:53.999" v="380" actId="47"/>
        <pc:sldMkLst>
          <pc:docMk/>
          <pc:sldMk cId="981054511" sldId="540"/>
        </pc:sldMkLst>
      </pc:sldChg>
      <pc:sldChg chg="del">
        <pc:chgData name="Robert McKnight" userId="d5c7fb24-67df-49c0-a0e8-7fe946ae099c" providerId="ADAL" clId="{3C5AAC9D-1DCE-4694-A984-E267FB1902B1}" dt="2025-03-26T03:36:53.999" v="380" actId="47"/>
        <pc:sldMkLst>
          <pc:docMk/>
          <pc:sldMk cId="3964631284" sldId="541"/>
        </pc:sldMkLst>
      </pc:sldChg>
      <pc:sldChg chg="del">
        <pc:chgData name="Robert McKnight" userId="d5c7fb24-67df-49c0-a0e8-7fe946ae099c" providerId="ADAL" clId="{3C5AAC9D-1DCE-4694-A984-E267FB1902B1}" dt="2025-03-26T03:36:53.999" v="380" actId="47"/>
        <pc:sldMkLst>
          <pc:docMk/>
          <pc:sldMk cId="1535630343" sldId="549"/>
        </pc:sldMkLst>
      </pc:sldChg>
      <pc:sldChg chg="modSp add mod">
        <pc:chgData name="Robert McKnight" userId="d5c7fb24-67df-49c0-a0e8-7fe946ae099c" providerId="ADAL" clId="{3C5AAC9D-1DCE-4694-A984-E267FB1902B1}" dt="2025-03-27T01:47:56.700" v="415" actId="20577"/>
        <pc:sldMkLst>
          <pc:docMk/>
          <pc:sldMk cId="1873446712" sldId="550"/>
        </pc:sldMkLst>
        <pc:spChg chg="mod">
          <ac:chgData name="Robert McKnight" userId="d5c7fb24-67df-49c0-a0e8-7fe946ae099c" providerId="ADAL" clId="{3C5AAC9D-1DCE-4694-A984-E267FB1902B1}" dt="2025-03-26T03:08:50.436" v="21" actId="20577"/>
          <ac:spMkLst>
            <pc:docMk/>
            <pc:sldMk cId="1873446712" sldId="550"/>
            <ac:spMk id="2" creationId="{5C4F01C5-5333-2248-B03B-703C97F7CC69}"/>
          </ac:spMkLst>
        </pc:spChg>
        <pc:spChg chg="mod">
          <ac:chgData name="Robert McKnight" userId="d5c7fb24-67df-49c0-a0e8-7fe946ae099c" providerId="ADAL" clId="{3C5AAC9D-1DCE-4694-A984-E267FB1902B1}" dt="2025-03-27T01:47:56.700" v="415" actId="20577"/>
          <ac:spMkLst>
            <pc:docMk/>
            <pc:sldMk cId="1873446712" sldId="550"/>
            <ac:spMk id="3" creationId="{F7DD7DCB-C7E2-1B4F-BD83-3B7AF005DD76}"/>
          </ac:spMkLst>
        </pc:spChg>
      </pc:sldChg>
    </pc:docChg>
  </pc:docChgLst>
  <pc:docChgLst>
    <pc:chgData name="Robert McKnight" userId="d5c7fb24-67df-49c0-a0e8-7fe946ae099c" providerId="ADAL" clId="{EC858704-1F3A-4E08-A512-F6D55DDF2CE1}"/>
    <pc:docChg chg="modSld sldOrd">
      <pc:chgData name="Robert McKnight" userId="d5c7fb24-67df-49c0-a0e8-7fe946ae099c" providerId="ADAL" clId="{EC858704-1F3A-4E08-A512-F6D55DDF2CE1}" dt="2024-03-25T02:00:44.606" v="1"/>
      <pc:docMkLst>
        <pc:docMk/>
      </pc:docMkLst>
      <pc:sldChg chg="ord">
        <pc:chgData name="Robert McKnight" userId="d5c7fb24-67df-49c0-a0e8-7fe946ae099c" providerId="ADAL" clId="{EC858704-1F3A-4E08-A512-F6D55DDF2CE1}" dt="2024-03-25T02:00:44.606" v="1"/>
        <pc:sldMkLst>
          <pc:docMk/>
          <pc:sldMk cId="914258329" sldId="300"/>
        </pc:sldMkLst>
      </pc:sldChg>
      <pc:sldChg chg="ord">
        <pc:chgData name="Robert McKnight" userId="d5c7fb24-67df-49c0-a0e8-7fe946ae099c" providerId="ADAL" clId="{EC858704-1F3A-4E08-A512-F6D55DDF2CE1}" dt="2024-03-25T02:00:44.606" v="1"/>
        <pc:sldMkLst>
          <pc:docMk/>
          <pc:sldMk cId="4248404735" sldId="302"/>
        </pc:sldMkLst>
      </pc:sldChg>
      <pc:sldChg chg="ord">
        <pc:chgData name="Robert McKnight" userId="d5c7fb24-67df-49c0-a0e8-7fe946ae099c" providerId="ADAL" clId="{EC858704-1F3A-4E08-A512-F6D55DDF2CE1}" dt="2024-03-25T02:00:44.606" v="1"/>
        <pc:sldMkLst>
          <pc:docMk/>
          <pc:sldMk cId="3253933414" sldId="323"/>
        </pc:sldMkLst>
      </pc:sldChg>
      <pc:sldChg chg="ord">
        <pc:chgData name="Robert McKnight" userId="d5c7fb24-67df-49c0-a0e8-7fe946ae099c" providerId="ADAL" clId="{EC858704-1F3A-4E08-A512-F6D55DDF2CE1}" dt="2024-03-25T02:00:44.606" v="1"/>
        <pc:sldMkLst>
          <pc:docMk/>
          <pc:sldMk cId="2427509619" sldId="324"/>
        </pc:sldMkLst>
      </pc:sldChg>
      <pc:sldChg chg="ord">
        <pc:chgData name="Robert McKnight" userId="d5c7fb24-67df-49c0-a0e8-7fe946ae099c" providerId="ADAL" clId="{EC858704-1F3A-4E08-A512-F6D55DDF2CE1}" dt="2024-03-25T02:00:44.606" v="1"/>
        <pc:sldMkLst>
          <pc:docMk/>
          <pc:sldMk cId="3784937749" sldId="325"/>
        </pc:sldMkLst>
      </pc:sldChg>
      <pc:sldChg chg="ord">
        <pc:chgData name="Robert McKnight" userId="d5c7fb24-67df-49c0-a0e8-7fe946ae099c" providerId="ADAL" clId="{EC858704-1F3A-4E08-A512-F6D55DDF2CE1}" dt="2024-03-25T02:00:44.606" v="1"/>
        <pc:sldMkLst>
          <pc:docMk/>
          <pc:sldMk cId="2765477850" sldId="326"/>
        </pc:sldMkLst>
      </pc:sldChg>
      <pc:sldChg chg="ord">
        <pc:chgData name="Robert McKnight" userId="d5c7fb24-67df-49c0-a0e8-7fe946ae099c" providerId="ADAL" clId="{EC858704-1F3A-4E08-A512-F6D55DDF2CE1}" dt="2024-03-25T02:00:44.606" v="1"/>
        <pc:sldMkLst>
          <pc:docMk/>
          <pc:sldMk cId="3726748134" sldId="327"/>
        </pc:sldMkLst>
      </pc:sldChg>
      <pc:sldChg chg="ord">
        <pc:chgData name="Robert McKnight" userId="d5c7fb24-67df-49c0-a0e8-7fe946ae099c" providerId="ADAL" clId="{EC858704-1F3A-4E08-A512-F6D55DDF2CE1}" dt="2024-03-25T02:00:44.606" v="1"/>
        <pc:sldMkLst>
          <pc:docMk/>
          <pc:sldMk cId="1210969477" sldId="328"/>
        </pc:sldMkLst>
      </pc:sldChg>
      <pc:sldChg chg="ord">
        <pc:chgData name="Robert McKnight" userId="d5c7fb24-67df-49c0-a0e8-7fe946ae099c" providerId="ADAL" clId="{EC858704-1F3A-4E08-A512-F6D55DDF2CE1}" dt="2024-03-25T02:00:44.606" v="1"/>
        <pc:sldMkLst>
          <pc:docMk/>
          <pc:sldMk cId="473509380" sldId="329"/>
        </pc:sldMkLst>
      </pc:sldChg>
      <pc:sldChg chg="ord">
        <pc:chgData name="Robert McKnight" userId="d5c7fb24-67df-49c0-a0e8-7fe946ae099c" providerId="ADAL" clId="{EC858704-1F3A-4E08-A512-F6D55DDF2CE1}" dt="2024-03-25T02:00:44.606" v="1"/>
        <pc:sldMkLst>
          <pc:docMk/>
          <pc:sldMk cId="1471692519" sldId="330"/>
        </pc:sldMkLst>
      </pc:sldChg>
    </pc:docChg>
  </pc:docChgLst>
  <pc:docChgLst>
    <pc:chgData name="Robert McKnight" userId="d5c7fb24-67df-49c0-a0e8-7fe946ae099c" providerId="ADAL" clId="{3E89D606-D9CB-42CC-A582-5B72BA2416F7}"/>
    <pc:docChg chg="modSld">
      <pc:chgData name="Robert McKnight" userId="d5c7fb24-67df-49c0-a0e8-7fe946ae099c" providerId="ADAL" clId="{3E89D606-D9CB-42CC-A582-5B72BA2416F7}" dt="2024-09-09T00:42:01.142" v="5" actId="1036"/>
      <pc:docMkLst>
        <pc:docMk/>
      </pc:docMkLst>
      <pc:sldChg chg="modSp mod">
        <pc:chgData name="Robert McKnight" userId="d5c7fb24-67df-49c0-a0e8-7fe946ae099c" providerId="ADAL" clId="{3E89D606-D9CB-42CC-A582-5B72BA2416F7}" dt="2024-09-09T00:42:01.142" v="5" actId="1036"/>
        <pc:sldMkLst>
          <pc:docMk/>
          <pc:sldMk cId="1077586671" sldId="256"/>
        </pc:sldMkLst>
        <pc:spChg chg="mod">
          <ac:chgData name="Robert McKnight" userId="d5c7fb24-67df-49c0-a0e8-7fe946ae099c" providerId="ADAL" clId="{3E89D606-D9CB-42CC-A582-5B72BA2416F7}" dt="2024-09-09T00:41:58.054" v="3" actId="20577"/>
          <ac:spMkLst>
            <pc:docMk/>
            <pc:sldMk cId="1077586671" sldId="256"/>
            <ac:spMk id="2" creationId="{A7F2B5DE-6445-CC49-9F8E-7C9072991AF6}"/>
          </ac:spMkLst>
        </pc:spChg>
        <pc:picChg chg="mod">
          <ac:chgData name="Robert McKnight" userId="d5c7fb24-67df-49c0-a0e8-7fe946ae099c" providerId="ADAL" clId="{3E89D606-D9CB-42CC-A582-5B72BA2416F7}" dt="2024-09-09T00:42:01.142" v="5" actId="1036"/>
          <ac:picMkLst>
            <pc:docMk/>
            <pc:sldMk cId="1077586671" sldId="256"/>
            <ac:picMk id="4" creationId="{808E16CA-BF32-4E68-AAAF-189A3408C6C8}"/>
          </ac:picMkLst>
        </pc:picChg>
      </pc:sldChg>
    </pc:docChg>
  </pc:docChgLst>
  <pc:docChgLst>
    <pc:chgData name="Robert McKnight" userId="d5c7fb24-67df-49c0-a0e8-7fe946ae099c" providerId="ADAL" clId="{ADC686C3-44F3-4F44-A870-1851B1C4DED7}"/>
    <pc:docChg chg="custSel addSld delSld modSld">
      <pc:chgData name="Robert McKnight" userId="d5c7fb24-67df-49c0-a0e8-7fe946ae099c" providerId="ADAL" clId="{ADC686C3-44F3-4F44-A870-1851B1C4DED7}" dt="2023-08-04T05:49:03.401" v="76" actId="478"/>
      <pc:docMkLst>
        <pc:docMk/>
      </pc:docMkLst>
      <pc:sldChg chg="modSp">
        <pc:chgData name="Robert McKnight" userId="d5c7fb24-67df-49c0-a0e8-7fe946ae099c" providerId="ADAL" clId="{ADC686C3-44F3-4F44-A870-1851B1C4DED7}" dt="2023-08-04T05:44:00.119" v="47" actId="20577"/>
        <pc:sldMkLst>
          <pc:docMk/>
          <pc:sldMk cId="3530010058" sldId="303"/>
        </pc:sldMkLst>
        <pc:graphicFrameChg chg="mod">
          <ac:chgData name="Robert McKnight" userId="d5c7fb24-67df-49c0-a0e8-7fe946ae099c" providerId="ADAL" clId="{ADC686C3-44F3-4F44-A870-1851B1C4DED7}" dt="2023-08-04T05:44:00.119" v="47" actId="20577"/>
          <ac:graphicFrameMkLst>
            <pc:docMk/>
            <pc:sldMk cId="3530010058" sldId="303"/>
            <ac:graphicFrameMk id="5" creationId="{69C0FE0C-1A9E-40BB-84A0-FD6F461476BA}"/>
          </ac:graphicFrameMkLst>
        </pc:graphicFrameChg>
      </pc:sldChg>
      <pc:sldChg chg="del">
        <pc:chgData name="Robert McKnight" userId="d5c7fb24-67df-49c0-a0e8-7fe946ae099c" providerId="ADAL" clId="{ADC686C3-44F3-4F44-A870-1851B1C4DED7}" dt="2023-08-04T05:42:02.530" v="1" actId="47"/>
        <pc:sldMkLst>
          <pc:docMk/>
          <pc:sldMk cId="1959519970" sldId="318"/>
        </pc:sldMkLst>
      </pc:sldChg>
      <pc:sldChg chg="del">
        <pc:chgData name="Robert McKnight" userId="d5c7fb24-67df-49c0-a0e8-7fe946ae099c" providerId="ADAL" clId="{ADC686C3-44F3-4F44-A870-1851B1C4DED7}" dt="2023-08-04T05:42:34.444" v="2" actId="47"/>
        <pc:sldMkLst>
          <pc:docMk/>
          <pc:sldMk cId="1226848190" sldId="319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2911388310" sldId="439"/>
        </pc:sldMkLst>
      </pc:sldChg>
      <pc:sldChg chg="modSp add del mod">
        <pc:chgData name="Robert McKnight" userId="d5c7fb24-67df-49c0-a0e8-7fe946ae099c" providerId="ADAL" clId="{ADC686C3-44F3-4F44-A870-1851B1C4DED7}" dt="2023-08-04T05:46:44.992" v="64" actId="47"/>
        <pc:sldMkLst>
          <pc:docMk/>
          <pc:sldMk cId="3252396026" sldId="441"/>
        </pc:sldMkLst>
        <pc:spChg chg="mod">
          <ac:chgData name="Robert McKnight" userId="d5c7fb24-67df-49c0-a0e8-7fe946ae099c" providerId="ADAL" clId="{ADC686C3-44F3-4F44-A870-1851B1C4DED7}" dt="2023-08-04T05:44:24.457" v="56" actId="20577"/>
          <ac:spMkLst>
            <pc:docMk/>
            <pc:sldMk cId="3252396026" sldId="441"/>
            <ac:spMk id="4" creationId="{00000000-0000-0000-0000-000000000000}"/>
          </ac:spMkLst>
        </pc:spChg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3118675659" sldId="474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1197411453" sldId="475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3112736447" sldId="479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3388787707" sldId="480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1535926744" sldId="482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1488660452" sldId="483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2709828072" sldId="485"/>
        </pc:sldMkLst>
      </pc:sldChg>
      <pc:sldChg chg="addSp delSp modSp add mod">
        <pc:chgData name="Robert McKnight" userId="d5c7fb24-67df-49c0-a0e8-7fe946ae099c" providerId="ADAL" clId="{ADC686C3-44F3-4F44-A870-1851B1C4DED7}" dt="2023-08-04T05:48:44.679" v="74" actId="478"/>
        <pc:sldMkLst>
          <pc:docMk/>
          <pc:sldMk cId="1423166072" sldId="490"/>
        </pc:sldMkLst>
        <pc:spChg chg="del">
          <ac:chgData name="Robert McKnight" userId="d5c7fb24-67df-49c0-a0e8-7fe946ae099c" providerId="ADAL" clId="{ADC686C3-44F3-4F44-A870-1851B1C4DED7}" dt="2023-08-04T05:48:03.295" v="67" actId="478"/>
          <ac:spMkLst>
            <pc:docMk/>
            <pc:sldMk cId="1423166072" sldId="490"/>
            <ac:spMk id="9" creationId="{92BF3EED-D3B4-49D2-A6C8-D7907D6E686F}"/>
          </ac:spMkLst>
        </pc:spChg>
        <pc:spChg chg="del">
          <ac:chgData name="Robert McKnight" userId="d5c7fb24-67df-49c0-a0e8-7fe946ae099c" providerId="ADAL" clId="{ADC686C3-44F3-4F44-A870-1851B1C4DED7}" dt="2023-08-04T05:48:42.705" v="72" actId="478"/>
          <ac:spMkLst>
            <pc:docMk/>
            <pc:sldMk cId="1423166072" sldId="490"/>
            <ac:spMk id="33" creationId="{F1A78012-7420-4BFE-9810-477A4BA43464}"/>
          </ac:spMkLst>
        </pc:spChg>
        <pc:cxnChg chg="add del mod">
          <ac:chgData name="Robert McKnight" userId="d5c7fb24-67df-49c0-a0e8-7fe946ae099c" providerId="ADAL" clId="{ADC686C3-44F3-4F44-A870-1851B1C4DED7}" dt="2023-08-04T05:48:44.679" v="74" actId="478"/>
          <ac:cxnSpMkLst>
            <pc:docMk/>
            <pc:sldMk cId="1423166072" sldId="490"/>
            <ac:cxnSpMk id="6" creationId="{110C4D12-F801-20A9-3413-7A00FD198DDF}"/>
          </ac:cxnSpMkLst>
        </pc:cxnChg>
        <pc:cxnChg chg="add del mod">
          <ac:chgData name="Robert McKnight" userId="d5c7fb24-67df-49c0-a0e8-7fe946ae099c" providerId="ADAL" clId="{ADC686C3-44F3-4F44-A870-1851B1C4DED7}" dt="2023-08-04T05:48:43.861" v="73" actId="478"/>
          <ac:cxnSpMkLst>
            <pc:docMk/>
            <pc:sldMk cId="1423166072" sldId="490"/>
            <ac:cxnSpMk id="7" creationId="{1AE58B88-E670-6D67-482D-B517431CF5AE}"/>
          </ac:cxnSpMkLst>
        </pc:cxnChg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249893664" sldId="491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901253716" sldId="492"/>
        </pc:sldMkLst>
      </pc:sldChg>
      <pc:sldChg chg="delSp add mod">
        <pc:chgData name="Robert McKnight" userId="d5c7fb24-67df-49c0-a0e8-7fe946ae099c" providerId="ADAL" clId="{ADC686C3-44F3-4F44-A870-1851B1C4DED7}" dt="2023-08-04T05:49:03.401" v="76" actId="478"/>
        <pc:sldMkLst>
          <pc:docMk/>
          <pc:sldMk cId="2974817936" sldId="493"/>
        </pc:sldMkLst>
        <pc:spChg chg="del">
          <ac:chgData name="Robert McKnight" userId="d5c7fb24-67df-49c0-a0e8-7fe946ae099c" providerId="ADAL" clId="{ADC686C3-44F3-4F44-A870-1851B1C4DED7}" dt="2023-08-04T05:49:01.435" v="75" actId="478"/>
          <ac:spMkLst>
            <pc:docMk/>
            <pc:sldMk cId="2974817936" sldId="493"/>
            <ac:spMk id="9" creationId="{92BF3EED-D3B4-49D2-A6C8-D7907D6E686F}"/>
          </ac:spMkLst>
        </pc:spChg>
        <pc:spChg chg="del">
          <ac:chgData name="Robert McKnight" userId="d5c7fb24-67df-49c0-a0e8-7fe946ae099c" providerId="ADAL" clId="{ADC686C3-44F3-4F44-A870-1851B1C4DED7}" dt="2023-08-04T05:49:03.401" v="76" actId="478"/>
          <ac:spMkLst>
            <pc:docMk/>
            <pc:sldMk cId="2974817936" sldId="493"/>
            <ac:spMk id="17" creationId="{1C4CBA98-41AF-41BF-87EC-E666818F45F8}"/>
          </ac:spMkLst>
        </pc:spChg>
      </pc:sldChg>
      <pc:sldChg chg="delSp modSp add mod">
        <pc:chgData name="Robert McKnight" userId="d5c7fb24-67df-49c0-a0e8-7fe946ae099c" providerId="ADAL" clId="{ADC686C3-44F3-4F44-A870-1851B1C4DED7}" dt="2023-08-04T05:47:39.232" v="66" actId="478"/>
        <pc:sldMkLst>
          <pc:docMk/>
          <pc:sldMk cId="3480051705" sldId="539"/>
        </pc:sldMkLst>
        <pc:spChg chg="mod">
          <ac:chgData name="Robert McKnight" userId="d5c7fb24-67df-49c0-a0e8-7fe946ae099c" providerId="ADAL" clId="{ADC686C3-44F3-4F44-A870-1851B1C4DED7}" dt="2023-08-04T05:44:31.324" v="63" actId="20577"/>
          <ac:spMkLst>
            <pc:docMk/>
            <pc:sldMk cId="3480051705" sldId="539"/>
            <ac:spMk id="4" creationId="{00000000-0000-0000-0000-000000000000}"/>
          </ac:spMkLst>
        </pc:spChg>
        <pc:spChg chg="del">
          <ac:chgData name="Robert McKnight" userId="d5c7fb24-67df-49c0-a0e8-7fe946ae099c" providerId="ADAL" clId="{ADC686C3-44F3-4F44-A870-1851B1C4DED7}" dt="2023-08-04T05:47:36.126" v="65" actId="478"/>
          <ac:spMkLst>
            <pc:docMk/>
            <pc:sldMk cId="3480051705" sldId="539"/>
            <ac:spMk id="17" creationId="{1C4CBA98-41AF-41BF-87EC-E666818F45F8}"/>
          </ac:spMkLst>
        </pc:spChg>
        <pc:spChg chg="del">
          <ac:chgData name="Robert McKnight" userId="d5c7fb24-67df-49c0-a0e8-7fe946ae099c" providerId="ADAL" clId="{ADC686C3-44F3-4F44-A870-1851B1C4DED7}" dt="2023-08-04T05:47:39.232" v="66" actId="478"/>
          <ac:spMkLst>
            <pc:docMk/>
            <pc:sldMk cId="3480051705" sldId="539"/>
            <ac:spMk id="33" creationId="{F1A78012-7420-4BFE-9810-477A4BA43464}"/>
          </ac:spMkLst>
        </pc:spChg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981054511" sldId="540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3964631284" sldId="541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1535630343" sldId="5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27/03/2025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68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174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970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999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444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4304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713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3005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309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941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7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8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43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136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9494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9017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234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9606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603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58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8409" y="8399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Risks and Controls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>
                <a:effectLst/>
              </a:rPr>
              <a:t>Controls are applied to mitigate cybersecurity risk</a:t>
            </a:r>
          </a:p>
          <a:p>
            <a:r>
              <a:rPr lang="en-AU" dirty="0">
                <a:effectLst/>
              </a:rPr>
              <a:t>Types:</a:t>
            </a:r>
          </a:p>
          <a:p>
            <a:pPr lvl="1"/>
            <a:r>
              <a:rPr lang="en-AU" dirty="0">
                <a:effectLst/>
              </a:rPr>
              <a:t>Physical</a:t>
            </a:r>
          </a:p>
          <a:p>
            <a:pPr lvl="1"/>
            <a:r>
              <a:rPr lang="en-AU" dirty="0">
                <a:effectLst/>
              </a:rPr>
              <a:t>Technical</a:t>
            </a:r>
          </a:p>
          <a:p>
            <a:pPr lvl="1"/>
            <a:r>
              <a:rPr lang="en-AU" dirty="0">
                <a:effectLst/>
              </a:rPr>
              <a:t>Administrative</a:t>
            </a:r>
          </a:p>
          <a:p>
            <a:r>
              <a:rPr lang="en-AU" dirty="0">
                <a:effectLst/>
              </a:rPr>
              <a:t>Functions</a:t>
            </a:r>
          </a:p>
          <a:p>
            <a:pPr lvl="1"/>
            <a:r>
              <a:rPr lang="en-AU" dirty="0">
                <a:effectLst/>
              </a:rPr>
              <a:t>Preventative</a:t>
            </a:r>
          </a:p>
          <a:p>
            <a:pPr lvl="1"/>
            <a:r>
              <a:rPr lang="en-AU" dirty="0">
                <a:effectLst/>
              </a:rPr>
              <a:t>Detective</a:t>
            </a:r>
          </a:p>
          <a:p>
            <a:pPr lvl="1"/>
            <a:r>
              <a:rPr lang="en-AU" dirty="0">
                <a:effectLst/>
              </a:rPr>
              <a:t>Corrective</a:t>
            </a:r>
          </a:p>
          <a:p>
            <a:pPr lvl="1"/>
            <a:endParaRPr lang="en-AU" dirty="0">
              <a:effectLst/>
            </a:endParaRP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91425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Technical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effectLst/>
              </a:rPr>
              <a:t>Technical, or logical, controls  are the use of hardware or software to manage access provide protection to assets</a:t>
            </a:r>
          </a:p>
          <a:p>
            <a:r>
              <a:rPr lang="en-AU" dirty="0">
                <a:effectLst/>
              </a:rPr>
              <a:t>Examples include:</a:t>
            </a:r>
          </a:p>
          <a:p>
            <a:pPr lvl="1"/>
            <a:r>
              <a:rPr lang="en-AU" dirty="0">
                <a:effectLst/>
              </a:rPr>
              <a:t>Authentication methods</a:t>
            </a:r>
          </a:p>
          <a:p>
            <a:pPr lvl="1"/>
            <a:r>
              <a:rPr lang="en-AU" dirty="0">
                <a:effectLst/>
              </a:rPr>
              <a:t>Encryption</a:t>
            </a:r>
          </a:p>
          <a:p>
            <a:pPr lvl="1"/>
            <a:r>
              <a:rPr lang="en-AU" dirty="0">
                <a:effectLst/>
              </a:rPr>
              <a:t>Anti-malware software</a:t>
            </a:r>
          </a:p>
          <a:p>
            <a:pPr lvl="1"/>
            <a:r>
              <a:rPr lang="en-AU" dirty="0">
                <a:effectLst/>
              </a:rPr>
              <a:t>IDPS</a:t>
            </a:r>
          </a:p>
          <a:p>
            <a:pPr lvl="1"/>
            <a:r>
              <a:rPr lang="en-AU" dirty="0">
                <a:effectLst/>
              </a:rPr>
              <a:t>Firewalls</a:t>
            </a:r>
          </a:p>
          <a:p>
            <a:pPr lvl="1"/>
            <a:endParaRPr lang="en-AU" dirty="0">
              <a:effectLst/>
            </a:endParaRP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25393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Administrative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effectLst/>
              </a:rPr>
              <a:t>Organisation’s policies and procedures defined by its security policies</a:t>
            </a:r>
          </a:p>
          <a:p>
            <a:r>
              <a:rPr lang="en-AU" dirty="0">
                <a:effectLst/>
              </a:rPr>
              <a:t>Focus on personnel and business practices</a:t>
            </a:r>
          </a:p>
          <a:p>
            <a:r>
              <a:rPr lang="en-AU" dirty="0">
                <a:effectLst/>
              </a:rPr>
              <a:t>Examples include:</a:t>
            </a:r>
          </a:p>
          <a:p>
            <a:pPr lvl="1"/>
            <a:r>
              <a:rPr lang="en-AU" dirty="0">
                <a:effectLst/>
              </a:rPr>
              <a:t>Hiring practices</a:t>
            </a:r>
          </a:p>
          <a:p>
            <a:pPr lvl="1"/>
            <a:r>
              <a:rPr lang="en-AU" dirty="0">
                <a:effectLst/>
              </a:rPr>
              <a:t>Security screening</a:t>
            </a:r>
          </a:p>
          <a:p>
            <a:pPr lvl="1"/>
            <a:r>
              <a:rPr lang="en-AU" dirty="0">
                <a:effectLst/>
              </a:rPr>
              <a:t>Data classification and labelling</a:t>
            </a:r>
          </a:p>
          <a:p>
            <a:pPr lvl="1"/>
            <a:r>
              <a:rPr lang="en-AU" dirty="0">
                <a:effectLst/>
              </a:rPr>
              <a:t>Security awareness training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2427509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Physical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effectLst/>
              </a:rPr>
              <a:t>Physical controls that prevent, monitor or detect unauthorised access to assets </a:t>
            </a:r>
          </a:p>
          <a:p>
            <a:r>
              <a:rPr lang="en-AU" dirty="0">
                <a:effectLst/>
              </a:rPr>
              <a:t>Examples include</a:t>
            </a:r>
          </a:p>
          <a:p>
            <a:pPr lvl="1"/>
            <a:r>
              <a:rPr lang="en-AU" dirty="0">
                <a:effectLst/>
              </a:rPr>
              <a:t>Lock systems</a:t>
            </a:r>
          </a:p>
          <a:p>
            <a:pPr lvl="1"/>
            <a:r>
              <a:rPr lang="en-AU" dirty="0">
                <a:effectLst/>
              </a:rPr>
              <a:t>CCTV </a:t>
            </a:r>
          </a:p>
          <a:p>
            <a:pPr lvl="1"/>
            <a:r>
              <a:rPr lang="en-AU" dirty="0">
                <a:effectLst/>
              </a:rPr>
              <a:t>Swipe cards</a:t>
            </a:r>
          </a:p>
          <a:p>
            <a:pPr lvl="1"/>
            <a:r>
              <a:rPr lang="en-AU" dirty="0">
                <a:effectLst/>
              </a:rPr>
              <a:t>Mantraps</a:t>
            </a:r>
          </a:p>
          <a:p>
            <a:pPr lvl="1"/>
            <a:r>
              <a:rPr lang="en-AU" dirty="0">
                <a:effectLst/>
              </a:rPr>
              <a:t>Alarms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78493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Preventive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 control that aims to stop an incident from occurring or reduce the probably frequency of the risk. </a:t>
            </a:r>
          </a:p>
          <a:p>
            <a:r>
              <a:rPr lang="en-AU" dirty="0"/>
              <a:t>Examples include ﻿locks, biometrics, alarm systems, separation of duties, data classification, penetration testing, access-control methods, encryption, auditing, security policies, security-awareness training, anti-malware software, firewalls, and IPS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72674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Deterrents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AU" dirty="0"/>
          </a:p>
          <a:p>
            <a:r>
              <a:rPr lang="en-AU" dirty="0"/>
              <a:t>Deterrents discourage violation of security policies through visible warnings and consequences for violators</a:t>
            </a:r>
          </a:p>
          <a:p>
            <a:r>
              <a:rPr lang="en-AU" dirty="0"/>
              <a:t>Examples include ﻿security-awareness training, locks, fences, security badges, guards, mantraps, and security cameras.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2765477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Detective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AU" dirty="0"/>
          </a:p>
          <a:p>
            <a:r>
              <a:rPr lang="en-AU" dirty="0"/>
              <a:t>Detective controls are concerned with detecting or discovering malicious activity during or after it has occurred</a:t>
            </a:r>
          </a:p>
          <a:p>
            <a:r>
              <a:rPr lang="en-AU" dirty="0"/>
              <a:t>Examples include audit trails, logging, IDS, honeypots (and honeynets), CCTV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210969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Corrective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AU" dirty="0"/>
          </a:p>
          <a:p>
            <a:r>
              <a:rPr lang="en-AU" dirty="0"/>
              <a:t>Corrective controls are concerned with reducing the negative impact of the risk by allowing affected systems to recover after an incident has occurred</a:t>
            </a:r>
          </a:p>
          <a:p>
            <a:r>
              <a:rPr lang="en-AU" dirty="0"/>
              <a:t>Examples include recovering from backups, resetting </a:t>
            </a:r>
            <a:r>
              <a:rPr lang="en-AU"/>
              <a:t>compromised accounts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873446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13738"/>
          </a:xfrm>
        </p:spPr>
        <p:txBody>
          <a:bodyPr/>
          <a:lstStyle/>
          <a:p>
            <a:r>
              <a:rPr lang="en-AU" dirty="0"/>
              <a:t>Control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https://www.f5.com/labs/articles/education/what-are-security-controls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95DEF3F-44C8-484E-AF32-9EE94758AD13}"/>
              </a:ext>
            </a:extLst>
          </p:cNvPr>
          <p:cNvGraphicFramePr>
            <a:graphicFrameLocks noGrp="1"/>
          </p:cNvGraphicFramePr>
          <p:nvPr/>
        </p:nvGraphicFramePr>
        <p:xfrm>
          <a:off x="1057275" y="1553526"/>
          <a:ext cx="10353762" cy="321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1135">
                  <a:extLst>
                    <a:ext uri="{9D8B030D-6E8A-4147-A177-3AD203B41FA5}">
                      <a16:colId xmlns:a16="http://schemas.microsoft.com/office/drawing/2014/main" val="296928712"/>
                    </a:ext>
                  </a:extLst>
                </a:gridCol>
                <a:gridCol w="1540628">
                  <a:extLst>
                    <a:ext uri="{9D8B030D-6E8A-4147-A177-3AD203B41FA5}">
                      <a16:colId xmlns:a16="http://schemas.microsoft.com/office/drawing/2014/main" val="3806145353"/>
                    </a:ext>
                  </a:extLst>
                </a:gridCol>
                <a:gridCol w="2871787">
                  <a:extLst>
                    <a:ext uri="{9D8B030D-6E8A-4147-A177-3AD203B41FA5}">
                      <a16:colId xmlns:a16="http://schemas.microsoft.com/office/drawing/2014/main" val="2108825873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968748335"/>
                    </a:ext>
                  </a:extLst>
                </a:gridCol>
                <a:gridCol w="2495637">
                  <a:extLst>
                    <a:ext uri="{9D8B030D-6E8A-4147-A177-3AD203B41FA5}">
                      <a16:colId xmlns:a16="http://schemas.microsoft.com/office/drawing/2014/main" val="1345392131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dirty="0"/>
                        <a:t>Control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60751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Preventative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Detective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Corrective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87307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AU" dirty="0"/>
                        <a:t>Control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Physical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Fences, gates, locks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CCTV and surveillance camera 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Repair physical damage, re-issue access cards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6929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Technical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Firewall, IPS, MFA, AV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IDS, Honeypots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Patching, Reboot systems, Quarantine malware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412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Administrative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Hiring and Firing practices, Separation of Duties, Data 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Review access rights, audit logs, review unauthorised changes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Implement Business Continuity Plan, Incident response plan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652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404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Operations 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Need-to-know and Least Privilege</a:t>
            </a:r>
          </a:p>
          <a:p>
            <a:pPr lvl="1"/>
            <a:r>
              <a:rPr lang="en-AU" dirty="0"/>
              <a:t>Aim is to keep secrets secret</a:t>
            </a:r>
          </a:p>
          <a:p>
            <a:pPr lvl="1"/>
            <a:r>
              <a:rPr lang="en-AU" dirty="0"/>
              <a:t>Grant users and systems access  only to data and resources they need for their specific duties</a:t>
            </a:r>
          </a:p>
          <a:p>
            <a:r>
              <a:rPr lang="en-AU" dirty="0"/>
              <a:t>Separation of duties and responsibilities</a:t>
            </a:r>
          </a:p>
          <a:p>
            <a:pPr lvl="1"/>
            <a:r>
              <a:rPr lang="en-AU" dirty="0"/>
              <a:t>Never put a single person in charge of an entire function</a:t>
            </a:r>
          </a:p>
          <a:p>
            <a:pPr lvl="1"/>
            <a:r>
              <a:rPr lang="en-AU" dirty="0"/>
              <a:t>Includes putting cybersecurity responsibilities outside of IT</a:t>
            </a:r>
          </a:p>
          <a:p>
            <a:pPr lvl="1"/>
            <a:r>
              <a:rPr lang="en-AU" dirty="0"/>
              <a:t>Don’t want the people implementing systems also checking them</a:t>
            </a:r>
          </a:p>
          <a:p>
            <a:r>
              <a:rPr lang="en-AU" dirty="0"/>
              <a:t>Two-person control, Job rotation, mandatory vacations,</a:t>
            </a:r>
          </a:p>
          <a:p>
            <a:r>
              <a:rPr lang="en-AU" dirty="0"/>
              <a:t>Privileged account management</a:t>
            </a:r>
          </a:p>
          <a:p>
            <a:r>
              <a:rPr lang="en-AU" dirty="0"/>
              <a:t>Change management</a:t>
            </a:r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350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A unit about </a:t>
            </a:r>
            <a:r>
              <a:rPr lang="en-US" sz="2400" strike="sngStrike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cats</a:t>
            </a:r>
            <a:r>
              <a:rPr lang="en-US" sz="24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 cybersecurity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A9560-61A7-8541-B04F-4C1E6892BE66}"/>
              </a:ext>
            </a:extLst>
          </p:cNvPr>
          <p:cNvSpPr txBox="1"/>
          <p:nvPr/>
        </p:nvSpPr>
        <p:spPr>
          <a:xfrm>
            <a:off x="1039905" y="2147862"/>
            <a:ext cx="3405573" cy="3499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6" name="Picture 5" descr="A group of rodents in a box&#10;&#10;Description automatically generated with medium confidence">
            <a:extLst>
              <a:ext uri="{FF2B5EF4-FFF2-40B4-BE49-F238E27FC236}">
                <a16:creationId xmlns:a16="http://schemas.microsoft.com/office/drawing/2014/main" id="{D8C51A45-0019-A047-AF1D-447B7D3B9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351" y="1385280"/>
            <a:ext cx="6161183" cy="409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9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Operations: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0162"/>
            <a:ext cx="10353762" cy="4689218"/>
          </a:xfrm>
        </p:spPr>
        <p:txBody>
          <a:bodyPr>
            <a:normAutofit fontScale="92500" lnSpcReduction="20000"/>
          </a:bodyPr>
          <a:lstStyle/>
          <a:p>
            <a:r>
              <a:rPr lang="en-AU" b="1" dirty="0"/>
              <a:t>Personnel security </a:t>
            </a:r>
          </a:p>
          <a:p>
            <a:pPr lvl="1"/>
            <a:r>
              <a:rPr lang="en-AU" b="1" dirty="0"/>
              <a:t>Security awareness training</a:t>
            </a:r>
          </a:p>
          <a:p>
            <a:pPr lvl="1"/>
            <a:r>
              <a:rPr lang="en-AU" b="1" dirty="0"/>
              <a:t>Mobile device management</a:t>
            </a:r>
          </a:p>
          <a:p>
            <a:pPr lvl="1"/>
            <a:r>
              <a:rPr lang="en-AU" b="1" dirty="0"/>
              <a:t>Working from home</a:t>
            </a:r>
          </a:p>
          <a:p>
            <a:r>
              <a:rPr lang="en-AU" b="1" dirty="0"/>
              <a:t>Information management lifecycle</a:t>
            </a:r>
          </a:p>
          <a:p>
            <a:pPr lvl="1"/>
            <a:r>
              <a:rPr lang="en-AU" b="1" dirty="0"/>
              <a:t>Creation, storage, use, archiving, destruction and purging</a:t>
            </a:r>
          </a:p>
          <a:p>
            <a:r>
              <a:rPr lang="en-AU" b="1" dirty="0"/>
              <a:t>Hardware and software</a:t>
            </a:r>
          </a:p>
          <a:p>
            <a:pPr lvl="1"/>
            <a:r>
              <a:rPr lang="en-AU" b="1" dirty="0"/>
              <a:t>Asset management</a:t>
            </a:r>
          </a:p>
          <a:p>
            <a:pPr lvl="1"/>
            <a:r>
              <a:rPr lang="en-AU" b="1" dirty="0"/>
              <a:t>Protection of physical assets</a:t>
            </a:r>
          </a:p>
          <a:p>
            <a:pPr lvl="1"/>
            <a:r>
              <a:rPr lang="en-AU" b="1" dirty="0"/>
              <a:t>Machine rooms: access, cooling and fire prevention</a:t>
            </a:r>
          </a:p>
          <a:p>
            <a:pPr lvl="1"/>
            <a:r>
              <a:rPr lang="en-AU" b="1" dirty="0"/>
              <a:t>Virtual assets</a:t>
            </a:r>
          </a:p>
          <a:p>
            <a:pPr lvl="1"/>
            <a:r>
              <a:rPr lang="en-AU" b="1" dirty="0"/>
              <a:t>Licensing and Software License Agreements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169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Assessing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000" lvl="1" indent="0">
              <a:buNone/>
            </a:pPr>
            <a:r>
              <a:rPr lang="en-AU" sz="1800">
                <a:latin typeface="Speak Pro" panose="020B0504020101020102" pitchFamily="34" charset="0"/>
              </a:rPr>
              <a:t>Risk </a:t>
            </a:r>
            <a:r>
              <a:rPr lang="en-AU" sz="1800">
                <a:effectLst/>
              </a:rPr>
              <a:t>Is the probable frequency and probable magnitude of future loss from a threat acting on a vulnerability</a:t>
            </a:r>
            <a:endParaRPr lang="en-AU"/>
          </a:p>
          <a:p>
            <a:pPr lvl="1"/>
            <a:r>
              <a:rPr lang="en-AU" dirty="0"/>
              <a:t>Qualitative</a:t>
            </a:r>
          </a:p>
          <a:p>
            <a:pPr lvl="1"/>
            <a:r>
              <a:rPr lang="en-AU" dirty="0"/>
              <a:t>Quantitative</a:t>
            </a:r>
          </a:p>
          <a:p>
            <a:pPr lvl="1"/>
            <a:r>
              <a:rPr lang="en-AU" dirty="0"/>
              <a:t>In both cases, need to understand:</a:t>
            </a:r>
          </a:p>
          <a:p>
            <a:pPr lvl="2"/>
            <a:r>
              <a:rPr lang="en-AU" dirty="0"/>
              <a:t>The business itself</a:t>
            </a:r>
          </a:p>
          <a:p>
            <a:pPr lvl="2"/>
            <a:r>
              <a:rPr lang="en-AU" dirty="0"/>
              <a:t>Assets of organisation</a:t>
            </a:r>
          </a:p>
          <a:p>
            <a:pPr lvl="2"/>
            <a:r>
              <a:rPr lang="en-AU" dirty="0"/>
              <a:t>Threat analysis</a:t>
            </a:r>
          </a:p>
          <a:p>
            <a:pPr lvl="2"/>
            <a:r>
              <a:rPr lang="en-AU" dirty="0"/>
              <a:t>Vulnerability assessment</a:t>
            </a:r>
          </a:p>
          <a:p>
            <a:pPr marL="36900" indent="0">
              <a:buNone/>
            </a:pPr>
            <a:endParaRPr lang="en-AU" dirty="0">
              <a:effectLst/>
            </a:endParaRP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80009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Qualitative 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Uses a variety of techniques to assess risk</a:t>
            </a:r>
          </a:p>
          <a:p>
            <a:pPr lvl="2"/>
            <a:r>
              <a:rPr lang="en-AU" dirty="0"/>
              <a:t>Brainstorming</a:t>
            </a:r>
          </a:p>
          <a:p>
            <a:pPr lvl="2"/>
            <a:r>
              <a:rPr lang="en-AU" dirty="0"/>
              <a:t>Delphi technique: anonymous question and answer technique</a:t>
            </a:r>
          </a:p>
          <a:p>
            <a:pPr lvl="2"/>
            <a:r>
              <a:rPr lang="en-AU" dirty="0"/>
              <a:t>Storyboarding</a:t>
            </a:r>
          </a:p>
          <a:p>
            <a:pPr lvl="2"/>
            <a:r>
              <a:rPr lang="en-AU" dirty="0"/>
              <a:t>Focus groups</a:t>
            </a:r>
          </a:p>
          <a:p>
            <a:pPr lvl="2"/>
            <a:r>
              <a:rPr lang="en-AU" dirty="0"/>
              <a:t>Surveys/Questionnaires</a:t>
            </a:r>
          </a:p>
          <a:p>
            <a:pPr lvl="2"/>
            <a:r>
              <a:rPr lang="en-AU" dirty="0"/>
              <a:t>Checklists</a:t>
            </a:r>
          </a:p>
          <a:p>
            <a:pPr lvl="1"/>
            <a:r>
              <a:rPr lang="en-AU" dirty="0"/>
              <a:t>Can help in communication of risks but difficult to prioritise based on the range of values</a:t>
            </a:r>
          </a:p>
          <a:p>
            <a:pPr marL="36900" indent="0">
              <a:buNone/>
            </a:pPr>
            <a:endParaRPr lang="en-AU" dirty="0">
              <a:effectLst/>
            </a:endParaRP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80785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Qualitative Risk Assessment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66E357-9616-1E45-8F18-2C739E891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7" y="2244863"/>
            <a:ext cx="11656198" cy="375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29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Quantitative Risk Assessment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4DBCE0-E2BE-F543-B230-B8EEB35B279F}"/>
              </a:ext>
            </a:extLst>
          </p:cNvPr>
          <p:cNvGrpSpPr/>
          <p:nvPr/>
        </p:nvGrpSpPr>
        <p:grpSpPr>
          <a:xfrm>
            <a:off x="4412515" y="2310454"/>
            <a:ext cx="5103625" cy="3246740"/>
            <a:chOff x="1520459" y="1891784"/>
            <a:chExt cx="5103625" cy="32467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EFA491-9C8E-E041-BF75-DFEF711D4F75}"/>
                </a:ext>
              </a:extLst>
            </p:cNvPr>
            <p:cNvSpPr txBox="1"/>
            <p:nvPr/>
          </p:nvSpPr>
          <p:spPr>
            <a:xfrm>
              <a:off x="1754372" y="1891784"/>
              <a:ext cx="2147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Asset Valuation AV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B07AB6-927B-FE4C-B6CD-070667DE27BC}"/>
                </a:ext>
              </a:extLst>
            </p:cNvPr>
            <p:cNvSpPr txBox="1"/>
            <p:nvPr/>
          </p:nvSpPr>
          <p:spPr>
            <a:xfrm>
              <a:off x="1754372" y="2445782"/>
              <a:ext cx="2658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Exposure Factor EF 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73309F-16CB-0143-A039-86F76A9ED5C5}"/>
                </a:ext>
              </a:extLst>
            </p:cNvPr>
            <p:cNvSpPr txBox="1"/>
            <p:nvPr/>
          </p:nvSpPr>
          <p:spPr>
            <a:xfrm>
              <a:off x="1754372" y="2985610"/>
              <a:ext cx="4869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Single Loss Expectancy SLE = AV * EF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375269-5E29-F24B-85E7-9DA7657F9939}"/>
                </a:ext>
              </a:extLst>
            </p:cNvPr>
            <p:cNvSpPr txBox="1"/>
            <p:nvPr/>
          </p:nvSpPr>
          <p:spPr>
            <a:xfrm>
              <a:off x="1754372" y="3564492"/>
              <a:ext cx="382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Annualized Rate of Occurrence ARO 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767218-1C2A-8B4D-9127-9FA3C51A20BD}"/>
                </a:ext>
              </a:extLst>
            </p:cNvPr>
            <p:cNvSpPr txBox="1"/>
            <p:nvPr/>
          </p:nvSpPr>
          <p:spPr>
            <a:xfrm>
              <a:off x="1754372" y="4201083"/>
              <a:ext cx="3593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Annualized Loss Expectancy ALE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DFA076-6938-8140-9185-D83DD02C01DC}"/>
                </a:ext>
              </a:extLst>
            </p:cNvPr>
            <p:cNvSpPr txBox="1"/>
            <p:nvPr/>
          </p:nvSpPr>
          <p:spPr>
            <a:xfrm>
              <a:off x="1754372" y="4769192"/>
              <a:ext cx="3732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Cost/Benefit of countermeasures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EB3FC44F-B5F7-1140-947C-AA7F4EE36A80}"/>
                </a:ext>
              </a:extLst>
            </p:cNvPr>
            <p:cNvSpPr/>
            <p:nvPr/>
          </p:nvSpPr>
          <p:spPr>
            <a:xfrm>
              <a:off x="1520459" y="2076450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C3D564D4-19F4-504A-95EB-0AD664EE92BD}"/>
                </a:ext>
              </a:extLst>
            </p:cNvPr>
            <p:cNvSpPr/>
            <p:nvPr/>
          </p:nvSpPr>
          <p:spPr>
            <a:xfrm>
              <a:off x="1520459" y="2684205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7F64FE38-E029-9F41-AABA-19F753815976}"/>
                </a:ext>
              </a:extLst>
            </p:cNvPr>
            <p:cNvSpPr/>
            <p:nvPr/>
          </p:nvSpPr>
          <p:spPr>
            <a:xfrm>
              <a:off x="1520459" y="3294912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59C49F24-6972-7944-A8D9-DE3DD8962798}"/>
                </a:ext>
              </a:extLst>
            </p:cNvPr>
            <p:cNvSpPr/>
            <p:nvPr/>
          </p:nvSpPr>
          <p:spPr>
            <a:xfrm>
              <a:off x="1520459" y="3905619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E70ADF1B-D5BE-9049-8175-75C74EA7EE25}"/>
                </a:ext>
              </a:extLst>
            </p:cNvPr>
            <p:cNvSpPr/>
            <p:nvPr/>
          </p:nvSpPr>
          <p:spPr>
            <a:xfrm>
              <a:off x="1520459" y="4516326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2837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AU" dirty="0"/>
              <a:t>You own an iPhone 12 which costs AU $1,349. If you drop the phone and the screen breaks, the cost of repair is AU $850. You have dropped your phone on average once every 2 years</a:t>
            </a:r>
          </a:p>
          <a:p>
            <a:pPr lvl="2"/>
            <a:r>
              <a:rPr lang="en-AU" dirty="0"/>
              <a:t>AV = $1,349</a:t>
            </a:r>
          </a:p>
          <a:p>
            <a:pPr lvl="2"/>
            <a:r>
              <a:rPr lang="en-AU" dirty="0"/>
              <a:t>Exposure Factor = 0.63</a:t>
            </a:r>
          </a:p>
          <a:p>
            <a:pPr lvl="2"/>
            <a:r>
              <a:rPr lang="en-AU" dirty="0"/>
              <a:t>Single Loss Expectancy = $850</a:t>
            </a:r>
          </a:p>
          <a:p>
            <a:pPr lvl="2"/>
            <a:r>
              <a:rPr lang="en-AU" dirty="0"/>
              <a:t>Annualized Rate of Occurrence = 0.5</a:t>
            </a:r>
          </a:p>
          <a:p>
            <a:pPr lvl="2"/>
            <a:r>
              <a:rPr lang="en-AU" dirty="0"/>
              <a:t>Annualized Loss Expectancy = 0.5 * 850 = $425</a:t>
            </a:r>
          </a:p>
          <a:p>
            <a:pPr lvl="1"/>
            <a:r>
              <a:rPr lang="en-AU" dirty="0"/>
              <a:t>Apple Care+ costs $199 for 3 years and $45 per incident for screen replacement</a:t>
            </a:r>
          </a:p>
          <a:p>
            <a:pPr lvl="1"/>
            <a:r>
              <a:rPr lang="en-AU" dirty="0"/>
              <a:t>Annualized cost of insurance = $67 + $45 * 0.5 if there is an incident = $92</a:t>
            </a:r>
          </a:p>
          <a:p>
            <a:pPr lvl="1"/>
            <a:r>
              <a:rPr lang="en-AU" dirty="0"/>
              <a:t>$425 &gt; $92 and so insurance is worth it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5122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Risk Treatment: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70070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Once risks have been identified, they can be:</a:t>
            </a:r>
          </a:p>
          <a:p>
            <a:pPr lvl="2"/>
            <a:r>
              <a:rPr lang="en-AU" dirty="0"/>
              <a:t>Reduced or mitigated</a:t>
            </a:r>
          </a:p>
          <a:p>
            <a:pPr lvl="3"/>
            <a:r>
              <a:rPr lang="en-AU" dirty="0"/>
              <a:t>Use controls to reduce risk</a:t>
            </a:r>
          </a:p>
          <a:p>
            <a:pPr lvl="2"/>
            <a:r>
              <a:rPr lang="en-AU" dirty="0"/>
              <a:t>Assigned or transferred</a:t>
            </a:r>
          </a:p>
          <a:p>
            <a:pPr lvl="3"/>
            <a:r>
              <a:rPr lang="en-AU" dirty="0"/>
              <a:t>Transfer to a third party such as a cloud provider </a:t>
            </a:r>
          </a:p>
          <a:p>
            <a:pPr lvl="3"/>
            <a:r>
              <a:rPr lang="en-AU" dirty="0"/>
              <a:t>Use </a:t>
            </a:r>
            <a:r>
              <a:rPr lang="en-AU" dirty="0" err="1"/>
              <a:t>cyberinsurance</a:t>
            </a:r>
            <a:endParaRPr lang="en-AU" dirty="0"/>
          </a:p>
          <a:p>
            <a:pPr lvl="2"/>
            <a:r>
              <a:rPr lang="en-AU" dirty="0"/>
              <a:t>Accepted</a:t>
            </a:r>
          </a:p>
          <a:p>
            <a:pPr lvl="3"/>
            <a:r>
              <a:rPr lang="en-AU" dirty="0"/>
              <a:t>Accept the potential losses </a:t>
            </a:r>
          </a:p>
          <a:p>
            <a:pPr lvl="2"/>
            <a:r>
              <a:rPr lang="en-AU" dirty="0"/>
              <a:t>Deterred</a:t>
            </a:r>
          </a:p>
          <a:p>
            <a:pPr lvl="3"/>
            <a:r>
              <a:rPr lang="en-AU" dirty="0"/>
              <a:t>Try and avoid the risk by using </a:t>
            </a:r>
            <a:r>
              <a:rPr lang="en-AU" dirty="0" err="1"/>
              <a:t>deterences</a:t>
            </a:r>
            <a:r>
              <a:rPr lang="en-AU" dirty="0"/>
              <a:t> such as policies and warnings, security cameras, guards, fences, auditing etc</a:t>
            </a:r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5753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Risk Treatment: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Avoided</a:t>
            </a:r>
          </a:p>
          <a:p>
            <a:pPr lvl="2"/>
            <a:r>
              <a:rPr lang="en-AU" dirty="0"/>
              <a:t>Change the business so that the risk is avoided. e.g. choose a different supplier or provider</a:t>
            </a:r>
          </a:p>
          <a:p>
            <a:pPr lvl="1"/>
            <a:r>
              <a:rPr lang="en-AU" dirty="0"/>
              <a:t>Rejected or ignored</a:t>
            </a:r>
          </a:p>
          <a:p>
            <a:pPr lvl="2"/>
            <a:r>
              <a:rPr lang="en-AU" dirty="0"/>
              <a:t>Don’t accept the risk as being credible (dangerous move)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017781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61662</TotalTime>
  <Words>879</Words>
  <Application>Microsoft Office PowerPoint</Application>
  <PresentationFormat>Widescreen</PresentationFormat>
  <Paragraphs>181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Georgia Pro Cond Light</vt:lpstr>
      <vt:lpstr>Speak Pro</vt:lpstr>
      <vt:lpstr>Wingdings 2</vt:lpstr>
      <vt:lpstr>SlateVTI</vt:lpstr>
      <vt:lpstr>CITS1003 Introduction to Cybersecurity Risks and Controls</vt:lpstr>
      <vt:lpstr>A unit about cats cybersecurity</vt:lpstr>
      <vt:lpstr>Assessing Risk</vt:lpstr>
      <vt:lpstr>Qualitative Risk Assessment</vt:lpstr>
      <vt:lpstr>Qualitative Risk Assessment</vt:lpstr>
      <vt:lpstr>Quantitative Risk Assessment</vt:lpstr>
      <vt:lpstr>Example</vt:lpstr>
      <vt:lpstr>Risk Treatment: Part 1</vt:lpstr>
      <vt:lpstr>Risk Treatment: Part 2</vt:lpstr>
      <vt:lpstr>Controls</vt:lpstr>
      <vt:lpstr>Technical Controls</vt:lpstr>
      <vt:lpstr>Administrative Controls</vt:lpstr>
      <vt:lpstr>Physical Controls</vt:lpstr>
      <vt:lpstr>Preventive Controls</vt:lpstr>
      <vt:lpstr>Deterrents</vt:lpstr>
      <vt:lpstr>Detective Controls</vt:lpstr>
      <vt:lpstr>Corrective Controls</vt:lpstr>
      <vt:lpstr>Control Examples</vt:lpstr>
      <vt:lpstr>Security Operations : Part 1</vt:lpstr>
      <vt:lpstr>Security Operations: 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Robert McKnight</cp:lastModifiedBy>
  <cp:revision>315</cp:revision>
  <dcterms:created xsi:type="dcterms:W3CDTF">2020-01-13T04:26:47Z</dcterms:created>
  <dcterms:modified xsi:type="dcterms:W3CDTF">2025-03-27T01:47:56Z</dcterms:modified>
</cp:coreProperties>
</file>