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34"/>
  </p:notesMasterIdLst>
  <p:sldIdLst>
    <p:sldId id="256" r:id="rId2"/>
    <p:sldId id="453" r:id="rId3"/>
    <p:sldId id="520" r:id="rId4"/>
    <p:sldId id="523" r:id="rId5"/>
    <p:sldId id="521" r:id="rId6"/>
    <p:sldId id="547" r:id="rId7"/>
    <p:sldId id="525" r:id="rId8"/>
    <p:sldId id="549" r:id="rId9"/>
    <p:sldId id="548" r:id="rId10"/>
    <p:sldId id="526" r:id="rId11"/>
    <p:sldId id="527" r:id="rId12"/>
    <p:sldId id="550" r:id="rId13"/>
    <p:sldId id="528" r:id="rId14"/>
    <p:sldId id="551" r:id="rId15"/>
    <p:sldId id="533" r:id="rId16"/>
    <p:sldId id="534" r:id="rId17"/>
    <p:sldId id="541" r:id="rId18"/>
    <p:sldId id="556" r:id="rId19"/>
    <p:sldId id="542" r:id="rId20"/>
    <p:sldId id="536" r:id="rId21"/>
    <p:sldId id="537" r:id="rId22"/>
    <p:sldId id="544" r:id="rId23"/>
    <p:sldId id="538" r:id="rId24"/>
    <p:sldId id="344" r:id="rId25"/>
    <p:sldId id="507" r:id="rId26"/>
    <p:sldId id="508" r:id="rId27"/>
    <p:sldId id="461" r:id="rId28"/>
    <p:sldId id="510" r:id="rId29"/>
    <p:sldId id="511" r:id="rId30"/>
    <p:sldId id="512" r:id="rId31"/>
    <p:sldId id="345" r:id="rId32"/>
    <p:sldId id="34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Glance" initials="DG" lastIdx="1" clrIdx="0">
    <p:extLst>
      <p:ext uri="{19B8F6BF-5375-455C-9EA6-DF929625EA0E}">
        <p15:presenceInfo xmlns:p15="http://schemas.microsoft.com/office/powerpoint/2012/main" userId="S::00048920@uwa.edu.au::78f19221-0802-4a87-b561-ec50043bda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55397" autoAdjust="0"/>
  </p:normalViewPr>
  <p:slideViewPr>
    <p:cSldViewPr snapToGrid="0" snapToObjects="1">
      <p:cViewPr varScale="1">
        <p:scale>
          <a:sx n="63" d="100"/>
          <a:sy n="63" d="100"/>
        </p:scale>
        <p:origin x="19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智" userId="36bdf691fd3510be" providerId="LiveId" clId="{99EE0C02-6E29-4F32-AD2F-C821FFBFB1D6}"/>
    <pc:docChg chg="undo redo custSel addSld delSld modSld sldOrd">
      <pc:chgData name="张 智" userId="36bdf691fd3510be" providerId="LiveId" clId="{99EE0C02-6E29-4F32-AD2F-C821FFBFB1D6}" dt="2023-03-20T03:27:53.268" v="5906" actId="20577"/>
      <pc:docMkLst>
        <pc:docMk/>
      </pc:docMkLst>
      <pc:sldChg chg="modNotesTx">
        <pc:chgData name="张 智" userId="36bdf691fd3510be" providerId="LiveId" clId="{99EE0C02-6E29-4F32-AD2F-C821FFBFB1D6}" dt="2023-03-20T01:52:14.719" v="2499" actId="20577"/>
        <pc:sldMkLst>
          <pc:docMk/>
          <pc:sldMk cId="1077586671" sldId="256"/>
        </pc:sldMkLst>
      </pc:sldChg>
      <pc:sldChg chg="modSp mod modNotesTx">
        <pc:chgData name="张 智" userId="36bdf691fd3510be" providerId="LiveId" clId="{99EE0C02-6E29-4F32-AD2F-C821FFBFB1D6}" dt="2023-03-20T02:10:36.394" v="3387" actId="20577"/>
        <pc:sldMkLst>
          <pc:docMk/>
          <pc:sldMk cId="3039451630" sldId="343"/>
        </pc:sldMkLst>
        <pc:spChg chg="mod">
          <ac:chgData name="张 智" userId="36bdf691fd3510be" providerId="LiveId" clId="{99EE0C02-6E29-4F32-AD2F-C821FFBFB1D6}" dt="2023-03-20T01:53:53.537" v="2636" actId="20577"/>
          <ac:spMkLst>
            <pc:docMk/>
            <pc:sldMk cId="3039451630" sldId="343"/>
            <ac:spMk id="3" creationId="{E9712784-199A-4366-8059-4B353600DEA1}"/>
          </ac:spMkLst>
        </pc:spChg>
      </pc:sldChg>
      <pc:sldChg chg="modNotesTx">
        <pc:chgData name="张 智" userId="36bdf691fd3510be" providerId="LiveId" clId="{99EE0C02-6E29-4F32-AD2F-C821FFBFB1D6}" dt="2023-03-20T03:01:05.736" v="5155" actId="20577"/>
        <pc:sldMkLst>
          <pc:docMk/>
          <pc:sldMk cId="433955085" sldId="344"/>
        </pc:sldMkLst>
      </pc:sldChg>
      <pc:sldChg chg="modSp mod modNotesTx">
        <pc:chgData name="张 智" userId="36bdf691fd3510be" providerId="LiveId" clId="{99EE0C02-6E29-4F32-AD2F-C821FFBFB1D6}" dt="2023-03-20T03:14:52.045" v="5361" actId="20577"/>
        <pc:sldMkLst>
          <pc:docMk/>
          <pc:sldMk cId="2809391081" sldId="345"/>
        </pc:sldMkLst>
        <pc:spChg chg="mod">
          <ac:chgData name="张 智" userId="36bdf691fd3510be" providerId="LiveId" clId="{99EE0C02-6E29-4F32-AD2F-C821FFBFB1D6}" dt="2023-03-20T03:14:16.528" v="5342" actId="108"/>
          <ac:spMkLst>
            <pc:docMk/>
            <pc:sldMk cId="2809391081" sldId="345"/>
            <ac:spMk id="3" creationId="{FF38BB1A-17C7-4CE4-80F8-423DE683961B}"/>
          </ac:spMkLst>
        </pc:spChg>
      </pc:sldChg>
      <pc:sldChg chg="modNotesTx">
        <pc:chgData name="张 智" userId="36bdf691fd3510be" providerId="LiveId" clId="{99EE0C02-6E29-4F32-AD2F-C821FFBFB1D6}" dt="2023-03-20T03:22:21.145" v="5557" actId="20577"/>
        <pc:sldMkLst>
          <pc:docMk/>
          <pc:sldMk cId="835046270" sldId="346"/>
        </pc:sldMkLst>
      </pc:sldChg>
      <pc:sldChg chg="modNotesTx">
        <pc:chgData name="张 智" userId="36bdf691fd3510be" providerId="LiveId" clId="{99EE0C02-6E29-4F32-AD2F-C821FFBFB1D6}" dt="2023-03-20T03:25:19.271" v="5733" actId="20577"/>
        <pc:sldMkLst>
          <pc:docMk/>
          <pc:sldMk cId="3682485318" sldId="347"/>
        </pc:sldMkLst>
      </pc:sldChg>
      <pc:sldChg chg="modSp mod modNotesTx">
        <pc:chgData name="张 智" userId="36bdf691fd3510be" providerId="LiveId" clId="{99EE0C02-6E29-4F32-AD2F-C821FFBFB1D6}" dt="2023-03-16T05:40:53.560" v="1372" actId="20577"/>
        <pc:sldMkLst>
          <pc:docMk/>
          <pc:sldMk cId="2948547475" sldId="442"/>
        </pc:sldMkLst>
        <pc:spChg chg="mod">
          <ac:chgData name="张 智" userId="36bdf691fd3510be" providerId="LiveId" clId="{99EE0C02-6E29-4F32-AD2F-C821FFBFB1D6}" dt="2023-03-16T05:40:53.560" v="1372" actId="20577"/>
          <ac:spMkLst>
            <pc:docMk/>
            <pc:sldMk cId="2948547475" sldId="442"/>
            <ac:spMk id="2" creationId="{00000000-0000-0000-0000-000000000000}"/>
          </ac:spMkLst>
        </pc:spChg>
        <pc:spChg chg="mod">
          <ac:chgData name="张 智" userId="36bdf691fd3510be" providerId="LiveId" clId="{99EE0C02-6E29-4F32-AD2F-C821FFBFB1D6}" dt="2023-03-16T05:14:43.398" v="34" actId="1076"/>
          <ac:spMkLst>
            <pc:docMk/>
            <pc:sldMk cId="2948547475" sldId="442"/>
            <ac:spMk id="4" creationId="{00000000-0000-0000-0000-000000000000}"/>
          </ac:spMkLst>
        </pc:spChg>
      </pc:sldChg>
      <pc:sldChg chg="add">
        <pc:chgData name="张 智" userId="36bdf691fd3510be" providerId="LiveId" clId="{99EE0C02-6E29-4F32-AD2F-C821FFBFB1D6}" dt="2023-03-16T05:26:28.127" v="393"/>
        <pc:sldMkLst>
          <pc:docMk/>
          <pc:sldMk cId="1499067479" sldId="445"/>
        </pc:sldMkLst>
      </pc:sldChg>
      <pc:sldChg chg="del">
        <pc:chgData name="张 智" userId="36bdf691fd3510be" providerId="LiveId" clId="{99EE0C02-6E29-4F32-AD2F-C821FFBFB1D6}" dt="2023-03-16T05:26:17.025" v="392" actId="2696"/>
        <pc:sldMkLst>
          <pc:docMk/>
          <pc:sldMk cId="3090360830" sldId="445"/>
        </pc:sldMkLst>
      </pc:sldChg>
      <pc:sldChg chg="add">
        <pc:chgData name="张 智" userId="36bdf691fd3510be" providerId="LiveId" clId="{99EE0C02-6E29-4F32-AD2F-C821FFBFB1D6}" dt="2023-03-16T05:26:28.127" v="393"/>
        <pc:sldMkLst>
          <pc:docMk/>
          <pc:sldMk cId="274835253" sldId="446"/>
        </pc:sldMkLst>
      </pc:sldChg>
      <pc:sldChg chg="del">
        <pc:chgData name="张 智" userId="36bdf691fd3510be" providerId="LiveId" clId="{99EE0C02-6E29-4F32-AD2F-C821FFBFB1D6}" dt="2023-03-16T05:26:17.025" v="392" actId="2696"/>
        <pc:sldMkLst>
          <pc:docMk/>
          <pc:sldMk cId="2448374880" sldId="446"/>
        </pc:sldMkLst>
      </pc:sldChg>
      <pc:sldChg chg="add">
        <pc:chgData name="张 智" userId="36bdf691fd3510be" providerId="LiveId" clId="{99EE0C02-6E29-4F32-AD2F-C821FFBFB1D6}" dt="2023-03-16T05:26:28.127" v="393"/>
        <pc:sldMkLst>
          <pc:docMk/>
          <pc:sldMk cId="2883507765" sldId="447"/>
        </pc:sldMkLst>
      </pc:sldChg>
      <pc:sldChg chg="del">
        <pc:chgData name="张 智" userId="36bdf691fd3510be" providerId="LiveId" clId="{99EE0C02-6E29-4F32-AD2F-C821FFBFB1D6}" dt="2023-03-16T05:26:17.025" v="392" actId="2696"/>
        <pc:sldMkLst>
          <pc:docMk/>
          <pc:sldMk cId="4065212351" sldId="447"/>
        </pc:sldMkLst>
      </pc:sldChg>
      <pc:sldChg chg="mod modShow">
        <pc:chgData name="张 智" userId="36bdf691fd3510be" providerId="LiveId" clId="{99EE0C02-6E29-4F32-AD2F-C821FFBFB1D6}" dt="2023-03-16T05:27:25.268" v="394" actId="729"/>
        <pc:sldMkLst>
          <pc:docMk/>
          <pc:sldMk cId="3188815301" sldId="448"/>
        </pc:sldMkLst>
      </pc:sldChg>
      <pc:sldChg chg="mod modShow">
        <pc:chgData name="张 智" userId="36bdf691fd3510be" providerId="LiveId" clId="{99EE0C02-6E29-4F32-AD2F-C821FFBFB1D6}" dt="2023-03-16T05:27:25.268" v="394" actId="729"/>
        <pc:sldMkLst>
          <pc:docMk/>
          <pc:sldMk cId="2891692812" sldId="449"/>
        </pc:sldMkLst>
      </pc:sldChg>
      <pc:sldChg chg="add">
        <pc:chgData name="张 智" userId="36bdf691fd3510be" providerId="LiveId" clId="{99EE0C02-6E29-4F32-AD2F-C821FFBFB1D6}" dt="2023-03-16T05:26:28.127" v="393"/>
        <pc:sldMkLst>
          <pc:docMk/>
          <pc:sldMk cId="318532303" sldId="452"/>
        </pc:sldMkLst>
      </pc:sldChg>
      <pc:sldChg chg="add del">
        <pc:chgData name="张 智" userId="36bdf691fd3510be" providerId="LiveId" clId="{99EE0C02-6E29-4F32-AD2F-C821FFBFB1D6}" dt="2023-03-16T05:26:17.025" v="392" actId="2696"/>
        <pc:sldMkLst>
          <pc:docMk/>
          <pc:sldMk cId="3405582294" sldId="452"/>
        </pc:sldMkLst>
      </pc:sldChg>
      <pc:sldChg chg="modSp mod modNotesTx">
        <pc:chgData name="张 智" userId="36bdf691fd3510be" providerId="LiveId" clId="{99EE0C02-6E29-4F32-AD2F-C821FFBFB1D6}" dt="2023-03-20T02:11:45.557" v="3447" actId="14100"/>
        <pc:sldMkLst>
          <pc:docMk/>
          <pc:sldMk cId="730443573" sldId="453"/>
        </pc:sldMkLst>
        <pc:spChg chg="mod">
          <ac:chgData name="张 智" userId="36bdf691fd3510be" providerId="LiveId" clId="{99EE0C02-6E29-4F32-AD2F-C821FFBFB1D6}" dt="2023-03-20T02:11:45.557" v="3447" actId="14100"/>
          <ac:spMkLst>
            <pc:docMk/>
            <pc:sldMk cId="730443573" sldId="453"/>
            <ac:spMk id="2" creationId="{00000000-0000-0000-0000-000000000000}"/>
          </ac:spMkLst>
        </pc:spChg>
      </pc:sldChg>
      <pc:sldChg chg="modSp add mod modNotesTx">
        <pc:chgData name="张 智" userId="36bdf691fd3510be" providerId="LiveId" clId="{99EE0C02-6E29-4F32-AD2F-C821FFBFB1D6}" dt="2023-03-20T02:00:02.519" v="2816" actId="20577"/>
        <pc:sldMkLst>
          <pc:docMk/>
          <pc:sldMk cId="1740918262" sldId="457"/>
        </pc:sldMkLst>
        <pc:spChg chg="mod">
          <ac:chgData name="张 智" userId="36bdf691fd3510be" providerId="LiveId" clId="{99EE0C02-6E29-4F32-AD2F-C821FFBFB1D6}" dt="2023-03-16T05:49:36.173" v="1929" actId="20577"/>
          <ac:spMkLst>
            <pc:docMk/>
            <pc:sldMk cId="1740918262" sldId="457"/>
            <ac:spMk id="2" creationId="{00000000-0000-0000-0000-000000000000}"/>
          </ac:spMkLst>
        </pc:spChg>
      </pc:sldChg>
      <pc:sldChg chg="add modNotesTx">
        <pc:chgData name="张 智" userId="36bdf691fd3510be" providerId="LiveId" clId="{99EE0C02-6E29-4F32-AD2F-C821FFBFB1D6}" dt="2023-03-20T02:03:38.620" v="3120" actId="20577"/>
        <pc:sldMkLst>
          <pc:docMk/>
          <pc:sldMk cId="3454318501" sldId="458"/>
        </pc:sldMkLst>
      </pc:sldChg>
      <pc:sldChg chg="modSp add mod modNotesTx">
        <pc:chgData name="张 智" userId="36bdf691fd3510be" providerId="LiveId" clId="{99EE0C02-6E29-4F32-AD2F-C821FFBFB1D6}" dt="2023-03-20T02:02:22.910" v="2945" actId="20577"/>
        <pc:sldMkLst>
          <pc:docMk/>
          <pc:sldMk cId="1542867268" sldId="459"/>
        </pc:sldMkLst>
        <pc:spChg chg="mod">
          <ac:chgData name="张 智" userId="36bdf691fd3510be" providerId="LiveId" clId="{99EE0C02-6E29-4F32-AD2F-C821FFBFB1D6}" dt="2023-03-20T01:59:18.814" v="2724"/>
          <ac:spMkLst>
            <pc:docMk/>
            <pc:sldMk cId="1542867268" sldId="459"/>
            <ac:spMk id="2" creationId="{00000000-0000-0000-0000-000000000000}"/>
          </ac:spMkLst>
        </pc:spChg>
      </pc:sldChg>
      <pc:sldChg chg="modSp mod modNotesTx">
        <pc:chgData name="张 智" userId="36bdf691fd3510be" providerId="LiveId" clId="{99EE0C02-6E29-4F32-AD2F-C821FFBFB1D6}" dt="2023-03-20T02:05:09.495" v="3158" actId="20577"/>
        <pc:sldMkLst>
          <pc:docMk/>
          <pc:sldMk cId="2311687944" sldId="460"/>
        </pc:sldMkLst>
        <pc:spChg chg="mod">
          <ac:chgData name="张 智" userId="36bdf691fd3510be" providerId="LiveId" clId="{99EE0C02-6E29-4F32-AD2F-C821FFBFB1D6}" dt="2023-03-20T02:04:33.394" v="3134"/>
          <ac:spMkLst>
            <pc:docMk/>
            <pc:sldMk cId="2311687944" sldId="460"/>
            <ac:spMk id="2" creationId="{00000000-0000-0000-0000-000000000000}"/>
          </ac:spMkLst>
        </pc:spChg>
      </pc:sldChg>
      <pc:sldChg chg="modNotesTx">
        <pc:chgData name="张 智" userId="36bdf691fd3510be" providerId="LiveId" clId="{99EE0C02-6E29-4F32-AD2F-C821FFBFB1D6}" dt="2023-03-20T03:02:14.829" v="5201" actId="20577"/>
        <pc:sldMkLst>
          <pc:docMk/>
          <pc:sldMk cId="4030956127" sldId="507"/>
        </pc:sldMkLst>
      </pc:sldChg>
      <pc:sldChg chg="modNotesTx">
        <pc:chgData name="张 智" userId="36bdf691fd3510be" providerId="LiveId" clId="{99EE0C02-6E29-4F32-AD2F-C821FFBFB1D6}" dt="2023-03-20T03:07:42.529" v="5213" actId="20577"/>
        <pc:sldMkLst>
          <pc:docMk/>
          <pc:sldMk cId="3836867077" sldId="508"/>
        </pc:sldMkLst>
      </pc:sldChg>
      <pc:sldChg chg="modSp mod modNotesTx">
        <pc:chgData name="张 智" userId="36bdf691fd3510be" providerId="LiveId" clId="{99EE0C02-6E29-4F32-AD2F-C821FFBFB1D6}" dt="2023-03-20T03:11:19.761" v="5248" actId="20577"/>
        <pc:sldMkLst>
          <pc:docMk/>
          <pc:sldMk cId="2617196703" sldId="510"/>
        </pc:sldMkLst>
        <pc:spChg chg="mod">
          <ac:chgData name="张 智" userId="36bdf691fd3510be" providerId="LiveId" clId="{99EE0C02-6E29-4F32-AD2F-C821FFBFB1D6}" dt="2023-03-20T03:11:19.761" v="5248" actId="20577"/>
          <ac:spMkLst>
            <pc:docMk/>
            <pc:sldMk cId="2617196703" sldId="510"/>
            <ac:spMk id="3" creationId="{21E8586B-D9A3-4AE1-A171-491E51F2FAF0}"/>
          </ac:spMkLst>
        </pc:spChg>
      </pc:sldChg>
      <pc:sldChg chg="modNotesTx">
        <pc:chgData name="张 智" userId="36bdf691fd3510be" providerId="LiveId" clId="{99EE0C02-6E29-4F32-AD2F-C821FFBFB1D6}" dt="2023-03-20T03:13:23.560" v="5321" actId="20577"/>
        <pc:sldMkLst>
          <pc:docMk/>
          <pc:sldMk cId="3618927795" sldId="512"/>
        </pc:sldMkLst>
      </pc:sldChg>
      <pc:sldChg chg="modNotesTx">
        <pc:chgData name="张 智" userId="36bdf691fd3510be" providerId="LiveId" clId="{99EE0C02-6E29-4F32-AD2F-C821FFBFB1D6}" dt="2023-03-20T03:15:46.799" v="5388" actId="5793"/>
        <pc:sldMkLst>
          <pc:docMk/>
          <pc:sldMk cId="3263746602" sldId="514"/>
        </pc:sldMkLst>
      </pc:sldChg>
      <pc:sldChg chg="modNotesTx">
        <pc:chgData name="张 智" userId="36bdf691fd3510be" providerId="LiveId" clId="{99EE0C02-6E29-4F32-AD2F-C821FFBFB1D6}" dt="2023-03-20T03:20:18.295" v="5463" actId="20577"/>
        <pc:sldMkLst>
          <pc:docMk/>
          <pc:sldMk cId="2761264589" sldId="516"/>
        </pc:sldMkLst>
      </pc:sldChg>
      <pc:sldChg chg="modNotesTx">
        <pc:chgData name="张 智" userId="36bdf691fd3510be" providerId="LiveId" clId="{99EE0C02-6E29-4F32-AD2F-C821FFBFB1D6}" dt="2023-03-20T03:26:22.418" v="5856" actId="20577"/>
        <pc:sldMkLst>
          <pc:docMk/>
          <pc:sldMk cId="3121942135" sldId="518"/>
        </pc:sldMkLst>
      </pc:sldChg>
      <pc:sldChg chg="modNotesTx">
        <pc:chgData name="张 智" userId="36bdf691fd3510be" providerId="LiveId" clId="{99EE0C02-6E29-4F32-AD2F-C821FFBFB1D6}" dt="2023-03-20T03:24:03.814" v="5603" actId="20577"/>
        <pc:sldMkLst>
          <pc:docMk/>
          <pc:sldMk cId="2862420244" sldId="519"/>
        </pc:sldMkLst>
      </pc:sldChg>
      <pc:sldChg chg="modNotesTx">
        <pc:chgData name="张 智" userId="36bdf691fd3510be" providerId="LiveId" clId="{99EE0C02-6E29-4F32-AD2F-C821FFBFB1D6}" dt="2023-03-20T02:13:09.515" v="3470" actId="20577"/>
        <pc:sldMkLst>
          <pc:docMk/>
          <pc:sldMk cId="2990205520" sldId="520"/>
        </pc:sldMkLst>
      </pc:sldChg>
      <pc:sldChg chg="addSp modSp mod modNotesTx">
        <pc:chgData name="张 智" userId="36bdf691fd3510be" providerId="LiveId" clId="{99EE0C02-6E29-4F32-AD2F-C821FFBFB1D6}" dt="2023-03-20T02:14:39.935" v="3488" actId="1036"/>
        <pc:sldMkLst>
          <pc:docMk/>
          <pc:sldMk cId="1733563212" sldId="521"/>
        </pc:sldMkLst>
        <pc:spChg chg="add mod">
          <ac:chgData name="张 智" userId="36bdf691fd3510be" providerId="LiveId" clId="{99EE0C02-6E29-4F32-AD2F-C821FFBFB1D6}" dt="2023-03-20T02:14:20.998" v="3482" actId="14100"/>
          <ac:spMkLst>
            <pc:docMk/>
            <pc:sldMk cId="1733563212" sldId="521"/>
            <ac:spMk id="11" creationId="{06778FBD-B3C3-4222-A97C-E2755D128421}"/>
          </ac:spMkLst>
        </pc:spChg>
        <pc:spChg chg="add mod">
          <ac:chgData name="张 智" userId="36bdf691fd3510be" providerId="LiveId" clId="{99EE0C02-6E29-4F32-AD2F-C821FFBFB1D6}" dt="2023-03-20T02:14:39.935" v="3488" actId="1036"/>
          <ac:spMkLst>
            <pc:docMk/>
            <pc:sldMk cId="1733563212" sldId="521"/>
            <ac:spMk id="13" creationId="{5E4FA286-9DFA-48CB-BA9D-686C981814BC}"/>
          </ac:spMkLst>
        </pc:spChg>
        <pc:cxnChg chg="add mod">
          <ac:chgData name="张 智" userId="36bdf691fd3510be" providerId="LiveId" clId="{99EE0C02-6E29-4F32-AD2F-C821FFBFB1D6}" dt="2023-03-20T02:14:20.998" v="3482" actId="14100"/>
          <ac:cxnSpMkLst>
            <pc:docMk/>
            <pc:sldMk cId="1733563212" sldId="521"/>
            <ac:cxnSpMk id="10" creationId="{AF23ECAA-195E-4FF3-9BE8-636E6DDA8EBE}"/>
          </ac:cxnSpMkLst>
        </pc:cxnChg>
      </pc:sldChg>
      <pc:sldChg chg="modNotesTx">
        <pc:chgData name="张 智" userId="36bdf691fd3510be" providerId="LiveId" clId="{99EE0C02-6E29-4F32-AD2F-C821FFBFB1D6}" dt="2023-03-20T02:17:26.228" v="3552" actId="20577"/>
        <pc:sldMkLst>
          <pc:docMk/>
          <pc:sldMk cId="3085203614" sldId="525"/>
        </pc:sldMkLst>
      </pc:sldChg>
      <pc:sldChg chg="delSp modSp mod">
        <pc:chgData name="张 智" userId="36bdf691fd3510be" providerId="LiveId" clId="{99EE0C02-6E29-4F32-AD2F-C821FFBFB1D6}" dt="2023-03-20T02:20:59.713" v="3594" actId="478"/>
        <pc:sldMkLst>
          <pc:docMk/>
          <pc:sldMk cId="4055979932" sldId="527"/>
        </pc:sldMkLst>
        <pc:spChg chg="mod">
          <ac:chgData name="张 智" userId="36bdf691fd3510be" providerId="LiveId" clId="{99EE0C02-6E29-4F32-AD2F-C821FFBFB1D6}" dt="2023-03-20T02:20:56.263" v="3592" actId="1076"/>
          <ac:spMkLst>
            <pc:docMk/>
            <pc:sldMk cId="4055979932" sldId="527"/>
            <ac:spMk id="43" creationId="{4370009C-2E62-4CA1-8655-AF1037C05DF8}"/>
          </ac:spMkLst>
        </pc:spChg>
        <pc:spChg chg="del">
          <ac:chgData name="张 智" userId="36bdf691fd3510be" providerId="LiveId" clId="{99EE0C02-6E29-4F32-AD2F-C821FFBFB1D6}" dt="2023-03-20T02:20:59.713" v="3594" actId="478"/>
          <ac:spMkLst>
            <pc:docMk/>
            <pc:sldMk cId="4055979932" sldId="527"/>
            <ac:spMk id="84" creationId="{3590C911-09F4-4D30-8591-1F3CED875854}"/>
          </ac:spMkLst>
        </pc:spChg>
        <pc:spChg chg="del">
          <ac:chgData name="张 智" userId="36bdf691fd3510be" providerId="LiveId" clId="{99EE0C02-6E29-4F32-AD2F-C821FFBFB1D6}" dt="2023-03-20T02:20:58.423" v="3593" actId="478"/>
          <ac:spMkLst>
            <pc:docMk/>
            <pc:sldMk cId="4055979932" sldId="527"/>
            <ac:spMk id="85" creationId="{53F18983-9979-47DB-8BDD-8E8E8360E98D}"/>
          </ac:spMkLst>
        </pc:spChg>
      </pc:sldChg>
      <pc:sldChg chg="modNotesTx">
        <pc:chgData name="张 智" userId="36bdf691fd3510be" providerId="LiveId" clId="{99EE0C02-6E29-4F32-AD2F-C821FFBFB1D6}" dt="2023-03-20T02:26:48.222" v="3911" actId="20577"/>
        <pc:sldMkLst>
          <pc:docMk/>
          <pc:sldMk cId="1195795184" sldId="528"/>
        </pc:sldMkLst>
      </pc:sldChg>
      <pc:sldChg chg="modNotesTx">
        <pc:chgData name="张 智" userId="36bdf691fd3510be" providerId="LiveId" clId="{99EE0C02-6E29-4F32-AD2F-C821FFBFB1D6}" dt="2023-03-20T02:28:53.656" v="4030" actId="20577"/>
        <pc:sldMkLst>
          <pc:docMk/>
          <pc:sldMk cId="229893332" sldId="533"/>
        </pc:sldMkLst>
      </pc:sldChg>
      <pc:sldChg chg="modNotesTx">
        <pc:chgData name="张 智" userId="36bdf691fd3510be" providerId="LiveId" clId="{99EE0C02-6E29-4F32-AD2F-C821FFBFB1D6}" dt="2023-03-20T02:29:08.194" v="4043" actId="20577"/>
        <pc:sldMkLst>
          <pc:docMk/>
          <pc:sldMk cId="647075690" sldId="534"/>
        </pc:sldMkLst>
      </pc:sldChg>
      <pc:sldChg chg="modNotesTx">
        <pc:chgData name="张 智" userId="36bdf691fd3510be" providerId="LiveId" clId="{99EE0C02-6E29-4F32-AD2F-C821FFBFB1D6}" dt="2023-03-20T02:44:55.519" v="4563" actId="20577"/>
        <pc:sldMkLst>
          <pc:docMk/>
          <pc:sldMk cId="3570713223" sldId="536"/>
        </pc:sldMkLst>
      </pc:sldChg>
      <pc:sldChg chg="modSp mod modNotesTx">
        <pc:chgData name="张 智" userId="36bdf691fd3510be" providerId="LiveId" clId="{99EE0C02-6E29-4F32-AD2F-C821FFBFB1D6}" dt="2023-03-20T02:53:44.207" v="4891" actId="20577"/>
        <pc:sldMkLst>
          <pc:docMk/>
          <pc:sldMk cId="3477205111" sldId="537"/>
        </pc:sldMkLst>
        <pc:spChg chg="mod">
          <ac:chgData name="张 智" userId="36bdf691fd3510be" providerId="LiveId" clId="{99EE0C02-6E29-4F32-AD2F-C821FFBFB1D6}" dt="2023-03-20T02:47:04.559" v="4597" actId="14100"/>
          <ac:spMkLst>
            <pc:docMk/>
            <pc:sldMk cId="3477205111" sldId="537"/>
            <ac:spMk id="34" creationId="{6211B2B2-3BFA-47EB-951E-A1036EEB65A1}"/>
          </ac:spMkLst>
        </pc:spChg>
        <pc:spChg chg="mod">
          <ac:chgData name="张 智" userId="36bdf691fd3510be" providerId="LiveId" clId="{99EE0C02-6E29-4F32-AD2F-C821FFBFB1D6}" dt="2023-03-20T02:47:18.652" v="4601" actId="1076"/>
          <ac:spMkLst>
            <pc:docMk/>
            <pc:sldMk cId="3477205111" sldId="537"/>
            <ac:spMk id="46" creationId="{C64AB466-221B-4BFC-9E24-7840FF87E5FF}"/>
          </ac:spMkLst>
        </pc:spChg>
        <pc:cxnChg chg="mod">
          <ac:chgData name="张 智" userId="36bdf691fd3510be" providerId="LiveId" clId="{99EE0C02-6E29-4F32-AD2F-C821FFBFB1D6}" dt="2023-03-20T02:47:08.544" v="4598" actId="1076"/>
          <ac:cxnSpMkLst>
            <pc:docMk/>
            <pc:sldMk cId="3477205111" sldId="537"/>
            <ac:cxnSpMk id="33" creationId="{5C137BE2-2C4D-4ABD-B05A-717E5EA4FAAF}"/>
          </ac:cxnSpMkLst>
        </pc:cxnChg>
        <pc:cxnChg chg="mod">
          <ac:chgData name="张 智" userId="36bdf691fd3510be" providerId="LiveId" clId="{99EE0C02-6E29-4F32-AD2F-C821FFBFB1D6}" dt="2023-03-20T02:47:15.594" v="4600" actId="14100"/>
          <ac:cxnSpMkLst>
            <pc:docMk/>
            <pc:sldMk cId="3477205111" sldId="537"/>
            <ac:cxnSpMk id="35" creationId="{C845DF49-6BEE-451A-8E40-D2399A53E013}"/>
          </ac:cxnSpMkLst>
        </pc:cxnChg>
      </pc:sldChg>
      <pc:sldChg chg="modNotesTx">
        <pc:chgData name="张 智" userId="36bdf691fd3510be" providerId="LiveId" clId="{99EE0C02-6E29-4F32-AD2F-C821FFBFB1D6}" dt="2023-03-20T02:55:36.428" v="4895" actId="20577"/>
        <pc:sldMkLst>
          <pc:docMk/>
          <pc:sldMk cId="2533689939" sldId="538"/>
        </pc:sldMkLst>
      </pc:sldChg>
      <pc:sldChg chg="modNotesTx">
        <pc:chgData name="张 智" userId="36bdf691fd3510be" providerId="LiveId" clId="{99EE0C02-6E29-4F32-AD2F-C821FFBFB1D6}" dt="2023-03-20T02:59:39.516" v="5078" actId="20577"/>
        <pc:sldMkLst>
          <pc:docMk/>
          <pc:sldMk cId="1771193055" sldId="539"/>
        </pc:sldMkLst>
      </pc:sldChg>
      <pc:sldChg chg="addSp modSp mod modNotesTx">
        <pc:chgData name="张 智" userId="36bdf691fd3510be" providerId="LiveId" clId="{99EE0C02-6E29-4F32-AD2F-C821FFBFB1D6}" dt="2023-03-20T02:31:56.480" v="4162" actId="20577"/>
        <pc:sldMkLst>
          <pc:docMk/>
          <pc:sldMk cId="377284399" sldId="541"/>
        </pc:sldMkLst>
        <pc:spChg chg="mod">
          <ac:chgData name="张 智" userId="36bdf691fd3510be" providerId="LiveId" clId="{99EE0C02-6E29-4F32-AD2F-C821FFBFB1D6}" dt="2023-03-20T02:31:00.338" v="4051" actId="14100"/>
          <ac:spMkLst>
            <pc:docMk/>
            <pc:sldMk cId="377284399" sldId="541"/>
            <ac:spMk id="3" creationId="{586EAAFD-B1FF-4F0E-8F27-BCFF5AA0ABE7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5" creationId="{52A4B538-178C-41C9-A553-FCA27B6526B8}"/>
          </ac:spMkLst>
        </pc:spChg>
        <pc:spChg chg="mod">
          <ac:chgData name="张 智" userId="36bdf691fd3510be" providerId="LiveId" clId="{99EE0C02-6E29-4F32-AD2F-C821FFBFB1D6}" dt="2023-03-20T02:30:04.851" v="4044" actId="20577"/>
          <ac:spMkLst>
            <pc:docMk/>
            <pc:sldMk cId="377284399" sldId="541"/>
            <ac:spMk id="6" creationId="{1CDC1821-C52F-4375-B698-7B035F106C73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7" creationId="{FF71ADEB-E79D-4882-9C42-E87D049C6EFB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8" creationId="{ECE847A4-074D-4491-980B-1A5D2FA4514E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9" creationId="{DE7CBDAD-E546-4136-A06A-5415B882A91B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10" creationId="{4EB8D80D-8131-4D56-8CE8-A8EC2E37FEFB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13" creationId="{D40156F0-2D12-4725-A641-5B77A2ABEB7D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15" creationId="{3F8C689E-E5B6-42D5-AFA7-CCF1A0A6E367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16" creationId="{C9FC7622-54CB-4C5A-A2FD-6F12816246CB}"/>
          </ac:spMkLst>
        </pc:spChg>
        <pc:spChg chg="add mod">
          <ac:chgData name="张 智" userId="36bdf691fd3510be" providerId="LiveId" clId="{99EE0C02-6E29-4F32-AD2F-C821FFBFB1D6}" dt="2023-03-20T02:31:08.464" v="4052" actId="1076"/>
          <ac:spMkLst>
            <pc:docMk/>
            <pc:sldMk cId="377284399" sldId="541"/>
            <ac:spMk id="17" creationId="{049091B9-A984-486F-B6F4-A750FA8A955C}"/>
          </ac:spMkLst>
        </pc:spChg>
        <pc:cxnChg chg="add mod">
          <ac:chgData name="张 智" userId="36bdf691fd3510be" providerId="LiveId" clId="{99EE0C02-6E29-4F32-AD2F-C821FFBFB1D6}" dt="2023-03-20T02:31:08.464" v="4052" actId="1076"/>
          <ac:cxnSpMkLst>
            <pc:docMk/>
            <pc:sldMk cId="377284399" sldId="541"/>
            <ac:cxnSpMk id="4" creationId="{1875013A-6F1C-4F80-B3F2-05F44D950002}"/>
          </ac:cxnSpMkLst>
        </pc:cxnChg>
        <pc:cxnChg chg="add mod">
          <ac:chgData name="张 智" userId="36bdf691fd3510be" providerId="LiveId" clId="{99EE0C02-6E29-4F32-AD2F-C821FFBFB1D6}" dt="2023-03-20T02:31:08.464" v="4052" actId="1076"/>
          <ac:cxnSpMkLst>
            <pc:docMk/>
            <pc:sldMk cId="377284399" sldId="541"/>
            <ac:cxnSpMk id="11" creationId="{0D83DD2D-C4A2-440C-A14C-6756F5DE4DEE}"/>
          </ac:cxnSpMkLst>
        </pc:cxnChg>
        <pc:cxnChg chg="add mod">
          <ac:chgData name="张 智" userId="36bdf691fd3510be" providerId="LiveId" clId="{99EE0C02-6E29-4F32-AD2F-C821FFBFB1D6}" dt="2023-03-20T02:31:08.464" v="4052" actId="1076"/>
          <ac:cxnSpMkLst>
            <pc:docMk/>
            <pc:sldMk cId="377284399" sldId="541"/>
            <ac:cxnSpMk id="12" creationId="{B92CA281-1DC3-4F91-98B2-50CF5FE9DF5C}"/>
          </ac:cxnSpMkLst>
        </pc:cxnChg>
        <pc:cxnChg chg="add mod">
          <ac:chgData name="张 智" userId="36bdf691fd3510be" providerId="LiveId" clId="{99EE0C02-6E29-4F32-AD2F-C821FFBFB1D6}" dt="2023-03-20T02:31:08.464" v="4052" actId="1076"/>
          <ac:cxnSpMkLst>
            <pc:docMk/>
            <pc:sldMk cId="377284399" sldId="541"/>
            <ac:cxnSpMk id="14" creationId="{38858F5B-17E9-4A07-90D7-BFACF8C84D98}"/>
          </ac:cxnSpMkLst>
        </pc:cxnChg>
      </pc:sldChg>
      <pc:sldChg chg="add del modNotesTx">
        <pc:chgData name="张 智" userId="36bdf691fd3510be" providerId="LiveId" clId="{99EE0C02-6E29-4F32-AD2F-C821FFBFB1D6}" dt="2023-03-20T02:41:47.511" v="4416" actId="20577"/>
        <pc:sldMkLst>
          <pc:docMk/>
          <pc:sldMk cId="29640058" sldId="542"/>
        </pc:sldMkLst>
      </pc:sldChg>
      <pc:sldChg chg="delSp modSp del mod">
        <pc:chgData name="张 智" userId="36bdf691fd3510be" providerId="LiveId" clId="{99EE0C02-6E29-4F32-AD2F-C821FFBFB1D6}" dt="2023-03-20T02:41:50.915" v="4417" actId="2696"/>
        <pc:sldMkLst>
          <pc:docMk/>
          <pc:sldMk cId="40541207" sldId="543"/>
        </pc:sldMkLst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5" creationId="{06B0CA93-8E7F-4B51-8736-289FA191597D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9" creationId="{736835C0-308C-4AF0-88B0-28E5FF7F3AF6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11" creationId="{7A576585-CF80-4C4B-A9E8-4FB5B6F5182D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12" creationId="{E2E5209A-CC01-4387-A365-09B218D28DDA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13" creationId="{F98931A4-1BEB-47CB-A260-44F8A57E2CE4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16" creationId="{CD009BAD-BB6A-4403-A606-FE6CB218D6E6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18" creationId="{EF082B1F-6313-4136-8D59-AACD0177D9CA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19" creationId="{763D4A10-B471-445A-8BBB-4204D4BFA37B}"/>
          </ac:spMkLst>
        </pc:spChg>
        <pc:spChg chg="del">
          <ac:chgData name="张 智" userId="36bdf691fd3510be" providerId="LiveId" clId="{99EE0C02-6E29-4F32-AD2F-C821FFBFB1D6}" dt="2023-03-20T02:30:42.131" v="4046" actId="21"/>
          <ac:spMkLst>
            <pc:docMk/>
            <pc:sldMk cId="40541207" sldId="543"/>
            <ac:spMk id="22" creationId="{2515ADEE-A50F-4D5C-B870-F9DE7E009087}"/>
          </ac:spMkLst>
        </pc:spChg>
        <pc:cxnChg chg="del mod">
          <ac:chgData name="张 智" userId="36bdf691fd3510be" providerId="LiveId" clId="{99EE0C02-6E29-4F32-AD2F-C821FFBFB1D6}" dt="2023-03-20T02:30:42.131" v="4046" actId="21"/>
          <ac:cxnSpMkLst>
            <pc:docMk/>
            <pc:sldMk cId="40541207" sldId="543"/>
            <ac:cxnSpMk id="4" creationId="{1FEB61AB-12A8-4DBE-91FA-D5B8E4D8687D}"/>
          </ac:cxnSpMkLst>
        </pc:cxnChg>
        <pc:cxnChg chg="del mod">
          <ac:chgData name="张 智" userId="36bdf691fd3510be" providerId="LiveId" clId="{99EE0C02-6E29-4F32-AD2F-C821FFBFB1D6}" dt="2023-03-20T02:30:42.131" v="4046" actId="21"/>
          <ac:cxnSpMkLst>
            <pc:docMk/>
            <pc:sldMk cId="40541207" sldId="543"/>
            <ac:cxnSpMk id="14" creationId="{9EFFF4EE-D907-4BBE-B70D-14381BAE9BA4}"/>
          </ac:cxnSpMkLst>
        </pc:cxnChg>
        <pc:cxnChg chg="del">
          <ac:chgData name="张 智" userId="36bdf691fd3510be" providerId="LiveId" clId="{99EE0C02-6E29-4F32-AD2F-C821FFBFB1D6}" dt="2023-03-20T02:30:42.131" v="4046" actId="21"/>
          <ac:cxnSpMkLst>
            <pc:docMk/>
            <pc:sldMk cId="40541207" sldId="543"/>
            <ac:cxnSpMk id="15" creationId="{4D1EB445-02C6-4C5A-AF19-E8C7F5ACCFAC}"/>
          </ac:cxnSpMkLst>
        </pc:cxnChg>
        <pc:cxnChg chg="del mod">
          <ac:chgData name="张 智" userId="36bdf691fd3510be" providerId="LiveId" clId="{99EE0C02-6E29-4F32-AD2F-C821FFBFB1D6}" dt="2023-03-20T02:30:42.131" v="4046" actId="21"/>
          <ac:cxnSpMkLst>
            <pc:docMk/>
            <pc:sldMk cId="40541207" sldId="543"/>
            <ac:cxnSpMk id="17" creationId="{65441F1D-B91C-4A76-8FA0-EFCAB056082F}"/>
          </ac:cxnSpMkLst>
        </pc:cxnChg>
      </pc:sldChg>
      <pc:sldChg chg="modSp mod">
        <pc:chgData name="张 智" userId="36bdf691fd3510be" providerId="LiveId" clId="{99EE0C02-6E29-4F32-AD2F-C821FFBFB1D6}" dt="2023-03-20T02:50:26.755" v="4720" actId="20577"/>
        <pc:sldMkLst>
          <pc:docMk/>
          <pc:sldMk cId="763604339" sldId="544"/>
        </pc:sldMkLst>
        <pc:spChg chg="mod">
          <ac:chgData name="张 智" userId="36bdf691fd3510be" providerId="LiveId" clId="{99EE0C02-6E29-4F32-AD2F-C821FFBFB1D6}" dt="2023-03-20T02:50:26.755" v="4720" actId="20577"/>
          <ac:spMkLst>
            <pc:docMk/>
            <pc:sldMk cId="763604339" sldId="544"/>
            <ac:spMk id="3" creationId="{586EAAFD-B1FF-4F0E-8F27-BCFF5AA0ABE7}"/>
          </ac:spMkLst>
        </pc:spChg>
      </pc:sldChg>
      <pc:sldChg chg="modSp mod">
        <pc:chgData name="张 智" userId="36bdf691fd3510be" providerId="LiveId" clId="{99EE0C02-6E29-4F32-AD2F-C821FFBFB1D6}" dt="2023-03-20T02:15:34.682" v="3490" actId="14100"/>
        <pc:sldMkLst>
          <pc:docMk/>
          <pc:sldMk cId="2816822498" sldId="547"/>
        </pc:sldMkLst>
        <pc:spChg chg="mod">
          <ac:chgData name="张 智" userId="36bdf691fd3510be" providerId="LiveId" clId="{99EE0C02-6E29-4F32-AD2F-C821FFBFB1D6}" dt="2023-03-20T02:15:31.356" v="3489" actId="1076"/>
          <ac:spMkLst>
            <pc:docMk/>
            <pc:sldMk cId="2816822498" sldId="547"/>
            <ac:spMk id="21" creationId="{41907511-BE48-44DA-9E6B-92F43EBE8EB2}"/>
          </ac:spMkLst>
        </pc:spChg>
        <pc:spChg chg="mod">
          <ac:chgData name="张 智" userId="36bdf691fd3510be" providerId="LiveId" clId="{99EE0C02-6E29-4F32-AD2F-C821FFBFB1D6}" dt="2023-03-20T02:15:34.682" v="3490" actId="14100"/>
          <ac:spMkLst>
            <pc:docMk/>
            <pc:sldMk cId="2816822498" sldId="547"/>
            <ac:spMk id="22" creationId="{60956F6E-1792-4C85-8E98-7953B12EDB64}"/>
          </ac:spMkLst>
        </pc:spChg>
      </pc:sldChg>
      <pc:sldChg chg="modSp mod modNotesTx">
        <pc:chgData name="张 智" userId="36bdf691fd3510be" providerId="LiveId" clId="{99EE0C02-6E29-4F32-AD2F-C821FFBFB1D6}" dt="2023-03-20T02:19:16.282" v="3580" actId="1076"/>
        <pc:sldMkLst>
          <pc:docMk/>
          <pc:sldMk cId="1907492785" sldId="548"/>
        </pc:sldMkLst>
        <pc:spChg chg="mod">
          <ac:chgData name="张 智" userId="36bdf691fd3510be" providerId="LiveId" clId="{99EE0C02-6E29-4F32-AD2F-C821FFBFB1D6}" dt="2023-03-20T02:19:16.282" v="3580" actId="1076"/>
          <ac:spMkLst>
            <pc:docMk/>
            <pc:sldMk cId="1907492785" sldId="548"/>
            <ac:spMk id="43" creationId="{4370009C-2E62-4CA1-8655-AF1037C05DF8}"/>
          </ac:spMkLst>
        </pc:spChg>
      </pc:sldChg>
      <pc:sldChg chg="modNotesTx">
        <pc:chgData name="张 智" userId="36bdf691fd3510be" providerId="LiveId" clId="{99EE0C02-6E29-4F32-AD2F-C821FFBFB1D6}" dt="2023-03-20T02:17:05.937" v="3498" actId="20577"/>
        <pc:sldMkLst>
          <pc:docMk/>
          <pc:sldMk cId="4051090900" sldId="549"/>
        </pc:sldMkLst>
      </pc:sldChg>
      <pc:sldChg chg="delSp modSp mod modNotesTx">
        <pc:chgData name="张 智" userId="36bdf691fd3510be" providerId="LiveId" clId="{99EE0C02-6E29-4F32-AD2F-C821FFBFB1D6}" dt="2023-03-20T02:21:45.482" v="3620" actId="20577"/>
        <pc:sldMkLst>
          <pc:docMk/>
          <pc:sldMk cId="3209702904" sldId="550"/>
        </pc:sldMkLst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26" creationId="{1278148F-BE0A-4F9C-A8B0-C05597A06333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27" creationId="{D798AFAA-5799-4BE3-AC65-DCE7E25090EA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28" creationId="{5CAD0DF4-3F71-4F91-AF36-295E6266DD9D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29" creationId="{CB3AFE73-117A-4D73-8DF7-8637E3BFA983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30" creationId="{083CAC3C-388C-42B5-8F39-9CB4A18BB1A3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31" creationId="{B25A4772-0239-4FF9-8147-B4127BA4C417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32" creationId="{4F3ED3DC-B0B1-42F1-B820-91DC8E7CA5ED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33" creationId="{37119EF7-62F3-4A7D-879C-76C11BB7E382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35" creationId="{78AFAD24-1767-498B-B327-BE4185125CA0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39" creationId="{D280B2E0-3101-45E2-8E9A-5753531846FC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42" creationId="{3158D5FB-18DD-4237-906F-C1994D1F28C9}"/>
          </ac:spMkLst>
        </pc:spChg>
        <pc:spChg chg="mod">
          <ac:chgData name="张 智" userId="36bdf691fd3510be" providerId="LiveId" clId="{99EE0C02-6E29-4F32-AD2F-C821FFBFB1D6}" dt="2023-03-20T02:20:48.875" v="3591" actId="1076"/>
          <ac:spMkLst>
            <pc:docMk/>
            <pc:sldMk cId="3209702904" sldId="550"/>
            <ac:spMk id="43" creationId="{4370009C-2E62-4CA1-8655-AF1037C05DF8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49" creationId="{4F0289E1-A5D0-40DD-BE8C-2EE6704C0CAF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50" creationId="{20DCDAE0-B14B-48F7-8BB7-17A8B4EA6EDF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68" creationId="{71B19640-5882-4BA3-8DD3-CAED7F2ACE26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77" creationId="{F65D87C8-2561-43EA-B127-AB069B4602C1}"/>
          </ac:spMkLst>
        </pc:spChg>
        <pc:spChg chg="mod">
          <ac:chgData name="张 智" userId="36bdf691fd3510be" providerId="LiveId" clId="{99EE0C02-6E29-4F32-AD2F-C821FFBFB1D6}" dt="2023-03-20T02:20:38.942" v="3588" actId="1036"/>
          <ac:spMkLst>
            <pc:docMk/>
            <pc:sldMk cId="3209702904" sldId="550"/>
            <ac:spMk id="83" creationId="{7A833D9C-DD49-4D0E-98B2-BC92DD0E05AF}"/>
          </ac:spMkLst>
        </pc:spChg>
        <pc:spChg chg="del mod">
          <ac:chgData name="张 智" userId="36bdf691fd3510be" providerId="LiveId" clId="{99EE0C02-6E29-4F32-AD2F-C821FFBFB1D6}" dt="2023-03-20T02:20:42.680" v="3589" actId="478"/>
          <ac:spMkLst>
            <pc:docMk/>
            <pc:sldMk cId="3209702904" sldId="550"/>
            <ac:spMk id="84" creationId="{3590C911-09F4-4D30-8591-1F3CED875854}"/>
          </ac:spMkLst>
        </pc:spChg>
        <pc:spChg chg="del mod">
          <ac:chgData name="张 智" userId="36bdf691fd3510be" providerId="LiveId" clId="{99EE0C02-6E29-4F32-AD2F-C821FFBFB1D6}" dt="2023-03-20T02:20:45.293" v="3590" actId="478"/>
          <ac:spMkLst>
            <pc:docMk/>
            <pc:sldMk cId="3209702904" sldId="550"/>
            <ac:spMk id="85" creationId="{53F18983-9979-47DB-8BDD-8E8E8360E98D}"/>
          </ac:spMkLst>
        </pc:spChg>
        <pc:cxnChg chg="mod">
          <ac:chgData name="张 智" userId="36bdf691fd3510be" providerId="LiveId" clId="{99EE0C02-6E29-4F32-AD2F-C821FFBFB1D6}" dt="2023-03-20T02:20:38.942" v="3588" actId="1036"/>
          <ac:cxnSpMkLst>
            <pc:docMk/>
            <pc:sldMk cId="3209702904" sldId="550"/>
            <ac:cxnSpMk id="37" creationId="{12EE0ACC-B8E9-4231-8A79-68758709B998}"/>
          </ac:cxnSpMkLst>
        </pc:cxnChg>
        <pc:cxnChg chg="mod">
          <ac:chgData name="张 智" userId="36bdf691fd3510be" providerId="LiveId" clId="{99EE0C02-6E29-4F32-AD2F-C821FFBFB1D6}" dt="2023-03-20T02:20:38.942" v="3588" actId="1036"/>
          <ac:cxnSpMkLst>
            <pc:docMk/>
            <pc:sldMk cId="3209702904" sldId="550"/>
            <ac:cxnSpMk id="53" creationId="{362BC3F6-787F-4C2E-8DED-762436F8E681}"/>
          </ac:cxnSpMkLst>
        </pc:cxnChg>
        <pc:cxnChg chg="mod">
          <ac:chgData name="张 智" userId="36bdf691fd3510be" providerId="LiveId" clId="{99EE0C02-6E29-4F32-AD2F-C821FFBFB1D6}" dt="2023-03-20T02:20:38.942" v="3588" actId="1036"/>
          <ac:cxnSpMkLst>
            <pc:docMk/>
            <pc:sldMk cId="3209702904" sldId="550"/>
            <ac:cxnSpMk id="74" creationId="{656400F2-E705-47DE-A64B-A755A1A2536A}"/>
          </ac:cxnSpMkLst>
        </pc:cxnChg>
        <pc:cxnChg chg="mod">
          <ac:chgData name="张 智" userId="36bdf691fd3510be" providerId="LiveId" clId="{99EE0C02-6E29-4F32-AD2F-C821FFBFB1D6}" dt="2023-03-20T02:20:38.942" v="3588" actId="1036"/>
          <ac:cxnSpMkLst>
            <pc:docMk/>
            <pc:sldMk cId="3209702904" sldId="550"/>
            <ac:cxnSpMk id="78" creationId="{FCDDE7CF-36A5-4D37-8773-9FE91142C564}"/>
          </ac:cxnSpMkLst>
        </pc:cxnChg>
        <pc:cxnChg chg="mod">
          <ac:chgData name="张 智" userId="36bdf691fd3510be" providerId="LiveId" clId="{99EE0C02-6E29-4F32-AD2F-C821FFBFB1D6}" dt="2023-03-20T02:20:38.942" v="3588" actId="1036"/>
          <ac:cxnSpMkLst>
            <pc:docMk/>
            <pc:sldMk cId="3209702904" sldId="550"/>
            <ac:cxnSpMk id="81" creationId="{E96D072A-A89D-4EC5-BC92-1486F7111634}"/>
          </ac:cxnSpMkLst>
        </pc:cxnChg>
      </pc:sldChg>
      <pc:sldChg chg="modNotesTx">
        <pc:chgData name="张 智" userId="36bdf691fd3510be" providerId="LiveId" clId="{99EE0C02-6E29-4F32-AD2F-C821FFBFB1D6}" dt="2023-03-20T02:27:57.200" v="3987" actId="20577"/>
        <pc:sldMkLst>
          <pc:docMk/>
          <pc:sldMk cId="4015465619" sldId="551"/>
        </pc:sldMkLst>
      </pc:sldChg>
      <pc:sldChg chg="modNotesTx">
        <pc:chgData name="张 智" userId="36bdf691fd3510be" providerId="LiveId" clId="{99EE0C02-6E29-4F32-AD2F-C821FFBFB1D6}" dt="2023-03-20T02:07:19.427" v="3167" actId="20577"/>
        <pc:sldMkLst>
          <pc:docMk/>
          <pc:sldMk cId="1945545737" sldId="552"/>
        </pc:sldMkLst>
      </pc:sldChg>
      <pc:sldChg chg="modNotesTx">
        <pc:chgData name="张 智" userId="36bdf691fd3510be" providerId="LiveId" clId="{99EE0C02-6E29-4F32-AD2F-C821FFBFB1D6}" dt="2023-03-20T03:26:50.586" v="5896" actId="20577"/>
        <pc:sldMkLst>
          <pc:docMk/>
          <pc:sldMk cId="853962288" sldId="554"/>
        </pc:sldMkLst>
      </pc:sldChg>
      <pc:sldChg chg="modNotesTx">
        <pc:chgData name="张 智" userId="36bdf691fd3510be" providerId="LiveId" clId="{99EE0C02-6E29-4F32-AD2F-C821FFBFB1D6}" dt="2023-03-20T03:27:53.268" v="5906" actId="20577"/>
        <pc:sldMkLst>
          <pc:docMk/>
          <pc:sldMk cId="1050398790" sldId="555"/>
        </pc:sldMkLst>
      </pc:sldChg>
      <pc:sldChg chg="addSp delSp modSp add mod ord modNotesTx">
        <pc:chgData name="张 智" userId="36bdf691fd3510be" providerId="LiveId" clId="{99EE0C02-6E29-4F32-AD2F-C821FFBFB1D6}" dt="2023-03-20T02:38:19.700" v="4342" actId="20577"/>
        <pc:sldMkLst>
          <pc:docMk/>
          <pc:sldMk cId="2605665036" sldId="556"/>
        </pc:sldMkLst>
        <pc:spChg chg="add mod">
          <ac:chgData name="张 智" userId="36bdf691fd3510be" providerId="LiveId" clId="{99EE0C02-6E29-4F32-AD2F-C821FFBFB1D6}" dt="2023-03-20T02:35:55.793" v="4273" actId="14100"/>
          <ac:spMkLst>
            <pc:docMk/>
            <pc:sldMk cId="2605665036" sldId="556"/>
            <ac:spMk id="2" creationId="{10C05293-0859-40CB-A167-59E39C2360FC}"/>
          </ac:spMkLst>
        </pc:spChg>
        <pc:spChg chg="mod">
          <ac:chgData name="张 智" userId="36bdf691fd3510be" providerId="LiveId" clId="{99EE0C02-6E29-4F32-AD2F-C821FFBFB1D6}" dt="2023-03-20T02:34:45.074" v="4226" actId="1076"/>
          <ac:spMkLst>
            <pc:docMk/>
            <pc:sldMk cId="2605665036" sldId="556"/>
            <ac:spMk id="3" creationId="{586EAAFD-B1FF-4F0E-8F27-BCFF5AA0ABE7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5" creationId="{C9C3DCEB-1EA0-457F-89F8-3F6E3374DA7F}"/>
          </ac:spMkLst>
        </pc:spChg>
        <pc:spChg chg="mod">
          <ac:chgData name="张 智" userId="36bdf691fd3510be" providerId="LiveId" clId="{99EE0C02-6E29-4F32-AD2F-C821FFBFB1D6}" dt="2023-03-20T02:32:35.417" v="4166" actId="20577"/>
          <ac:spMkLst>
            <pc:docMk/>
            <pc:sldMk cId="2605665036" sldId="556"/>
            <ac:spMk id="6" creationId="{1CDC1821-C52F-4375-B698-7B035F106C73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7" creationId="{761B9427-118D-4A1C-9792-78876DCF023B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8" creationId="{C089C394-5019-4DAA-B06D-1CEAEDD062C5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9" creationId="{D81C30C3-A9A6-4977-9663-D73C64AD921E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10" creationId="{535CCBA4-DC2D-4E63-9B6F-B094016ACCFE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13" creationId="{EC989678-7B4B-4A20-8532-5454508A0BCB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15" creationId="{A8461C2C-11E8-473E-B559-26EFE1AA27DD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16" creationId="{D3ADE530-72C7-48D7-A9A4-672AEDE87C23}"/>
          </ac:spMkLst>
        </pc:spChg>
        <pc:spChg chg="add del mod">
          <ac:chgData name="张 智" userId="36bdf691fd3510be" providerId="LiveId" clId="{99EE0C02-6E29-4F32-AD2F-C821FFBFB1D6}" dt="2023-03-20T02:34:09.729" v="4218"/>
          <ac:spMkLst>
            <pc:docMk/>
            <pc:sldMk cId="2605665036" sldId="556"/>
            <ac:spMk id="17" creationId="{C61C3CD6-9956-45AA-8565-051797B2848E}"/>
          </ac:spMkLst>
        </pc:spChg>
        <pc:spChg chg="add mod">
          <ac:chgData name="张 智" userId="36bdf691fd3510be" providerId="LiveId" clId="{99EE0C02-6E29-4F32-AD2F-C821FFBFB1D6}" dt="2023-03-20T02:34:57.823" v="4256" actId="1076"/>
          <ac:spMkLst>
            <pc:docMk/>
            <pc:sldMk cId="2605665036" sldId="556"/>
            <ac:spMk id="19" creationId="{43146A01-6ACE-4ECF-8C13-B42726B609B5}"/>
          </ac:spMkLst>
        </pc:spChg>
        <pc:spChg chg="add mod">
          <ac:chgData name="张 智" userId="36bdf691fd3510be" providerId="LiveId" clId="{99EE0C02-6E29-4F32-AD2F-C821FFBFB1D6}" dt="2023-03-20T02:35:05.901" v="4258" actId="1076"/>
          <ac:spMkLst>
            <pc:docMk/>
            <pc:sldMk cId="2605665036" sldId="556"/>
            <ac:spMk id="20" creationId="{7598AEFF-11A2-478B-AFB0-2BEB1ECDD1FF}"/>
          </ac:spMkLst>
        </pc:spChg>
        <pc:spChg chg="add mod">
          <ac:chgData name="张 智" userId="36bdf691fd3510be" providerId="LiveId" clId="{99EE0C02-6E29-4F32-AD2F-C821FFBFB1D6}" dt="2023-03-20T02:34:53.070" v="4255" actId="1037"/>
          <ac:spMkLst>
            <pc:docMk/>
            <pc:sldMk cId="2605665036" sldId="556"/>
            <ac:spMk id="21" creationId="{F9CBFA83-B51E-4F62-95D7-02EBD8C3A49E}"/>
          </ac:spMkLst>
        </pc:spChg>
        <pc:spChg chg="add mod">
          <ac:chgData name="张 智" userId="36bdf691fd3510be" providerId="LiveId" clId="{99EE0C02-6E29-4F32-AD2F-C821FFBFB1D6}" dt="2023-03-20T02:34:53.070" v="4255" actId="1037"/>
          <ac:spMkLst>
            <pc:docMk/>
            <pc:sldMk cId="2605665036" sldId="556"/>
            <ac:spMk id="22" creationId="{481E0F6F-C5EE-4789-8E70-D45FC813CC8D}"/>
          </ac:spMkLst>
        </pc:spChg>
        <pc:spChg chg="add mod">
          <ac:chgData name="张 智" userId="36bdf691fd3510be" providerId="LiveId" clId="{99EE0C02-6E29-4F32-AD2F-C821FFBFB1D6}" dt="2023-03-20T02:34:53.070" v="4255" actId="1037"/>
          <ac:spMkLst>
            <pc:docMk/>
            <pc:sldMk cId="2605665036" sldId="556"/>
            <ac:spMk id="23" creationId="{ECBBF860-346E-446B-8102-CF7EDBFA9C1B}"/>
          </ac:spMkLst>
        </pc:spChg>
        <pc:spChg chg="add del mod">
          <ac:chgData name="张 智" userId="36bdf691fd3510be" providerId="LiveId" clId="{99EE0C02-6E29-4F32-AD2F-C821FFBFB1D6}" dt="2023-03-20T02:34:23.416" v="4222" actId="478"/>
          <ac:spMkLst>
            <pc:docMk/>
            <pc:sldMk cId="2605665036" sldId="556"/>
            <ac:spMk id="26" creationId="{4A42E163-754A-495C-B2F9-6DF5E0217978}"/>
          </ac:spMkLst>
        </pc:spChg>
        <pc:spChg chg="add mod">
          <ac:chgData name="张 智" userId="36bdf691fd3510be" providerId="LiveId" clId="{99EE0C02-6E29-4F32-AD2F-C821FFBFB1D6}" dt="2023-03-20T02:35:05.901" v="4258" actId="1076"/>
          <ac:spMkLst>
            <pc:docMk/>
            <pc:sldMk cId="2605665036" sldId="556"/>
            <ac:spMk id="28" creationId="{8E579ED3-9536-4EC0-8396-872FA479258B}"/>
          </ac:spMkLst>
        </pc:spChg>
        <pc:spChg chg="add mod">
          <ac:chgData name="张 智" userId="36bdf691fd3510be" providerId="LiveId" clId="{99EE0C02-6E29-4F32-AD2F-C821FFBFB1D6}" dt="2023-03-20T02:34:53.070" v="4255" actId="1037"/>
          <ac:spMkLst>
            <pc:docMk/>
            <pc:sldMk cId="2605665036" sldId="556"/>
            <ac:spMk id="29" creationId="{50F3D803-A3E2-4FCC-8B36-6921B2F15B48}"/>
          </ac:spMkLst>
        </pc:spChg>
        <pc:spChg chg="add mod">
          <ac:chgData name="张 智" userId="36bdf691fd3510be" providerId="LiveId" clId="{99EE0C02-6E29-4F32-AD2F-C821FFBFB1D6}" dt="2023-03-20T02:35:05.901" v="4258" actId="1076"/>
          <ac:spMkLst>
            <pc:docMk/>
            <pc:sldMk cId="2605665036" sldId="556"/>
            <ac:spMk id="30" creationId="{79096A4A-7823-47E2-9B1B-0D8F6859EDAE}"/>
          </ac:spMkLst>
        </pc:spChg>
        <pc:spChg chg="add mod">
          <ac:chgData name="张 智" userId="36bdf691fd3510be" providerId="LiveId" clId="{99EE0C02-6E29-4F32-AD2F-C821FFBFB1D6}" dt="2023-03-20T02:37:26.937" v="4315" actId="14100"/>
          <ac:spMkLst>
            <pc:docMk/>
            <pc:sldMk cId="2605665036" sldId="556"/>
            <ac:spMk id="31" creationId="{30456293-697E-43AA-AC4D-E7232D7D1E80}"/>
          </ac:spMkLst>
        </pc:spChg>
        <pc:spChg chg="add mod">
          <ac:chgData name="张 智" userId="36bdf691fd3510be" providerId="LiveId" clId="{99EE0C02-6E29-4F32-AD2F-C821FFBFB1D6}" dt="2023-03-20T02:36:47.396" v="4300" actId="313"/>
          <ac:spMkLst>
            <pc:docMk/>
            <pc:sldMk cId="2605665036" sldId="556"/>
            <ac:spMk id="32" creationId="{1EC35EA5-4330-4C7F-9A57-D3BF7EE7C27F}"/>
          </ac:spMkLst>
        </pc:spChg>
        <pc:cxnChg chg="add del mod">
          <ac:chgData name="张 智" userId="36bdf691fd3510be" providerId="LiveId" clId="{99EE0C02-6E29-4F32-AD2F-C821FFBFB1D6}" dt="2023-03-20T02:34:09.729" v="4218"/>
          <ac:cxnSpMkLst>
            <pc:docMk/>
            <pc:sldMk cId="2605665036" sldId="556"/>
            <ac:cxnSpMk id="4" creationId="{39860B48-ABB0-46C2-8E9D-14E45B492B5B}"/>
          </ac:cxnSpMkLst>
        </pc:cxnChg>
        <pc:cxnChg chg="add del mod">
          <ac:chgData name="张 智" userId="36bdf691fd3510be" providerId="LiveId" clId="{99EE0C02-6E29-4F32-AD2F-C821FFBFB1D6}" dt="2023-03-20T02:34:09.729" v="4218"/>
          <ac:cxnSpMkLst>
            <pc:docMk/>
            <pc:sldMk cId="2605665036" sldId="556"/>
            <ac:cxnSpMk id="11" creationId="{E7C476CF-6F45-45EE-B946-CB88ACAEC90A}"/>
          </ac:cxnSpMkLst>
        </pc:cxnChg>
        <pc:cxnChg chg="add del mod">
          <ac:chgData name="张 智" userId="36bdf691fd3510be" providerId="LiveId" clId="{99EE0C02-6E29-4F32-AD2F-C821FFBFB1D6}" dt="2023-03-20T02:34:09.729" v="4218"/>
          <ac:cxnSpMkLst>
            <pc:docMk/>
            <pc:sldMk cId="2605665036" sldId="556"/>
            <ac:cxnSpMk id="12" creationId="{C4A86464-E704-4CDF-B660-71963D2613EE}"/>
          </ac:cxnSpMkLst>
        </pc:cxnChg>
        <pc:cxnChg chg="add del mod">
          <ac:chgData name="张 智" userId="36bdf691fd3510be" providerId="LiveId" clId="{99EE0C02-6E29-4F32-AD2F-C821FFBFB1D6}" dt="2023-03-20T02:34:09.729" v="4218"/>
          <ac:cxnSpMkLst>
            <pc:docMk/>
            <pc:sldMk cId="2605665036" sldId="556"/>
            <ac:cxnSpMk id="14" creationId="{5D97983E-EA19-46AA-A4C3-690506BB2665}"/>
          </ac:cxnSpMkLst>
        </pc:cxnChg>
        <pc:cxnChg chg="add mod">
          <ac:chgData name="张 智" userId="36bdf691fd3510be" providerId="LiveId" clId="{99EE0C02-6E29-4F32-AD2F-C821FFBFB1D6}" dt="2023-03-20T02:35:00.939" v="4257" actId="1076"/>
          <ac:cxnSpMkLst>
            <pc:docMk/>
            <pc:sldMk cId="2605665036" sldId="556"/>
            <ac:cxnSpMk id="18" creationId="{0CC0DDD7-2495-45C9-85A7-5A7866452696}"/>
          </ac:cxnSpMkLst>
        </pc:cxnChg>
        <pc:cxnChg chg="add del mod">
          <ac:chgData name="张 智" userId="36bdf691fd3510be" providerId="LiveId" clId="{99EE0C02-6E29-4F32-AD2F-C821FFBFB1D6}" dt="2023-03-20T02:34:25.398" v="4223" actId="478"/>
          <ac:cxnSpMkLst>
            <pc:docMk/>
            <pc:sldMk cId="2605665036" sldId="556"/>
            <ac:cxnSpMk id="24" creationId="{D1D55673-D6B4-4858-9EF2-3717A4555BE7}"/>
          </ac:cxnSpMkLst>
        </pc:cxnChg>
        <pc:cxnChg chg="add del mod">
          <ac:chgData name="张 智" userId="36bdf691fd3510be" providerId="LiveId" clId="{99EE0C02-6E29-4F32-AD2F-C821FFBFB1D6}" dt="2023-03-20T02:34:20.930" v="4221" actId="478"/>
          <ac:cxnSpMkLst>
            <pc:docMk/>
            <pc:sldMk cId="2605665036" sldId="556"/>
            <ac:cxnSpMk id="25" creationId="{02876147-A0E0-4406-98E8-FF22635D02EE}"/>
          </ac:cxnSpMkLst>
        </pc:cxnChg>
        <pc:cxnChg chg="add mod">
          <ac:chgData name="张 智" userId="36bdf691fd3510be" providerId="LiveId" clId="{99EE0C02-6E29-4F32-AD2F-C821FFBFB1D6}" dt="2023-03-20T02:34:53.070" v="4255" actId="1037"/>
          <ac:cxnSpMkLst>
            <pc:docMk/>
            <pc:sldMk cId="2605665036" sldId="556"/>
            <ac:cxnSpMk id="27" creationId="{0C5DBCAF-CA55-4B95-9803-FE082A560BE9}"/>
          </ac:cxnSpMkLst>
        </pc:cxnChg>
        <pc:cxnChg chg="add mod">
          <ac:chgData name="张 智" userId="36bdf691fd3510be" providerId="LiveId" clId="{99EE0C02-6E29-4F32-AD2F-C821FFBFB1D6}" dt="2023-03-20T02:36:31.627" v="4278" actId="14100"/>
          <ac:cxnSpMkLst>
            <pc:docMk/>
            <pc:sldMk cId="2605665036" sldId="556"/>
            <ac:cxnSpMk id="33" creationId="{15768EED-1699-40F4-A198-386023275BF5}"/>
          </ac:cxnSpMkLst>
        </pc:cxnChg>
      </pc:sldChg>
    </pc:docChg>
  </pc:docChgLst>
  <pc:docChgLst>
    <pc:chgData name="Robert McKnight" userId="d5c7fb24-67df-49c0-a0e8-7fe946ae099c" providerId="ADAL" clId="{BD2C2FCF-E82F-4043-A4A0-ABC9423D0828}"/>
    <pc:docChg chg="custSel delSld modSld">
      <pc:chgData name="Robert McKnight" userId="d5c7fb24-67df-49c0-a0e8-7fe946ae099c" providerId="ADAL" clId="{BD2C2FCF-E82F-4043-A4A0-ABC9423D0828}" dt="2023-07-12T07:58:27.833" v="11" actId="478"/>
      <pc:docMkLst>
        <pc:docMk/>
      </pc:docMkLst>
      <pc:sldChg chg="modSp del">
        <pc:chgData name="Robert McKnight" userId="d5c7fb24-67df-49c0-a0e8-7fe946ae099c" providerId="ADAL" clId="{BD2C2FCF-E82F-4043-A4A0-ABC9423D0828}" dt="2023-07-12T07:47:26.938" v="10" actId="2696"/>
        <pc:sldMkLst>
          <pc:docMk/>
          <pc:sldMk cId="3039451630" sldId="343"/>
        </pc:sldMkLst>
        <pc:spChg chg="mod">
          <ac:chgData name="Robert McKnight" userId="d5c7fb24-67df-49c0-a0e8-7fe946ae099c" providerId="ADAL" clId="{BD2C2FCF-E82F-4043-A4A0-ABC9423D0828}" dt="2023-07-12T07:46:40.299" v="3" actId="6549"/>
          <ac:spMkLst>
            <pc:docMk/>
            <pc:sldMk cId="3039451630" sldId="343"/>
            <ac:spMk id="3" creationId="{E9712784-199A-4366-8059-4B353600DEA1}"/>
          </ac:spMkLst>
        </pc:spChg>
      </pc:sldChg>
      <pc:sldChg chg="del">
        <pc:chgData name="Robert McKnight" userId="d5c7fb24-67df-49c0-a0e8-7fe946ae099c" providerId="ADAL" clId="{BD2C2FCF-E82F-4043-A4A0-ABC9423D0828}" dt="2023-07-12T07:47:26.937" v="9" actId="2696"/>
        <pc:sldMkLst>
          <pc:docMk/>
          <pc:sldMk cId="2948547475" sldId="442"/>
        </pc:sldMkLst>
      </pc:sldChg>
      <pc:sldChg chg="del">
        <pc:chgData name="Robert McKnight" userId="d5c7fb24-67df-49c0-a0e8-7fe946ae099c" providerId="ADAL" clId="{BD2C2FCF-E82F-4043-A4A0-ABC9423D0828}" dt="2023-07-12T07:47:26.934" v="8" actId="2696"/>
        <pc:sldMkLst>
          <pc:docMk/>
          <pc:sldMk cId="1740918262" sldId="457"/>
        </pc:sldMkLst>
      </pc:sldChg>
      <pc:sldChg chg="del">
        <pc:chgData name="Robert McKnight" userId="d5c7fb24-67df-49c0-a0e8-7fe946ae099c" providerId="ADAL" clId="{BD2C2FCF-E82F-4043-A4A0-ABC9423D0828}" dt="2023-07-12T07:47:26.930" v="6" actId="2696"/>
        <pc:sldMkLst>
          <pc:docMk/>
          <pc:sldMk cId="3454318501" sldId="458"/>
        </pc:sldMkLst>
      </pc:sldChg>
      <pc:sldChg chg="del">
        <pc:chgData name="Robert McKnight" userId="d5c7fb24-67df-49c0-a0e8-7fe946ae099c" providerId="ADAL" clId="{BD2C2FCF-E82F-4043-A4A0-ABC9423D0828}" dt="2023-07-12T07:47:26.932" v="7" actId="2696"/>
        <pc:sldMkLst>
          <pc:docMk/>
          <pc:sldMk cId="1542867268" sldId="459"/>
        </pc:sldMkLst>
      </pc:sldChg>
      <pc:sldChg chg="del">
        <pc:chgData name="Robert McKnight" userId="d5c7fb24-67df-49c0-a0e8-7fe946ae099c" providerId="ADAL" clId="{BD2C2FCF-E82F-4043-A4A0-ABC9423D0828}" dt="2023-07-12T07:47:26.928" v="5" actId="2696"/>
        <pc:sldMkLst>
          <pc:docMk/>
          <pc:sldMk cId="2311687944" sldId="460"/>
        </pc:sldMkLst>
      </pc:sldChg>
      <pc:sldChg chg="delSp">
        <pc:chgData name="Robert McKnight" userId="d5c7fb24-67df-49c0-a0e8-7fe946ae099c" providerId="ADAL" clId="{BD2C2FCF-E82F-4043-A4A0-ABC9423D0828}" dt="2023-07-12T07:58:27.833" v="11" actId="478"/>
        <pc:sldMkLst>
          <pc:docMk/>
          <pc:sldMk cId="4030956127" sldId="507"/>
        </pc:sldMkLst>
        <pc:spChg chg="del">
          <ac:chgData name="Robert McKnight" userId="d5c7fb24-67df-49c0-a0e8-7fe946ae099c" providerId="ADAL" clId="{BD2C2FCF-E82F-4043-A4A0-ABC9423D0828}" dt="2023-07-12T07:58:27.833" v="11" actId="478"/>
          <ac:spMkLst>
            <pc:docMk/>
            <pc:sldMk cId="4030956127" sldId="507"/>
            <ac:spMk id="8" creationId="{EFF2A714-4BFE-4265-87E4-34F8FECB8F6F}"/>
          </ac:spMkLst>
        </pc:spChg>
      </pc:sldChg>
      <pc:sldChg chg="del">
        <pc:chgData name="Robert McKnight" userId="d5c7fb24-67df-49c0-a0e8-7fe946ae099c" providerId="ADAL" clId="{BD2C2FCF-E82F-4043-A4A0-ABC9423D0828}" dt="2023-07-12T07:47:26.925" v="4" actId="2696"/>
        <pc:sldMkLst>
          <pc:docMk/>
          <pc:sldMk cId="1945545737" sldId="552"/>
        </pc:sldMkLst>
      </pc:sldChg>
    </pc:docChg>
  </pc:docChgLst>
  <pc:docChgLst>
    <pc:chgData name="Robert McKnight" userId="d5c7fb24-67df-49c0-a0e8-7fe946ae099c" providerId="ADAL" clId="{769EAF18-1950-43BD-B1C2-907192FDFCF0}"/>
    <pc:docChg chg="custSel delSld modSld">
      <pc:chgData name="Robert McKnight" userId="d5c7fb24-67df-49c0-a0e8-7fe946ae099c" providerId="ADAL" clId="{769EAF18-1950-43BD-B1C2-907192FDFCF0}" dt="2024-03-28T02:36:37.231" v="23" actId="20577"/>
      <pc:docMkLst>
        <pc:docMk/>
      </pc:docMkLst>
      <pc:sldChg chg="modSp mod">
        <pc:chgData name="Robert McKnight" userId="d5c7fb24-67df-49c0-a0e8-7fe946ae099c" providerId="ADAL" clId="{769EAF18-1950-43BD-B1C2-907192FDFCF0}" dt="2024-03-28T02:36:37.231" v="23" actId="20577"/>
        <pc:sldMkLst>
          <pc:docMk/>
          <pc:sldMk cId="1077586671" sldId="256"/>
        </pc:sldMkLst>
        <pc:spChg chg="mod">
          <ac:chgData name="Robert McKnight" userId="d5c7fb24-67df-49c0-a0e8-7fe946ae099c" providerId="ADAL" clId="{769EAF18-1950-43BD-B1C2-907192FDFCF0}" dt="2024-03-28T02:36:37.231" v="23" actId="20577"/>
          <ac:spMkLst>
            <pc:docMk/>
            <pc:sldMk cId="1077586671" sldId="256"/>
            <ac:spMk id="2" creationId="{A7F2B5DE-6445-CC49-9F8E-7C9072991AF6}"/>
          </ac:spMkLst>
        </pc:spChg>
      </pc:sldChg>
      <pc:sldChg chg="del">
        <pc:chgData name="Robert McKnight" userId="d5c7fb24-67df-49c0-a0e8-7fe946ae099c" providerId="ADAL" clId="{769EAF18-1950-43BD-B1C2-907192FDFCF0}" dt="2024-03-28T02:34:13.299" v="19" actId="47"/>
        <pc:sldMkLst>
          <pc:docMk/>
          <pc:sldMk cId="3682485318" sldId="347"/>
        </pc:sldMkLst>
      </pc:sldChg>
      <pc:sldChg chg="del">
        <pc:chgData name="Robert McKnight" userId="d5c7fb24-67df-49c0-a0e8-7fe946ae099c" providerId="ADAL" clId="{769EAF18-1950-43BD-B1C2-907192FDFCF0}" dt="2024-03-28T01:57:49.821" v="0" actId="47"/>
        <pc:sldMkLst>
          <pc:docMk/>
          <pc:sldMk cId="2057311167" sldId="451"/>
        </pc:sldMkLst>
      </pc:sldChg>
      <pc:sldChg chg="del">
        <pc:chgData name="Robert McKnight" userId="d5c7fb24-67df-49c0-a0e8-7fe946ae099c" providerId="ADAL" clId="{769EAF18-1950-43BD-B1C2-907192FDFCF0}" dt="2024-03-28T02:26:51.534" v="14" actId="47"/>
        <pc:sldMkLst>
          <pc:docMk/>
          <pc:sldMk cId="3263746602" sldId="514"/>
        </pc:sldMkLst>
      </pc:sldChg>
      <pc:sldChg chg="del">
        <pc:chgData name="Robert McKnight" userId="d5c7fb24-67df-49c0-a0e8-7fe946ae099c" providerId="ADAL" clId="{769EAF18-1950-43BD-B1C2-907192FDFCF0}" dt="2024-03-28T02:26:54.487" v="16" actId="47"/>
        <pc:sldMkLst>
          <pc:docMk/>
          <pc:sldMk cId="2758315679" sldId="515"/>
        </pc:sldMkLst>
      </pc:sldChg>
      <pc:sldChg chg="del">
        <pc:chgData name="Robert McKnight" userId="d5c7fb24-67df-49c0-a0e8-7fe946ae099c" providerId="ADAL" clId="{769EAF18-1950-43BD-B1C2-907192FDFCF0}" dt="2024-03-28T02:26:55.498" v="17" actId="47"/>
        <pc:sldMkLst>
          <pc:docMk/>
          <pc:sldMk cId="2761264589" sldId="516"/>
        </pc:sldMkLst>
      </pc:sldChg>
      <pc:sldChg chg="del">
        <pc:chgData name="Robert McKnight" userId="d5c7fb24-67df-49c0-a0e8-7fe946ae099c" providerId="ADAL" clId="{769EAF18-1950-43BD-B1C2-907192FDFCF0}" dt="2024-03-28T02:34:14.043" v="20" actId="47"/>
        <pc:sldMkLst>
          <pc:docMk/>
          <pc:sldMk cId="3121942135" sldId="518"/>
        </pc:sldMkLst>
      </pc:sldChg>
      <pc:sldChg chg="del">
        <pc:chgData name="Robert McKnight" userId="d5c7fb24-67df-49c0-a0e8-7fe946ae099c" providerId="ADAL" clId="{769EAF18-1950-43BD-B1C2-907192FDFCF0}" dt="2024-03-28T02:34:12.551" v="18" actId="47"/>
        <pc:sldMkLst>
          <pc:docMk/>
          <pc:sldMk cId="2862420244" sldId="519"/>
        </pc:sldMkLst>
      </pc:sldChg>
      <pc:sldChg chg="modSp mod">
        <pc:chgData name="Robert McKnight" userId="d5c7fb24-67df-49c0-a0e8-7fe946ae099c" providerId="ADAL" clId="{769EAF18-1950-43BD-B1C2-907192FDFCF0}" dt="2024-03-28T01:58:19.006" v="12" actId="20577"/>
        <pc:sldMkLst>
          <pc:docMk/>
          <pc:sldMk cId="2533689939" sldId="538"/>
        </pc:sldMkLst>
        <pc:spChg chg="mod">
          <ac:chgData name="Robert McKnight" userId="d5c7fb24-67df-49c0-a0e8-7fe946ae099c" providerId="ADAL" clId="{769EAF18-1950-43BD-B1C2-907192FDFCF0}" dt="2024-03-28T01:58:19.006" v="12" actId="20577"/>
          <ac:spMkLst>
            <pc:docMk/>
            <pc:sldMk cId="2533689939" sldId="538"/>
            <ac:spMk id="3" creationId="{586EAAFD-B1FF-4F0E-8F27-BCFF5AA0ABE7}"/>
          </ac:spMkLst>
        </pc:spChg>
      </pc:sldChg>
      <pc:sldChg chg="del">
        <pc:chgData name="Robert McKnight" userId="d5c7fb24-67df-49c0-a0e8-7fe946ae099c" providerId="ADAL" clId="{769EAF18-1950-43BD-B1C2-907192FDFCF0}" dt="2024-03-28T01:58:38.620" v="13" actId="47"/>
        <pc:sldMkLst>
          <pc:docMk/>
          <pc:sldMk cId="1771193055" sldId="539"/>
        </pc:sldMkLst>
      </pc:sldChg>
      <pc:sldChg chg="del">
        <pc:chgData name="Robert McKnight" userId="d5c7fb24-67df-49c0-a0e8-7fe946ae099c" providerId="ADAL" clId="{769EAF18-1950-43BD-B1C2-907192FDFCF0}" dt="2024-03-28T02:26:52.768" v="15" actId="47"/>
        <pc:sldMkLst>
          <pc:docMk/>
          <pc:sldMk cId="3399154406" sldId="553"/>
        </pc:sldMkLst>
      </pc:sldChg>
      <pc:sldChg chg="del">
        <pc:chgData name="Robert McKnight" userId="d5c7fb24-67df-49c0-a0e8-7fe946ae099c" providerId="ADAL" clId="{769EAF18-1950-43BD-B1C2-907192FDFCF0}" dt="2024-03-28T02:34:14.737" v="21" actId="47"/>
        <pc:sldMkLst>
          <pc:docMk/>
          <pc:sldMk cId="853962288" sldId="554"/>
        </pc:sldMkLst>
      </pc:sldChg>
      <pc:sldChg chg="del">
        <pc:chgData name="Robert McKnight" userId="d5c7fb24-67df-49c0-a0e8-7fe946ae099c" providerId="ADAL" clId="{769EAF18-1950-43BD-B1C2-907192FDFCF0}" dt="2024-03-28T02:34:15.364" v="22" actId="47"/>
        <pc:sldMkLst>
          <pc:docMk/>
          <pc:sldMk cId="1050398790" sldId="555"/>
        </pc:sldMkLst>
      </pc:sldChg>
    </pc:docChg>
  </pc:docChgLst>
  <pc:docChgLst>
    <pc:chgData name="Robert McKnight" userId="d5c7fb24-67df-49c0-a0e8-7fe946ae099c" providerId="ADAL" clId="{5A1B91F9-3F3B-4D60-8661-A4FD11AC6798}"/>
    <pc:docChg chg="modSld">
      <pc:chgData name="Robert McKnight" userId="d5c7fb24-67df-49c0-a0e8-7fe946ae099c" providerId="ADAL" clId="{5A1B91F9-3F3B-4D60-8661-A4FD11AC6798}" dt="2024-07-30T02:35:53.643" v="23" actId="20577"/>
      <pc:docMkLst>
        <pc:docMk/>
      </pc:docMkLst>
      <pc:sldChg chg="modSp mod">
        <pc:chgData name="Robert McKnight" userId="d5c7fb24-67df-49c0-a0e8-7fe946ae099c" providerId="ADAL" clId="{5A1B91F9-3F3B-4D60-8661-A4FD11AC6798}" dt="2024-07-30T02:35:53.643" v="23" actId="20577"/>
        <pc:sldMkLst>
          <pc:docMk/>
          <pc:sldMk cId="1077586671" sldId="256"/>
        </pc:sldMkLst>
        <pc:spChg chg="mod">
          <ac:chgData name="Robert McKnight" userId="d5c7fb24-67df-49c0-a0e8-7fe946ae099c" providerId="ADAL" clId="{5A1B91F9-3F3B-4D60-8661-A4FD11AC6798}" dt="2024-07-30T02:35:53.643" v="23" actId="20577"/>
          <ac:spMkLst>
            <pc:docMk/>
            <pc:sldMk cId="1077586671" sldId="256"/>
            <ac:spMk id="2" creationId="{A7F2B5DE-6445-CC49-9F8E-7C9072991A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D7260-B7E4-B548-BD1F-84ED14536037}" type="datetimeFigureOut">
              <a:rPr lang="en-AU" smtClean="0"/>
              <a:t>30/07/2024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30C05-EF6C-9847-8923-580D76870F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40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1726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916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020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325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2898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9063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5568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3660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5325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0774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31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620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04140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2091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42475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67221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3274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1727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39901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42455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13862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101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86012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79931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54833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5223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239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4119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3542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9812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8735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7751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9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7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22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64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3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71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9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9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1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9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8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9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98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9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E16CA-BF32-4E68-AAAF-189A3408C6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86" b="17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B5DE-6445-CC49-9F8E-7C9072991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CITS1003 Introduction to Cybersecurity</a:t>
            </a:r>
            <a:br>
              <a:rPr lang="en-US" sz="4800" dirty="0"/>
            </a:br>
            <a:r>
              <a:rPr lang="en-US" sz="4800"/>
              <a:t>Malware Evasion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4B053-88E2-6F47-B5CB-F0B21DD68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0D1FF"/>
                </a:solidFill>
              </a:rPr>
              <a:t>Dr </a:t>
            </a:r>
            <a:r>
              <a:rPr lang="en-US" dirty="0" err="1">
                <a:solidFill>
                  <a:srgbClr val="20D1FF"/>
                </a:solidFill>
              </a:rPr>
              <a:t>Zhi</a:t>
            </a:r>
            <a:r>
              <a:rPr lang="en-US" dirty="0">
                <a:solidFill>
                  <a:srgbClr val="20D1FF"/>
                </a:solidFill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07758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3787262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1945337" y="2819001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0009C-2E62-4CA1-8655-AF1037C05DF8}"/>
              </a:ext>
            </a:extLst>
          </p:cNvPr>
          <p:cNvSpPr/>
          <p:nvPr/>
        </p:nvSpPr>
        <p:spPr>
          <a:xfrm>
            <a:off x="-288737" y="3212283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1428669" y="430916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5063041" y="2819001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4946599" y="430916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138279" y="5115314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2775958" y="2369613"/>
            <a:ext cx="2259948" cy="4493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8686948" y="2819001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6813957" y="2383453"/>
            <a:ext cx="2703612" cy="4355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7339751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8357427" y="428990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Oligomorphic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516961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532201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547441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562681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2383836" y="1045665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decryptors</a:t>
            </a:r>
          </a:p>
        </p:txBody>
      </p:sp>
      <p:sp>
        <p:nvSpPr>
          <p:cNvPr id="39" name="Folded Corner 6">
            <a:extLst>
              <a:ext uri="{FF2B5EF4-FFF2-40B4-BE49-F238E27FC236}">
                <a16:creationId xmlns:a16="http://schemas.microsoft.com/office/drawing/2014/main" id="{D280B2E0-3101-45E2-8E9A-5753531846FC}"/>
              </a:ext>
            </a:extLst>
          </p:cNvPr>
          <p:cNvSpPr/>
          <p:nvPr/>
        </p:nvSpPr>
        <p:spPr>
          <a:xfrm>
            <a:off x="5650099" y="2036239"/>
            <a:ext cx="1107847" cy="33337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lt1"/>
                </a:solidFill>
              </a:rPr>
              <a:t>pattern</a:t>
            </a:r>
            <a:endParaRPr lang="en-AU" sz="2400" dirty="0">
              <a:solidFill>
                <a:schemeClr val="l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02892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411E24BB-AA52-4722-A8C7-B3984D548616}"/>
              </a:ext>
            </a:extLst>
          </p:cNvPr>
          <p:cNvCxnSpPr>
            <a:cxnSpLocks/>
          </p:cNvCxnSpPr>
          <p:nvPr/>
        </p:nvCxnSpPr>
        <p:spPr>
          <a:xfrm>
            <a:off x="1945337" y="4172584"/>
            <a:ext cx="3224274" cy="2193290"/>
          </a:xfrm>
          <a:prstGeom prst="curvedConnector3">
            <a:avLst>
              <a:gd name="adj1" fmla="val -28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5F6FE8C9-13F7-4BAE-98C4-895CFF9E4E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34658" y="4172584"/>
            <a:ext cx="3613532" cy="2193290"/>
          </a:xfrm>
          <a:prstGeom prst="curvedConnector3">
            <a:avLst>
              <a:gd name="adj1" fmla="val -212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BFB5622-1B59-4185-BEFB-7AD99E62844D}"/>
              </a:ext>
            </a:extLst>
          </p:cNvPr>
          <p:cNvSpPr/>
          <p:nvPr/>
        </p:nvSpPr>
        <p:spPr>
          <a:xfrm>
            <a:off x="4694501" y="6000749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Same?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98E644-E8DD-4825-826C-742E8E240CC2}"/>
              </a:ext>
            </a:extLst>
          </p:cNvPr>
          <p:cNvSpPr/>
          <p:nvPr/>
        </p:nvSpPr>
        <p:spPr>
          <a:xfrm>
            <a:off x="2424819" y="1534461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10^2</a:t>
            </a:r>
          </a:p>
        </p:txBody>
      </p:sp>
    </p:spTree>
    <p:extLst>
      <p:ext uri="{BB962C8B-B14F-4D97-AF65-F5344CB8AC3E}">
        <p14:creationId xmlns:p14="http://schemas.microsoft.com/office/powerpoint/2010/main" val="1490898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3787262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1945337" y="2819001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0009C-2E62-4CA1-8655-AF1037C05DF8}"/>
              </a:ext>
            </a:extLst>
          </p:cNvPr>
          <p:cNvSpPr/>
          <p:nvPr/>
        </p:nvSpPr>
        <p:spPr>
          <a:xfrm>
            <a:off x="-288737" y="3377206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1428669" y="430916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5063041" y="2819001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4946599" y="430916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138279" y="5115314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2775958" y="2369613"/>
            <a:ext cx="2259948" cy="4493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8686948" y="2819001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6813957" y="2383453"/>
            <a:ext cx="2703612" cy="4355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7339751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8357427" y="428990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Oligomorphic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516961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532201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547441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562681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2383836" y="1045665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decryptors</a:t>
            </a:r>
          </a:p>
        </p:txBody>
      </p:sp>
      <p:sp>
        <p:nvSpPr>
          <p:cNvPr id="39" name="Folded Corner 6">
            <a:extLst>
              <a:ext uri="{FF2B5EF4-FFF2-40B4-BE49-F238E27FC236}">
                <a16:creationId xmlns:a16="http://schemas.microsoft.com/office/drawing/2014/main" id="{D280B2E0-3101-45E2-8E9A-5753531846FC}"/>
              </a:ext>
            </a:extLst>
          </p:cNvPr>
          <p:cNvSpPr/>
          <p:nvPr/>
        </p:nvSpPr>
        <p:spPr>
          <a:xfrm>
            <a:off x="5650099" y="2036239"/>
            <a:ext cx="1107847" cy="33337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lt1"/>
                </a:solidFill>
              </a:rPr>
              <a:t>pattern</a:t>
            </a:r>
            <a:endParaRPr lang="en-AU" sz="2400" dirty="0">
              <a:solidFill>
                <a:schemeClr val="l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02892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411E24BB-AA52-4722-A8C7-B3984D548616}"/>
              </a:ext>
            </a:extLst>
          </p:cNvPr>
          <p:cNvCxnSpPr>
            <a:cxnSpLocks/>
          </p:cNvCxnSpPr>
          <p:nvPr/>
        </p:nvCxnSpPr>
        <p:spPr>
          <a:xfrm>
            <a:off x="1945337" y="4172584"/>
            <a:ext cx="3224274" cy="2193290"/>
          </a:xfrm>
          <a:prstGeom prst="curvedConnector3">
            <a:avLst>
              <a:gd name="adj1" fmla="val -28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5F6FE8C9-13F7-4BAE-98C4-895CFF9E4E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34658" y="4172584"/>
            <a:ext cx="3613532" cy="2193290"/>
          </a:xfrm>
          <a:prstGeom prst="curvedConnector3">
            <a:avLst>
              <a:gd name="adj1" fmla="val -212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BFB5622-1B59-4185-BEFB-7AD99E62844D}"/>
              </a:ext>
            </a:extLst>
          </p:cNvPr>
          <p:cNvSpPr/>
          <p:nvPr/>
        </p:nvSpPr>
        <p:spPr>
          <a:xfrm>
            <a:off x="4694501" y="6000749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Different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119EF7-62F3-4A7D-879C-76C11BB7E382}"/>
              </a:ext>
            </a:extLst>
          </p:cNvPr>
          <p:cNvSpPr/>
          <p:nvPr/>
        </p:nvSpPr>
        <p:spPr>
          <a:xfrm>
            <a:off x="2424819" y="1534461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10^2</a:t>
            </a:r>
          </a:p>
        </p:txBody>
      </p:sp>
    </p:spTree>
    <p:extLst>
      <p:ext uri="{BB962C8B-B14F-4D97-AF65-F5344CB8AC3E}">
        <p14:creationId xmlns:p14="http://schemas.microsoft.com/office/powerpoint/2010/main" val="4055979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AFAD24-1767-498B-B327-BE4185125CA0}"/>
              </a:ext>
            </a:extLst>
          </p:cNvPr>
          <p:cNvSpPr/>
          <p:nvPr/>
        </p:nvSpPr>
        <p:spPr>
          <a:xfrm>
            <a:off x="8008811" y="1071640"/>
            <a:ext cx="2793161" cy="8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Anti-malware pattern detection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3787262" y="384253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1945337" y="3017121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0009C-2E62-4CA1-8655-AF1037C05DF8}"/>
              </a:ext>
            </a:extLst>
          </p:cNvPr>
          <p:cNvSpPr/>
          <p:nvPr/>
        </p:nvSpPr>
        <p:spPr>
          <a:xfrm>
            <a:off x="-288737" y="355903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1428669" y="450728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5063041" y="3017121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4946599" y="450728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62BC3F6-787F-4C2E-8DED-762436F8E681}"/>
              </a:ext>
            </a:extLst>
          </p:cNvPr>
          <p:cNvCxnSpPr>
            <a:cxnSpLocks/>
            <a:stCxn id="50" idx="3"/>
            <a:endCxn id="35" idx="1"/>
          </p:cNvCxnSpPr>
          <p:nvPr/>
        </p:nvCxnSpPr>
        <p:spPr>
          <a:xfrm flipV="1">
            <a:off x="6931946" y="1510883"/>
            <a:ext cx="1076865" cy="561444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138279" y="5313434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2775958" y="2567733"/>
            <a:ext cx="2259948" cy="4493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8686948" y="3017121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6813957" y="2581573"/>
            <a:ext cx="2703612" cy="4355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7339751" y="384253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8357427" y="448802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Oligomorphic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5169611" y="162253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5322011" y="177493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5474411" y="192733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5626811" y="207973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2383836" y="1243785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decryptors</a:t>
            </a:r>
          </a:p>
        </p:txBody>
      </p:sp>
      <p:sp>
        <p:nvSpPr>
          <p:cNvPr id="39" name="Folded Corner 6">
            <a:extLst>
              <a:ext uri="{FF2B5EF4-FFF2-40B4-BE49-F238E27FC236}">
                <a16:creationId xmlns:a16="http://schemas.microsoft.com/office/drawing/2014/main" id="{D280B2E0-3101-45E2-8E9A-5753531846FC}"/>
              </a:ext>
            </a:extLst>
          </p:cNvPr>
          <p:cNvSpPr/>
          <p:nvPr/>
        </p:nvSpPr>
        <p:spPr>
          <a:xfrm>
            <a:off x="5650099" y="2234359"/>
            <a:ext cx="1107847" cy="33337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lt1"/>
                </a:solidFill>
              </a:rPr>
              <a:t>pattern</a:t>
            </a:r>
            <a:endParaRPr lang="en-AU" sz="2400" dirty="0">
              <a:solidFill>
                <a:schemeClr val="l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028926" y="135028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119EF7-62F3-4A7D-879C-76C11BB7E382}"/>
              </a:ext>
            </a:extLst>
          </p:cNvPr>
          <p:cNvSpPr/>
          <p:nvPr/>
        </p:nvSpPr>
        <p:spPr>
          <a:xfrm>
            <a:off x="2424819" y="1732581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10^2</a:t>
            </a:r>
          </a:p>
        </p:txBody>
      </p:sp>
    </p:spTree>
    <p:extLst>
      <p:ext uri="{BB962C8B-B14F-4D97-AF65-F5344CB8AC3E}">
        <p14:creationId xmlns:p14="http://schemas.microsoft.com/office/powerpoint/2010/main" val="3209702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Polymorphic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612133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627373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642613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657853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1994722" y="1044631"/>
            <a:ext cx="434815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>
                <a:solidFill>
                  <a:srgbClr val="FF0000"/>
                </a:solidFill>
              </a:rPr>
              <a:t>mutated</a:t>
            </a:r>
            <a:r>
              <a:rPr lang="en-AU" sz="2800" dirty="0"/>
              <a:t> decryptors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98064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C4CEA-B9CA-480C-BADF-24E0714483FA}"/>
              </a:ext>
            </a:extLst>
          </p:cNvPr>
          <p:cNvSpPr/>
          <p:nvPr/>
        </p:nvSpPr>
        <p:spPr>
          <a:xfrm>
            <a:off x="3400112" y="1495760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6A2907-1B53-4B6D-8756-018A7E16D432}"/>
              </a:ext>
            </a:extLst>
          </p:cNvPr>
          <p:cNvSpPr/>
          <p:nvPr/>
        </p:nvSpPr>
        <p:spPr>
          <a:xfrm>
            <a:off x="9019063" y="873520"/>
            <a:ext cx="2793161" cy="8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Anti-malware pattern detection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703748-3091-468D-A41F-D67F5B8D9967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7883666" y="1312763"/>
            <a:ext cx="1135397" cy="561444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E76DDA8C-DA50-4F33-9D46-FAFEBB213E0C}"/>
              </a:ext>
            </a:extLst>
          </p:cNvPr>
          <p:cNvSpPr/>
          <p:nvPr/>
        </p:nvSpPr>
        <p:spPr>
          <a:xfrm>
            <a:off x="8242161" y="1208746"/>
            <a:ext cx="471847" cy="762000"/>
          </a:xfrm>
          <a:prstGeom prst="mathMultiply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5795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5322011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3528225" y="2868508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3131140" y="437874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6554464" y="2868508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6342877" y="437733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532047" y="5162263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4358847" y="2369614"/>
            <a:ext cx="1575133" cy="498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9765989" y="2868508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7881392" y="2369614"/>
            <a:ext cx="2715218" cy="498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8606652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9492451" y="437673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Polymorphic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612133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627373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642613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657853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1994722" y="1044631"/>
            <a:ext cx="434815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>
                <a:solidFill>
                  <a:srgbClr val="FF0000"/>
                </a:solidFill>
              </a:rPr>
              <a:t>mutated</a:t>
            </a:r>
            <a:r>
              <a:rPr lang="en-AU" sz="2800" dirty="0"/>
              <a:t> decryptors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98064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C4CEA-B9CA-480C-BADF-24E0714483FA}"/>
              </a:ext>
            </a:extLst>
          </p:cNvPr>
          <p:cNvSpPr/>
          <p:nvPr/>
        </p:nvSpPr>
        <p:spPr>
          <a:xfrm>
            <a:off x="3400112" y="1495760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10^9</a:t>
            </a:r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A0BFC3E9-38A2-4EF0-8810-6001A2B3770C}"/>
              </a:ext>
            </a:extLst>
          </p:cNvPr>
          <p:cNvSpPr/>
          <p:nvPr/>
        </p:nvSpPr>
        <p:spPr>
          <a:xfrm>
            <a:off x="244138" y="2879553"/>
            <a:ext cx="1925963" cy="1639783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1BAA9-BCB6-4711-A746-CC51EBB07360}"/>
              </a:ext>
            </a:extLst>
          </p:cNvPr>
          <p:cNvSpPr/>
          <p:nvPr/>
        </p:nvSpPr>
        <p:spPr>
          <a:xfrm>
            <a:off x="-20514" y="435867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BA5EC0-47BB-47A8-A5A8-F312956F7E6F}"/>
              </a:ext>
            </a:extLst>
          </p:cNvPr>
          <p:cNvCxnSpPr>
            <a:cxnSpLocks/>
          </p:cNvCxnSpPr>
          <p:nvPr/>
        </p:nvCxnSpPr>
        <p:spPr>
          <a:xfrm flipH="1">
            <a:off x="2290679" y="3658709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F382524-B103-4CF8-989C-7910E73B81CE}"/>
              </a:ext>
            </a:extLst>
          </p:cNvPr>
          <p:cNvSpPr/>
          <p:nvPr/>
        </p:nvSpPr>
        <p:spPr>
          <a:xfrm>
            <a:off x="-30570" y="333087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4015465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5322011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3528225" y="2868508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3131140" y="437874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6554464" y="2868508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6342877" y="437733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532047" y="5162263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4358847" y="2369614"/>
            <a:ext cx="1575133" cy="498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9765989" y="2868508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7881392" y="2369614"/>
            <a:ext cx="2715218" cy="498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8606652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9492451" y="437673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Polymorphic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612133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627373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642613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657853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1994722" y="1044631"/>
            <a:ext cx="434815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</a:t>
            </a:r>
            <a:r>
              <a:rPr lang="en-AU" sz="2800" dirty="0">
                <a:solidFill>
                  <a:srgbClr val="FF0000"/>
                </a:solidFill>
              </a:rPr>
              <a:t>mutated</a:t>
            </a:r>
            <a:r>
              <a:rPr lang="en-AU" sz="2800" dirty="0"/>
              <a:t> decryptors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98064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C4CEA-B9CA-480C-BADF-24E0714483FA}"/>
              </a:ext>
            </a:extLst>
          </p:cNvPr>
          <p:cNvSpPr/>
          <p:nvPr/>
        </p:nvSpPr>
        <p:spPr>
          <a:xfrm>
            <a:off x="3400112" y="1495760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10^9</a:t>
            </a:r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A0BFC3E9-38A2-4EF0-8810-6001A2B3770C}"/>
              </a:ext>
            </a:extLst>
          </p:cNvPr>
          <p:cNvSpPr/>
          <p:nvPr/>
        </p:nvSpPr>
        <p:spPr>
          <a:xfrm>
            <a:off x="244138" y="2879553"/>
            <a:ext cx="1925963" cy="1639783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1BAA9-BCB6-4711-A746-CC51EBB07360}"/>
              </a:ext>
            </a:extLst>
          </p:cNvPr>
          <p:cNvSpPr/>
          <p:nvPr/>
        </p:nvSpPr>
        <p:spPr>
          <a:xfrm>
            <a:off x="-20514" y="435867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BA5EC0-47BB-47A8-A5A8-F312956F7E6F}"/>
              </a:ext>
            </a:extLst>
          </p:cNvPr>
          <p:cNvCxnSpPr>
            <a:cxnSpLocks/>
          </p:cNvCxnSpPr>
          <p:nvPr/>
        </p:nvCxnSpPr>
        <p:spPr>
          <a:xfrm flipH="1">
            <a:off x="2290679" y="3658709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F382524-B103-4CF8-989C-7910E73B81CE}"/>
              </a:ext>
            </a:extLst>
          </p:cNvPr>
          <p:cNvSpPr/>
          <p:nvPr/>
        </p:nvSpPr>
        <p:spPr>
          <a:xfrm>
            <a:off x="-30570" y="333087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304A842F-BA1A-44FD-9C69-62C356B258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7083" y="4189372"/>
            <a:ext cx="1846541" cy="25064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2E184200-A6AA-4938-B3EF-9D1A259604EF}"/>
              </a:ext>
            </a:extLst>
          </p:cNvPr>
          <p:cNvCxnSpPr>
            <a:cxnSpLocks/>
          </p:cNvCxnSpPr>
          <p:nvPr/>
        </p:nvCxnSpPr>
        <p:spPr>
          <a:xfrm rot="5400000">
            <a:off x="5433471" y="4275332"/>
            <a:ext cx="1846540" cy="23345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0B20E41-7315-47E9-AE53-5D7920E9C0D7}"/>
              </a:ext>
            </a:extLst>
          </p:cNvPr>
          <p:cNvSpPr/>
          <p:nvPr/>
        </p:nvSpPr>
        <p:spPr>
          <a:xfrm>
            <a:off x="3265744" y="6043574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Same?</a:t>
            </a:r>
          </a:p>
        </p:txBody>
      </p:sp>
    </p:spTree>
    <p:extLst>
      <p:ext uri="{BB962C8B-B14F-4D97-AF65-F5344CB8AC3E}">
        <p14:creationId xmlns:p14="http://schemas.microsoft.com/office/powerpoint/2010/main" val="229893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5322011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3528225" y="2868508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3131140" y="437874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6554464" y="2868508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6342877" y="437733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532047" y="5162263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4358847" y="2369614"/>
            <a:ext cx="1575133" cy="498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9765989" y="2868508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7881392" y="2369614"/>
            <a:ext cx="2715218" cy="4988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8606652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9492451" y="437673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Polymorphic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612133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627373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642613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657853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1994722" y="1044631"/>
            <a:ext cx="434815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mutated decryptors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98064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FC4CEA-B9CA-480C-BADF-24E0714483FA}"/>
              </a:ext>
            </a:extLst>
          </p:cNvPr>
          <p:cNvSpPr/>
          <p:nvPr/>
        </p:nvSpPr>
        <p:spPr>
          <a:xfrm>
            <a:off x="3400112" y="1495760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10^9</a:t>
            </a:r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A0BFC3E9-38A2-4EF0-8810-6001A2B3770C}"/>
              </a:ext>
            </a:extLst>
          </p:cNvPr>
          <p:cNvSpPr/>
          <p:nvPr/>
        </p:nvSpPr>
        <p:spPr>
          <a:xfrm>
            <a:off x="244138" y="2879553"/>
            <a:ext cx="1925963" cy="1639783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1BAA9-BCB6-4711-A746-CC51EBB07360}"/>
              </a:ext>
            </a:extLst>
          </p:cNvPr>
          <p:cNvSpPr/>
          <p:nvPr/>
        </p:nvSpPr>
        <p:spPr>
          <a:xfrm>
            <a:off x="-132480" y="435867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BA5EC0-47BB-47A8-A5A8-F312956F7E6F}"/>
              </a:ext>
            </a:extLst>
          </p:cNvPr>
          <p:cNvCxnSpPr>
            <a:cxnSpLocks/>
          </p:cNvCxnSpPr>
          <p:nvPr/>
        </p:nvCxnSpPr>
        <p:spPr>
          <a:xfrm flipH="1">
            <a:off x="2290679" y="3658709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F382524-B103-4CF8-989C-7910E73B81CE}"/>
              </a:ext>
            </a:extLst>
          </p:cNvPr>
          <p:cNvSpPr/>
          <p:nvPr/>
        </p:nvSpPr>
        <p:spPr>
          <a:xfrm>
            <a:off x="-30570" y="333087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6B2477D5-7D4C-47A7-B8E4-8A9B87CF05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7083" y="4189372"/>
            <a:ext cx="1846541" cy="25064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B8498570-48C0-41D9-A674-EA401E5AFF17}"/>
              </a:ext>
            </a:extLst>
          </p:cNvPr>
          <p:cNvCxnSpPr>
            <a:cxnSpLocks/>
          </p:cNvCxnSpPr>
          <p:nvPr/>
        </p:nvCxnSpPr>
        <p:spPr>
          <a:xfrm rot="5400000">
            <a:off x="5433471" y="4275332"/>
            <a:ext cx="1846540" cy="23345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95C2CC3-FD86-42C4-8C2F-64A9B3FBFF5B}"/>
              </a:ext>
            </a:extLst>
          </p:cNvPr>
          <p:cNvSpPr/>
          <p:nvPr/>
        </p:nvSpPr>
        <p:spPr>
          <a:xfrm>
            <a:off x="3265744" y="6043574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Same</a:t>
            </a:r>
          </a:p>
        </p:txBody>
      </p:sp>
    </p:spTree>
    <p:extLst>
      <p:ext uri="{BB962C8B-B14F-4D97-AF65-F5344CB8AC3E}">
        <p14:creationId xmlns:p14="http://schemas.microsoft.com/office/powerpoint/2010/main" val="647075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089" y="4306267"/>
            <a:ext cx="9282715" cy="2125355"/>
          </a:xfrm>
        </p:spPr>
        <p:txBody>
          <a:bodyPr/>
          <a:lstStyle/>
          <a:p>
            <a:r>
              <a:rPr lang="en-AU" sz="2800" dirty="0"/>
              <a:t>What can we do to detect polymorphic malware?</a:t>
            </a:r>
          </a:p>
          <a:p>
            <a:pPr lvl="1"/>
            <a:endParaRPr lang="en-AU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Polymorphic Malware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875013A-6F1C-4F80-B3F2-05F44D950002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7253831" y="1813886"/>
            <a:ext cx="1418282" cy="292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52A4B538-178C-41C9-A553-FCA27B6526B8}"/>
              </a:ext>
            </a:extLst>
          </p:cNvPr>
          <p:cNvSpPr/>
          <p:nvPr/>
        </p:nvSpPr>
        <p:spPr>
          <a:xfrm>
            <a:off x="5565670" y="1178767"/>
            <a:ext cx="1661242" cy="1350737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71ADEB-E79D-4882-9C42-E87D049C6EFB}"/>
              </a:ext>
            </a:extLst>
          </p:cNvPr>
          <p:cNvSpPr/>
          <p:nvPr/>
        </p:nvSpPr>
        <p:spPr>
          <a:xfrm>
            <a:off x="8112752" y="2387499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ECE847A4-074D-4491-980B-1A5D2FA4514E}"/>
              </a:ext>
            </a:extLst>
          </p:cNvPr>
          <p:cNvSpPr/>
          <p:nvPr/>
        </p:nvSpPr>
        <p:spPr>
          <a:xfrm>
            <a:off x="2014013" y="1141445"/>
            <a:ext cx="1925963" cy="135073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7CBDAD-E546-4136-A06A-5415B882A91B}"/>
              </a:ext>
            </a:extLst>
          </p:cNvPr>
          <p:cNvSpPr/>
          <p:nvPr/>
        </p:nvSpPr>
        <p:spPr>
          <a:xfrm>
            <a:off x="1637395" y="2368838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B8D80D-8131-4D56-8CE8-A8EC2E37FEFB}"/>
              </a:ext>
            </a:extLst>
          </p:cNvPr>
          <p:cNvSpPr/>
          <p:nvPr/>
        </p:nvSpPr>
        <p:spPr>
          <a:xfrm>
            <a:off x="0" y="1495662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0D83DD2D-C4A2-440C-A14C-6756F5DE4DEE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3957060" y="1512117"/>
            <a:ext cx="1158696" cy="31188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B92CA281-1DC3-4F91-98B2-50CF5FE9DF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09124" y="2529504"/>
            <a:ext cx="2417571" cy="1165428"/>
          </a:xfrm>
          <a:prstGeom prst="curvedConnector3">
            <a:avLst>
              <a:gd name="adj1" fmla="val 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40156F0-2D12-4725-A641-5B77A2ABEB7D}"/>
              </a:ext>
            </a:extLst>
          </p:cNvPr>
          <p:cNvSpPr/>
          <p:nvPr/>
        </p:nvSpPr>
        <p:spPr>
          <a:xfrm>
            <a:off x="5403544" y="333812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Same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858F5B-17E9-4A07-90D7-BFACF8C84D98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3939976" y="1813886"/>
            <a:ext cx="1625694" cy="292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">
            <a:extLst>
              <a:ext uri="{FF2B5EF4-FFF2-40B4-BE49-F238E27FC236}">
                <a16:creationId xmlns:a16="http://schemas.microsoft.com/office/drawing/2014/main" id="{3F8C689E-E5B6-42D5-AFA7-CCF1A0A6E367}"/>
              </a:ext>
            </a:extLst>
          </p:cNvPr>
          <p:cNvSpPr/>
          <p:nvPr/>
        </p:nvSpPr>
        <p:spPr>
          <a:xfrm>
            <a:off x="8672113" y="1141445"/>
            <a:ext cx="1925963" cy="135073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6" name="Folded Corner 6">
            <a:extLst>
              <a:ext uri="{FF2B5EF4-FFF2-40B4-BE49-F238E27FC236}">
                <a16:creationId xmlns:a16="http://schemas.microsoft.com/office/drawing/2014/main" id="{C9FC7622-54CB-4C5A-A2FD-6F12816246CB}"/>
              </a:ext>
            </a:extLst>
          </p:cNvPr>
          <p:cNvSpPr/>
          <p:nvPr/>
        </p:nvSpPr>
        <p:spPr>
          <a:xfrm>
            <a:off x="2014013" y="1480402"/>
            <a:ext cx="1925963" cy="46529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sp>
        <p:nvSpPr>
          <p:cNvPr id="17" name="Folded Corner 6">
            <a:extLst>
              <a:ext uri="{FF2B5EF4-FFF2-40B4-BE49-F238E27FC236}">
                <a16:creationId xmlns:a16="http://schemas.microsoft.com/office/drawing/2014/main" id="{049091B9-A984-486F-B6F4-A750FA8A955C}"/>
              </a:ext>
            </a:extLst>
          </p:cNvPr>
          <p:cNvSpPr/>
          <p:nvPr/>
        </p:nvSpPr>
        <p:spPr>
          <a:xfrm>
            <a:off x="8668054" y="1480402"/>
            <a:ext cx="1925963" cy="46529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</p:spTree>
    <p:extLst>
      <p:ext uri="{BB962C8B-B14F-4D97-AF65-F5344CB8AC3E}">
        <p14:creationId xmlns:p14="http://schemas.microsoft.com/office/powerpoint/2010/main" val="377284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79" y="1333110"/>
            <a:ext cx="11514581" cy="3714749"/>
          </a:xfrm>
        </p:spPr>
        <p:txBody>
          <a:bodyPr/>
          <a:lstStyle/>
          <a:p>
            <a:r>
              <a:rPr lang="en-AU" sz="2800" dirty="0"/>
              <a:t>What can we do to detect polymorphic malware?</a:t>
            </a:r>
          </a:p>
          <a:p>
            <a:pPr lvl="1"/>
            <a:r>
              <a:rPr lang="en-AU" sz="2800" dirty="0"/>
              <a:t>dynamic decryption: provide a sandbox environment to execute malware and identify the pattern of critical code at run-time</a:t>
            </a:r>
          </a:p>
          <a:p>
            <a:pPr lvl="1"/>
            <a:endParaRPr lang="en-AU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Polymorphic Malware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C0DDD7-2495-45C9-85A7-5A7866452696}"/>
              </a:ext>
            </a:extLst>
          </p:cNvPr>
          <p:cNvCxnSpPr>
            <a:cxnSpLocks/>
          </p:cNvCxnSpPr>
          <p:nvPr/>
        </p:nvCxnSpPr>
        <p:spPr>
          <a:xfrm flipH="1" flipV="1">
            <a:off x="6824742" y="4090414"/>
            <a:ext cx="1418282" cy="292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">
            <a:extLst>
              <a:ext uri="{FF2B5EF4-FFF2-40B4-BE49-F238E27FC236}">
                <a16:creationId xmlns:a16="http://schemas.microsoft.com/office/drawing/2014/main" id="{43146A01-6ACE-4ECF-8C13-B42726B609B5}"/>
              </a:ext>
            </a:extLst>
          </p:cNvPr>
          <p:cNvSpPr/>
          <p:nvPr/>
        </p:nvSpPr>
        <p:spPr>
          <a:xfrm>
            <a:off x="5184252" y="3480163"/>
            <a:ext cx="1661242" cy="1350737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98AEFF-11A2-478B-AFB0-2BEB1ECDD1FF}"/>
              </a:ext>
            </a:extLst>
          </p:cNvPr>
          <p:cNvSpPr/>
          <p:nvPr/>
        </p:nvSpPr>
        <p:spPr>
          <a:xfrm>
            <a:off x="7952971" y="4626062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21" name="Rounded Rectangle 1">
            <a:extLst>
              <a:ext uri="{FF2B5EF4-FFF2-40B4-BE49-F238E27FC236}">
                <a16:creationId xmlns:a16="http://schemas.microsoft.com/office/drawing/2014/main" id="{F9CBFA83-B51E-4F62-95D7-02EBD8C3A49E}"/>
              </a:ext>
            </a:extLst>
          </p:cNvPr>
          <p:cNvSpPr/>
          <p:nvPr/>
        </p:nvSpPr>
        <p:spPr>
          <a:xfrm>
            <a:off x="1624294" y="3442841"/>
            <a:ext cx="1925963" cy="135073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1E0F6F-C5EE-4789-8E70-D45FC813CC8D}"/>
              </a:ext>
            </a:extLst>
          </p:cNvPr>
          <p:cNvSpPr/>
          <p:nvPr/>
        </p:nvSpPr>
        <p:spPr>
          <a:xfrm>
            <a:off x="1247676" y="4670234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BBF860-346E-446B-8102-CF7EDBFA9C1B}"/>
              </a:ext>
            </a:extLst>
          </p:cNvPr>
          <p:cNvSpPr/>
          <p:nvPr/>
        </p:nvSpPr>
        <p:spPr>
          <a:xfrm>
            <a:off x="-389719" y="3797058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5DBCAF-CA55-4B95-9803-FE082A560BE9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3550257" y="4115282"/>
            <a:ext cx="1625694" cy="292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">
            <a:extLst>
              <a:ext uri="{FF2B5EF4-FFF2-40B4-BE49-F238E27FC236}">
                <a16:creationId xmlns:a16="http://schemas.microsoft.com/office/drawing/2014/main" id="{8E579ED3-9536-4EC0-8396-872FA479258B}"/>
              </a:ext>
            </a:extLst>
          </p:cNvPr>
          <p:cNvSpPr/>
          <p:nvPr/>
        </p:nvSpPr>
        <p:spPr>
          <a:xfrm>
            <a:off x="8247083" y="3429000"/>
            <a:ext cx="1925963" cy="135073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Folded Corner 6">
            <a:extLst>
              <a:ext uri="{FF2B5EF4-FFF2-40B4-BE49-F238E27FC236}">
                <a16:creationId xmlns:a16="http://schemas.microsoft.com/office/drawing/2014/main" id="{50F3D803-A3E2-4FCC-8B36-6921B2F15B48}"/>
              </a:ext>
            </a:extLst>
          </p:cNvPr>
          <p:cNvSpPr/>
          <p:nvPr/>
        </p:nvSpPr>
        <p:spPr>
          <a:xfrm>
            <a:off x="1624294" y="3781798"/>
            <a:ext cx="1925963" cy="46529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sp>
        <p:nvSpPr>
          <p:cNvPr id="30" name="Folded Corner 6">
            <a:extLst>
              <a:ext uri="{FF2B5EF4-FFF2-40B4-BE49-F238E27FC236}">
                <a16:creationId xmlns:a16="http://schemas.microsoft.com/office/drawing/2014/main" id="{79096A4A-7823-47E2-9B1B-0D8F6859EDAE}"/>
              </a:ext>
            </a:extLst>
          </p:cNvPr>
          <p:cNvSpPr/>
          <p:nvPr/>
        </p:nvSpPr>
        <p:spPr>
          <a:xfrm>
            <a:off x="8243024" y="3767957"/>
            <a:ext cx="1925963" cy="46529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C05293-0859-40CB-A167-59E39C2360FC}"/>
              </a:ext>
            </a:extLst>
          </p:cNvPr>
          <p:cNvSpPr/>
          <p:nvPr/>
        </p:nvSpPr>
        <p:spPr>
          <a:xfrm>
            <a:off x="4837043" y="3167269"/>
            <a:ext cx="5730663" cy="255766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456293-697E-43AA-AC4D-E7232D7D1E80}"/>
              </a:ext>
            </a:extLst>
          </p:cNvPr>
          <p:cNvSpPr/>
          <p:nvPr/>
        </p:nvSpPr>
        <p:spPr>
          <a:xfrm>
            <a:off x="4724143" y="5143794"/>
            <a:ext cx="1661243" cy="576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sandbox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C35EA5-4330-4C7F-9A57-D3BF7EE7C27F}"/>
              </a:ext>
            </a:extLst>
          </p:cNvPr>
          <p:cNvSpPr/>
          <p:nvPr/>
        </p:nvSpPr>
        <p:spPr>
          <a:xfrm>
            <a:off x="742122" y="5743647"/>
            <a:ext cx="3298715" cy="8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Anti-malware dynamic decryption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5768EED-1699-40F4-A198-386023275BF5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4040837" y="5724938"/>
            <a:ext cx="3661538" cy="45803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665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79" y="1333110"/>
            <a:ext cx="11514581" cy="3714749"/>
          </a:xfrm>
        </p:spPr>
        <p:txBody>
          <a:bodyPr/>
          <a:lstStyle/>
          <a:p>
            <a:r>
              <a:rPr lang="en-AU" sz="2800" dirty="0"/>
              <a:t>What can we do to detect oligomorphic or polymorphic malware?</a:t>
            </a:r>
          </a:p>
          <a:p>
            <a:pPr lvl="1"/>
            <a:r>
              <a:rPr lang="en-AU" sz="2800" dirty="0"/>
              <a:t>pattern detection: identify patterns/signatures in the decryptors. </a:t>
            </a:r>
          </a:p>
          <a:p>
            <a:pPr lvl="1"/>
            <a:r>
              <a:rPr lang="en-AU" sz="2800" dirty="0"/>
              <a:t>dynamic decryption: provide a sandbox environment to execute malware and identify the pattern of critical code at run-time</a:t>
            </a:r>
          </a:p>
          <a:p>
            <a:pPr lvl="1"/>
            <a:endParaRPr lang="en-AU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Oligomorphic  and Polymorphic Malware</a:t>
            </a:r>
          </a:p>
        </p:txBody>
      </p:sp>
    </p:spTree>
    <p:extLst>
      <p:ext uri="{BB962C8B-B14F-4D97-AF65-F5344CB8AC3E}">
        <p14:creationId xmlns:p14="http://schemas.microsoft.com/office/powerpoint/2010/main" val="2964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4442" y="1195917"/>
            <a:ext cx="10734157" cy="4804832"/>
          </a:xfrm>
        </p:spPr>
        <p:txBody>
          <a:bodyPr>
            <a:normAutofit/>
          </a:bodyPr>
          <a:lstStyle/>
          <a:p>
            <a:r>
              <a:rPr lang="en-AU" sz="2800" dirty="0"/>
              <a:t>Malware evasion:</a:t>
            </a:r>
          </a:p>
          <a:p>
            <a:pPr lvl="1"/>
            <a:r>
              <a:rPr lang="en-AU" sz="2800" dirty="0"/>
              <a:t>encrypts/modifies its code to evade the detection by anti-malware</a:t>
            </a:r>
          </a:p>
          <a:p>
            <a:r>
              <a:rPr lang="en-AU" sz="2800" dirty="0"/>
              <a:t> Common evasion techniques:</a:t>
            </a:r>
          </a:p>
          <a:p>
            <a:pPr lvl="1"/>
            <a:r>
              <a:rPr lang="en-AU" sz="2800" dirty="0"/>
              <a:t>oligomorphic</a:t>
            </a:r>
          </a:p>
          <a:p>
            <a:pPr lvl="1"/>
            <a:r>
              <a:rPr lang="en-AU" sz="2800" dirty="0"/>
              <a:t>polymorphic</a:t>
            </a:r>
          </a:p>
          <a:p>
            <a:pPr lvl="1"/>
            <a:r>
              <a:rPr lang="en-AU" sz="2800" dirty="0"/>
              <a:t>metamorphic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443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5322011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3131140" y="437874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8550669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3F18983-9979-47DB-8BDD-8E8E8360E98D}"/>
              </a:ext>
            </a:extLst>
          </p:cNvPr>
          <p:cNvSpPr/>
          <p:nvPr/>
        </p:nvSpPr>
        <p:spPr>
          <a:xfrm>
            <a:off x="3208073" y="3345956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Metamorphic Malware</a:t>
            </a:r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A0BFC3E9-38A2-4EF0-8810-6001A2B3770C}"/>
              </a:ext>
            </a:extLst>
          </p:cNvPr>
          <p:cNvSpPr/>
          <p:nvPr/>
        </p:nvSpPr>
        <p:spPr>
          <a:xfrm>
            <a:off x="244138" y="2879553"/>
            <a:ext cx="1925963" cy="1639783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1BAA9-BCB6-4711-A746-CC51EBB07360}"/>
              </a:ext>
            </a:extLst>
          </p:cNvPr>
          <p:cNvSpPr/>
          <p:nvPr/>
        </p:nvSpPr>
        <p:spPr>
          <a:xfrm>
            <a:off x="-132480" y="435867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BA5EC0-47BB-47A8-A5A8-F312956F7E6F}"/>
              </a:ext>
            </a:extLst>
          </p:cNvPr>
          <p:cNvCxnSpPr>
            <a:cxnSpLocks/>
          </p:cNvCxnSpPr>
          <p:nvPr/>
        </p:nvCxnSpPr>
        <p:spPr>
          <a:xfrm flipH="1">
            <a:off x="2290679" y="3658709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F382524-B103-4CF8-989C-7910E73B81CE}"/>
              </a:ext>
            </a:extLst>
          </p:cNvPr>
          <p:cNvSpPr/>
          <p:nvPr/>
        </p:nvSpPr>
        <p:spPr>
          <a:xfrm>
            <a:off x="-30570" y="333087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DD39A6-B170-448B-BE9A-66BC839D6A19}"/>
              </a:ext>
            </a:extLst>
          </p:cNvPr>
          <p:cNvSpPr/>
          <p:nvPr/>
        </p:nvSpPr>
        <p:spPr>
          <a:xfrm>
            <a:off x="6481348" y="2924540"/>
            <a:ext cx="1923723" cy="1468338"/>
          </a:xfrm>
          <a:prstGeom prst="ellipse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410BDD9-9666-4669-9F43-E34A883EB1D4}"/>
              </a:ext>
            </a:extLst>
          </p:cNvPr>
          <p:cNvSpPr/>
          <p:nvPr/>
        </p:nvSpPr>
        <p:spPr>
          <a:xfrm>
            <a:off x="9455347" y="2924540"/>
            <a:ext cx="2263901" cy="1468338"/>
          </a:xfrm>
          <a:prstGeom prst="triangle">
            <a:avLst>
              <a:gd name="adj" fmla="val 51030"/>
            </a:avLst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E51DC19-B791-4880-B8F0-5B440009C678}"/>
              </a:ext>
            </a:extLst>
          </p:cNvPr>
          <p:cNvSpPr/>
          <p:nvPr/>
        </p:nvSpPr>
        <p:spPr>
          <a:xfrm>
            <a:off x="3533272" y="2879553"/>
            <a:ext cx="1751417" cy="1639785"/>
          </a:xfrm>
          <a:prstGeom prst="hexagon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EE76E22-CAC9-4C88-A39C-967C4F89D28C}"/>
              </a:ext>
            </a:extLst>
          </p:cNvPr>
          <p:cNvSpPr/>
          <p:nvPr/>
        </p:nvSpPr>
        <p:spPr>
          <a:xfrm>
            <a:off x="6182074" y="3350961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656793C-B7C8-4118-BAC3-6D270EDC7451}"/>
              </a:ext>
            </a:extLst>
          </p:cNvPr>
          <p:cNvSpPr/>
          <p:nvPr/>
        </p:nvSpPr>
        <p:spPr>
          <a:xfrm>
            <a:off x="9375993" y="3311127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52DF12A-C2B3-4BB4-AD56-AD330C18A24C}"/>
              </a:ext>
            </a:extLst>
          </p:cNvPr>
          <p:cNvSpPr/>
          <p:nvPr/>
        </p:nvSpPr>
        <p:spPr>
          <a:xfrm>
            <a:off x="6215503" y="436405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2F393DD-1334-4156-86F3-10C7899BE6BE}"/>
              </a:ext>
            </a:extLst>
          </p:cNvPr>
          <p:cNvSpPr/>
          <p:nvPr/>
        </p:nvSpPr>
        <p:spPr>
          <a:xfrm>
            <a:off x="9408603" y="4338057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C773855-B366-4951-AB87-3F3ABBA70AC0}"/>
              </a:ext>
            </a:extLst>
          </p:cNvPr>
          <p:cNvSpPr/>
          <p:nvPr/>
        </p:nvSpPr>
        <p:spPr>
          <a:xfrm>
            <a:off x="2532047" y="5162263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1E62F075-21F4-4A88-9825-1F177BF8080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21018" y="1809891"/>
            <a:ext cx="1055765" cy="10835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1FF4231B-EC19-47D0-9994-845A920A09A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57778" y="2017306"/>
            <a:ext cx="1025670" cy="676736"/>
          </a:xfrm>
          <a:prstGeom prst="curvedConnector3">
            <a:avLst>
              <a:gd name="adj1" fmla="val 100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8200A65-9586-4274-A41D-5993B385E732}"/>
              </a:ext>
            </a:extLst>
          </p:cNvPr>
          <p:cNvSpPr/>
          <p:nvPr/>
        </p:nvSpPr>
        <p:spPr>
          <a:xfrm>
            <a:off x="1748900" y="1495427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Different</a:t>
            </a:r>
          </a:p>
        </p:txBody>
      </p:sp>
    </p:spTree>
    <p:extLst>
      <p:ext uri="{BB962C8B-B14F-4D97-AF65-F5344CB8AC3E}">
        <p14:creationId xmlns:p14="http://schemas.microsoft.com/office/powerpoint/2010/main" val="3570713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5322011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3131140" y="437874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8550669" y="3693922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3F18983-9979-47DB-8BDD-8E8E8360E98D}"/>
              </a:ext>
            </a:extLst>
          </p:cNvPr>
          <p:cNvSpPr/>
          <p:nvPr/>
        </p:nvSpPr>
        <p:spPr>
          <a:xfrm>
            <a:off x="3208073" y="3345956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Metamorphic Malware</a:t>
            </a:r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A0BFC3E9-38A2-4EF0-8810-6001A2B3770C}"/>
              </a:ext>
            </a:extLst>
          </p:cNvPr>
          <p:cNvSpPr/>
          <p:nvPr/>
        </p:nvSpPr>
        <p:spPr>
          <a:xfrm>
            <a:off x="244138" y="2879553"/>
            <a:ext cx="1925963" cy="1639783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1BAA9-BCB6-4711-A746-CC51EBB07360}"/>
              </a:ext>
            </a:extLst>
          </p:cNvPr>
          <p:cNvSpPr/>
          <p:nvPr/>
        </p:nvSpPr>
        <p:spPr>
          <a:xfrm>
            <a:off x="-132480" y="4358670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original body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BA5EC0-47BB-47A8-A5A8-F312956F7E6F}"/>
              </a:ext>
            </a:extLst>
          </p:cNvPr>
          <p:cNvCxnSpPr>
            <a:cxnSpLocks/>
          </p:cNvCxnSpPr>
          <p:nvPr/>
        </p:nvCxnSpPr>
        <p:spPr>
          <a:xfrm flipH="1">
            <a:off x="2290679" y="3658709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F382524-B103-4CF8-989C-7910E73B81CE}"/>
              </a:ext>
            </a:extLst>
          </p:cNvPr>
          <p:cNvSpPr/>
          <p:nvPr/>
        </p:nvSpPr>
        <p:spPr>
          <a:xfrm>
            <a:off x="-30570" y="333087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11B2B2-3BFA-47EB-951E-A1036EEB65A1}"/>
              </a:ext>
            </a:extLst>
          </p:cNvPr>
          <p:cNvSpPr/>
          <p:nvPr/>
        </p:nvSpPr>
        <p:spPr>
          <a:xfrm>
            <a:off x="7686262" y="1000656"/>
            <a:ext cx="3118922" cy="8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pattern detection</a:t>
            </a:r>
          </a:p>
          <a:p>
            <a:pPr algn="ctr"/>
            <a:r>
              <a:rPr lang="en-AU" sz="2800" dirty="0"/>
              <a:t>dynamic decryption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45DF49-6BEE-451A-8E40-D2399A53E013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7443210" y="2036399"/>
            <a:ext cx="1739452" cy="888141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C64AB466-221B-4BFC-9E24-7840FF87E5FF}"/>
              </a:ext>
            </a:extLst>
          </p:cNvPr>
          <p:cNvSpPr/>
          <p:nvPr/>
        </p:nvSpPr>
        <p:spPr>
          <a:xfrm>
            <a:off x="9001451" y="1739325"/>
            <a:ext cx="471847" cy="762000"/>
          </a:xfrm>
          <a:prstGeom prst="mathMultiply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EE69ECDB-CF2C-4093-A01F-A86ECEA133DB}"/>
              </a:ext>
            </a:extLst>
          </p:cNvPr>
          <p:cNvCxnSpPr>
            <a:cxnSpLocks/>
            <a:stCxn id="38" idx="0"/>
          </p:cNvCxnSpPr>
          <p:nvPr/>
        </p:nvCxnSpPr>
        <p:spPr>
          <a:xfrm rot="5400000" flipH="1" flipV="1">
            <a:off x="1221018" y="1809891"/>
            <a:ext cx="1055765" cy="10835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2334AAF-0339-471B-94AF-B6BB2142877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57778" y="2017306"/>
            <a:ext cx="1025670" cy="676736"/>
          </a:xfrm>
          <a:prstGeom prst="curvedConnector3">
            <a:avLst>
              <a:gd name="adj1" fmla="val 100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E759D4D-8C06-44A1-9A90-8C27F3A93636}"/>
              </a:ext>
            </a:extLst>
          </p:cNvPr>
          <p:cNvSpPr/>
          <p:nvPr/>
        </p:nvSpPr>
        <p:spPr>
          <a:xfrm>
            <a:off x="1748900" y="1495427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Different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DD39A6-B170-448B-BE9A-66BC839D6A19}"/>
              </a:ext>
            </a:extLst>
          </p:cNvPr>
          <p:cNvSpPr/>
          <p:nvPr/>
        </p:nvSpPr>
        <p:spPr>
          <a:xfrm>
            <a:off x="6481348" y="2924540"/>
            <a:ext cx="1923723" cy="1468338"/>
          </a:xfrm>
          <a:prstGeom prst="ellipse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410BDD9-9666-4669-9F43-E34A883EB1D4}"/>
              </a:ext>
            </a:extLst>
          </p:cNvPr>
          <p:cNvSpPr/>
          <p:nvPr/>
        </p:nvSpPr>
        <p:spPr>
          <a:xfrm>
            <a:off x="9455347" y="2924540"/>
            <a:ext cx="2263901" cy="1468338"/>
          </a:xfrm>
          <a:prstGeom prst="triangle">
            <a:avLst>
              <a:gd name="adj" fmla="val 51030"/>
            </a:avLst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7E51DC19-B791-4880-B8F0-5B440009C678}"/>
              </a:ext>
            </a:extLst>
          </p:cNvPr>
          <p:cNvSpPr/>
          <p:nvPr/>
        </p:nvSpPr>
        <p:spPr>
          <a:xfrm>
            <a:off x="3533272" y="2879553"/>
            <a:ext cx="1751417" cy="1639785"/>
          </a:xfrm>
          <a:prstGeom prst="hexagon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EE76E22-CAC9-4C88-A39C-967C4F89D28C}"/>
              </a:ext>
            </a:extLst>
          </p:cNvPr>
          <p:cNvSpPr/>
          <p:nvPr/>
        </p:nvSpPr>
        <p:spPr>
          <a:xfrm>
            <a:off x="6182074" y="3350961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656793C-B7C8-4118-BAC3-6D270EDC7451}"/>
              </a:ext>
            </a:extLst>
          </p:cNvPr>
          <p:cNvSpPr/>
          <p:nvPr/>
        </p:nvSpPr>
        <p:spPr>
          <a:xfrm>
            <a:off x="9375993" y="3311127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52DF12A-C2B3-4BB4-AD56-AD330C18A24C}"/>
              </a:ext>
            </a:extLst>
          </p:cNvPr>
          <p:cNvSpPr/>
          <p:nvPr/>
        </p:nvSpPr>
        <p:spPr>
          <a:xfrm>
            <a:off x="6215503" y="4364055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2F393DD-1334-4156-86F3-10C7899BE6BE}"/>
              </a:ext>
            </a:extLst>
          </p:cNvPr>
          <p:cNvSpPr/>
          <p:nvPr/>
        </p:nvSpPr>
        <p:spPr>
          <a:xfrm>
            <a:off x="9408603" y="4338057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muted body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137BE2-2C4D-4ABD-B05A-717E5EA4FAAF}"/>
              </a:ext>
            </a:extLst>
          </p:cNvPr>
          <p:cNvCxnSpPr>
            <a:cxnSpLocks/>
          </p:cNvCxnSpPr>
          <p:nvPr/>
        </p:nvCxnSpPr>
        <p:spPr>
          <a:xfrm flipH="1" flipV="1">
            <a:off x="9198699" y="2024546"/>
            <a:ext cx="1364893" cy="104539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0D5776B-520B-48D4-8266-DA2A0ABA78F3}"/>
              </a:ext>
            </a:extLst>
          </p:cNvPr>
          <p:cNvSpPr/>
          <p:nvPr/>
        </p:nvSpPr>
        <p:spPr>
          <a:xfrm>
            <a:off x="2532047" y="5162263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</p:spTree>
    <p:extLst>
      <p:ext uri="{BB962C8B-B14F-4D97-AF65-F5344CB8AC3E}">
        <p14:creationId xmlns:p14="http://schemas.microsoft.com/office/powerpoint/2010/main" val="3477205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79" y="1333110"/>
            <a:ext cx="11514581" cy="3714749"/>
          </a:xfrm>
        </p:spPr>
        <p:txBody>
          <a:bodyPr/>
          <a:lstStyle/>
          <a:p>
            <a:r>
              <a:rPr lang="en-AU" sz="2800" dirty="0"/>
              <a:t>What can we do to detect metamorphic malware?</a:t>
            </a:r>
          </a:p>
          <a:p>
            <a:pPr lvl="1"/>
            <a:r>
              <a:rPr lang="en-AU" sz="2800" dirty="0"/>
              <a:t>heuristic detection: provide a sandbox environment to execute malware and identify suspicious behaviours at run-time. </a:t>
            </a:r>
          </a:p>
          <a:p>
            <a:pPr lvl="1"/>
            <a:endParaRPr lang="en-AU" sz="28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Metamorphic Malware</a:t>
            </a:r>
          </a:p>
        </p:txBody>
      </p:sp>
    </p:spTree>
    <p:extLst>
      <p:ext uri="{BB962C8B-B14F-4D97-AF65-F5344CB8AC3E}">
        <p14:creationId xmlns:p14="http://schemas.microsoft.com/office/powerpoint/2010/main" val="763604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AAFD-B1FF-4F0E-8F27-BCFF5AA0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314" y="1333110"/>
            <a:ext cx="11077242" cy="4629540"/>
          </a:xfrm>
        </p:spPr>
        <p:txBody>
          <a:bodyPr>
            <a:normAutofit/>
          </a:bodyPr>
          <a:lstStyle/>
          <a:p>
            <a:r>
              <a:rPr lang="en-AU" sz="2800" dirty="0"/>
              <a:t>Summarize the main characteristics of oligomorphic, polymorphic and metamorphic malware</a:t>
            </a:r>
          </a:p>
          <a:p>
            <a:pPr lvl="1"/>
            <a:r>
              <a:rPr lang="en-AU" sz="2800" dirty="0"/>
              <a:t>oligomorphic: it decrypts itself with a limited number of decryptors each time it infects others.</a:t>
            </a:r>
          </a:p>
          <a:p>
            <a:pPr lvl="1"/>
            <a:r>
              <a:rPr lang="en-AU" sz="2800" dirty="0"/>
              <a:t>polymorphic: it decrypts itself with an unlimited number of decryptors each time it infects others.</a:t>
            </a:r>
          </a:p>
          <a:p>
            <a:pPr lvl="1"/>
            <a:r>
              <a:rPr lang="en-AU" sz="2800" dirty="0"/>
              <a:t>metamorphic: it mutates itself significantly each time it infects others.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C1821-C52F-4375-B698-7B035F10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</p:spTree>
    <p:extLst>
      <p:ext uri="{BB962C8B-B14F-4D97-AF65-F5344CB8AC3E}">
        <p14:creationId xmlns:p14="http://schemas.microsoft.com/office/powerpoint/2010/main" val="2533689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93472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4" y="918211"/>
            <a:ext cx="11542365" cy="2650490"/>
          </a:xfrm>
        </p:spPr>
        <p:txBody>
          <a:bodyPr>
            <a:noAutofit/>
          </a:bodyPr>
          <a:lstStyle/>
          <a:p>
            <a:r>
              <a:rPr lang="en-AU" sz="2800" dirty="0"/>
              <a:t>Virus Total is a website that provides free online malware scanning.</a:t>
            </a:r>
          </a:p>
          <a:p>
            <a:pPr lvl="1"/>
            <a:r>
              <a:rPr lang="en-AU" sz="2800" dirty="0"/>
              <a:t>It is a collection of no less than 60 malware-detection engines.</a:t>
            </a:r>
          </a:p>
          <a:p>
            <a:pPr lvl="1"/>
            <a:r>
              <a:rPr lang="en-AU" sz="2800" dirty="0"/>
              <a:t>Provides </a:t>
            </a:r>
            <a:r>
              <a:rPr lang="en-US" sz="2800" dirty="0"/>
              <a:t>a comprehensive view of whether a file or website is malicious</a:t>
            </a:r>
            <a:r>
              <a:rPr lang="en-AU" sz="2800" dirty="0"/>
              <a:t>.</a:t>
            </a:r>
          </a:p>
          <a:p>
            <a:pPr marL="450000" lvl="1" indent="0">
              <a:buNone/>
            </a:pPr>
            <a:endParaRPr lang="en-AU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CE218-D7E4-41CA-B2F0-1257F3BAB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799" y="2870200"/>
            <a:ext cx="5892801" cy="375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55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BC053A3-DD58-4410-B408-D3593E92DB21}"/>
              </a:ext>
            </a:extLst>
          </p:cNvPr>
          <p:cNvSpPr txBox="1">
            <a:spLocks/>
          </p:cNvSpPr>
          <p:nvPr/>
        </p:nvSpPr>
        <p:spPr>
          <a:xfrm>
            <a:off x="822918" y="5230667"/>
            <a:ext cx="10596964" cy="9503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AU" sz="2800" dirty="0">
                <a:latin typeface="+mn-lt"/>
              </a:rPr>
              <a:t>https://github.com/mstfknn/malware-sample-library</a:t>
            </a:r>
            <a:endParaRPr lang="en-AU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052094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C1B9D2-B6E7-4121-A91D-86AFC42D7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9" y="1724978"/>
            <a:ext cx="9600440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56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EFF2A714-4BFE-4265-87E4-34F8FECB8F6F}"/>
              </a:ext>
            </a:extLst>
          </p:cNvPr>
          <p:cNvSpPr/>
          <p:nvPr/>
        </p:nvSpPr>
        <p:spPr>
          <a:xfrm>
            <a:off x="203766" y="2063973"/>
            <a:ext cx="6514534" cy="639549"/>
          </a:xfrm>
          <a:prstGeom prst="roundRect">
            <a:avLst/>
          </a:prstGeom>
          <a:noFill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3 malware samples are downloaded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BC053A3-DD58-4410-B408-D3593E92DB21}"/>
              </a:ext>
            </a:extLst>
          </p:cNvPr>
          <p:cNvSpPr txBox="1">
            <a:spLocks/>
          </p:cNvSpPr>
          <p:nvPr/>
        </p:nvSpPr>
        <p:spPr>
          <a:xfrm>
            <a:off x="822918" y="1433367"/>
            <a:ext cx="10596964" cy="9503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AU" sz="2800" dirty="0">
                <a:latin typeface="+mn-lt"/>
              </a:rPr>
              <a:t>https://github.com/mstfknn/malware-sample-library</a:t>
            </a:r>
            <a:endParaRPr lang="en-AU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0A4A63-5354-4BB5-8832-B9DB46F7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052094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772994-795C-4A4A-BDBF-14E56B752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9" y="3014354"/>
            <a:ext cx="3572374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67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5" y="1362710"/>
            <a:ext cx="10353762" cy="3714749"/>
          </a:xfrm>
        </p:spPr>
        <p:txBody>
          <a:bodyPr>
            <a:noAutofit/>
          </a:bodyPr>
          <a:lstStyle/>
          <a:p>
            <a:r>
              <a:rPr lang="en-US" sz="2800" dirty="0"/>
              <a:t>How does </a:t>
            </a:r>
            <a:r>
              <a:rPr lang="en-US" sz="2800" dirty="0" err="1"/>
              <a:t>VirusTotal</a:t>
            </a:r>
            <a:r>
              <a:rPr lang="en-US" sz="2800" dirty="0"/>
              <a:t> detect malware</a:t>
            </a:r>
            <a:r>
              <a:rPr lang="en-AU" sz="2800" dirty="0"/>
              <a:t>?</a:t>
            </a:r>
          </a:p>
          <a:p>
            <a:r>
              <a:rPr lang="en-US" sz="2800" dirty="0"/>
              <a:t>Can </a:t>
            </a:r>
            <a:r>
              <a:rPr lang="en-US" sz="2800" dirty="0" err="1"/>
              <a:t>VirusTotal</a:t>
            </a:r>
            <a:r>
              <a:rPr lang="en-US" sz="2800" dirty="0"/>
              <a:t> detect all malware? Why or Why not?</a:t>
            </a:r>
            <a:endParaRPr lang="en-AU" sz="2800" dirty="0"/>
          </a:p>
          <a:p>
            <a:pPr lvl="1"/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198926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5" y="1362710"/>
            <a:ext cx="10353762" cy="3714749"/>
          </a:xfrm>
        </p:spPr>
        <p:txBody>
          <a:bodyPr>
            <a:noAutofit/>
          </a:bodyPr>
          <a:lstStyle/>
          <a:p>
            <a:r>
              <a:rPr lang="en-US" sz="2800" dirty="0"/>
              <a:t>How does </a:t>
            </a:r>
            <a:r>
              <a:rPr lang="en-US" sz="2800" dirty="0" err="1"/>
              <a:t>VirusTotal</a:t>
            </a:r>
            <a:r>
              <a:rPr lang="en-US" sz="2800" dirty="0"/>
              <a:t> detect malware</a:t>
            </a:r>
            <a:r>
              <a:rPr lang="en-AU" sz="2800" dirty="0"/>
              <a:t>?</a:t>
            </a:r>
          </a:p>
          <a:p>
            <a:pPr lvl="1"/>
            <a:r>
              <a:rPr lang="en-AU" sz="2800" dirty="0"/>
              <a:t>e.g., it submits a given file or URL to many anti-malware engines, which apply different techniques for scanning. The techniques can be pattern detection, dynamic analysis, etc.</a:t>
            </a:r>
          </a:p>
          <a:p>
            <a:pPr lvl="1"/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617196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5" y="1362710"/>
            <a:ext cx="10353762" cy="3714749"/>
          </a:xfrm>
        </p:spPr>
        <p:txBody>
          <a:bodyPr>
            <a:noAutofit/>
          </a:bodyPr>
          <a:lstStyle/>
          <a:p>
            <a:r>
              <a:rPr lang="en-US" sz="2800" dirty="0"/>
              <a:t>How does </a:t>
            </a:r>
            <a:r>
              <a:rPr lang="en-US" sz="2800" dirty="0" err="1"/>
              <a:t>VirusTotal</a:t>
            </a:r>
            <a:r>
              <a:rPr lang="en-US" sz="2800" dirty="0"/>
              <a:t> detect malware</a:t>
            </a:r>
            <a:r>
              <a:rPr lang="en-AU" sz="2800" dirty="0"/>
              <a:t>?</a:t>
            </a:r>
          </a:p>
          <a:p>
            <a:pPr lvl="1"/>
            <a:r>
              <a:rPr lang="en-AU" sz="2800" dirty="0"/>
              <a:t>e.g., it submits a given file or URL to many anti-malware engines, which apply different techniques for scanning. The techniques can be pattern detection, dynamic analysis, etc.</a:t>
            </a:r>
          </a:p>
          <a:p>
            <a:r>
              <a:rPr lang="en-US" sz="2800" dirty="0"/>
              <a:t>Can </a:t>
            </a:r>
            <a:r>
              <a:rPr lang="en-US" sz="2800" dirty="0" err="1"/>
              <a:t>VirusTotal</a:t>
            </a:r>
            <a:r>
              <a:rPr lang="en-US" sz="2800" dirty="0"/>
              <a:t> detect all malware?</a:t>
            </a:r>
            <a:endParaRPr lang="en-AU" sz="2800" dirty="0"/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82695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  <p:sp>
        <p:nvSpPr>
          <p:cNvPr id="32" name="Rounded Rectangle 1">
            <a:extLst>
              <a:ext uri="{FF2B5EF4-FFF2-40B4-BE49-F238E27FC236}">
                <a16:creationId xmlns:a16="http://schemas.microsoft.com/office/drawing/2014/main" id="{25492D66-B6F1-4ABB-8E8F-F8779F30E3DA}"/>
              </a:ext>
            </a:extLst>
          </p:cNvPr>
          <p:cNvSpPr/>
          <p:nvPr/>
        </p:nvSpPr>
        <p:spPr>
          <a:xfrm>
            <a:off x="1481714" y="1939370"/>
            <a:ext cx="1661242" cy="1998146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ABAFA6-2260-4BBF-8F97-FE763BD63E6D}"/>
              </a:ext>
            </a:extLst>
          </p:cNvPr>
          <p:cNvSpPr/>
          <p:nvPr/>
        </p:nvSpPr>
        <p:spPr>
          <a:xfrm>
            <a:off x="1160734" y="1050891"/>
            <a:ext cx="2351314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34" name="Folded Corner 6">
            <a:extLst>
              <a:ext uri="{FF2B5EF4-FFF2-40B4-BE49-F238E27FC236}">
                <a16:creationId xmlns:a16="http://schemas.microsoft.com/office/drawing/2014/main" id="{5CB99A45-C123-497F-9A92-F839D333A357}"/>
              </a:ext>
            </a:extLst>
          </p:cNvPr>
          <p:cNvSpPr/>
          <p:nvPr/>
        </p:nvSpPr>
        <p:spPr>
          <a:xfrm>
            <a:off x="1458436" y="2427827"/>
            <a:ext cx="1684520" cy="456338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B8AF568-CB64-4108-AF78-4C7061D0B214}"/>
              </a:ext>
            </a:extLst>
          </p:cNvPr>
          <p:cNvSpPr/>
          <p:nvPr/>
        </p:nvSpPr>
        <p:spPr>
          <a:xfrm>
            <a:off x="184134" y="2441128"/>
            <a:ext cx="1459320" cy="730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990205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7295-CF06-4EF3-BFCA-2F8DAACB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1280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586B-D9A3-4AE1-A171-491E51F2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35" y="1362710"/>
            <a:ext cx="10353762" cy="3714749"/>
          </a:xfrm>
        </p:spPr>
        <p:txBody>
          <a:bodyPr>
            <a:noAutofit/>
          </a:bodyPr>
          <a:lstStyle/>
          <a:p>
            <a:r>
              <a:rPr lang="en-US" sz="2800" dirty="0"/>
              <a:t>How does </a:t>
            </a:r>
            <a:r>
              <a:rPr lang="en-US" sz="2800" dirty="0" err="1"/>
              <a:t>VirusTotal</a:t>
            </a:r>
            <a:r>
              <a:rPr lang="en-US" sz="2800" dirty="0"/>
              <a:t> detect malware</a:t>
            </a:r>
            <a:r>
              <a:rPr lang="en-AU" sz="2800" dirty="0"/>
              <a:t>?</a:t>
            </a:r>
          </a:p>
          <a:p>
            <a:pPr lvl="1"/>
            <a:r>
              <a:rPr lang="en-AU" sz="2800" dirty="0"/>
              <a:t>e.g., it submits a given file or URL to many anti-malware engines, which apply different techniques for scanning. The techniques can be pattern detection, dynamic analysis, etc.</a:t>
            </a:r>
          </a:p>
          <a:p>
            <a:r>
              <a:rPr lang="en-US" sz="2800" dirty="0"/>
              <a:t>Can </a:t>
            </a:r>
            <a:r>
              <a:rPr lang="en-US" sz="2800" dirty="0" err="1"/>
              <a:t>VirusTotal</a:t>
            </a:r>
            <a:r>
              <a:rPr lang="en-US" sz="2800" dirty="0"/>
              <a:t> detect all malware?</a:t>
            </a:r>
            <a:endParaRPr lang="en-AU" sz="2800" dirty="0"/>
          </a:p>
          <a:p>
            <a:pPr lvl="1"/>
            <a:r>
              <a:rPr lang="en-AU" sz="2800" dirty="0"/>
              <a:t>e.g., mutated/sandbox-aware malware. </a:t>
            </a:r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marL="450000" lvl="1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618927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C478-AE76-4FD5-8984-90B18062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2819"/>
            <a:ext cx="10353762" cy="125730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8BB1A-17C7-4CE4-80F8-423DE6839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94031"/>
            <a:ext cx="10353762" cy="3481977"/>
          </a:xfrm>
        </p:spPr>
        <p:txBody>
          <a:bodyPr>
            <a:normAutofit/>
          </a:bodyPr>
          <a:lstStyle/>
          <a:p>
            <a:r>
              <a:rPr lang="en-AU" sz="2800" dirty="0"/>
              <a:t>Yara is a rule-based signature matching tool.</a:t>
            </a:r>
          </a:p>
          <a:p>
            <a:pPr lvl="1"/>
            <a:r>
              <a:rPr lang="en-AU" sz="2800" dirty="0"/>
              <a:t>It is an open-source project. </a:t>
            </a:r>
          </a:p>
          <a:p>
            <a:pPr lvl="1"/>
            <a:r>
              <a:rPr lang="en-AU" sz="2800" dirty="0"/>
              <a:t>It uses a set of rules to generate a pattern/signature. </a:t>
            </a:r>
          </a:p>
          <a:p>
            <a:pPr lvl="1"/>
            <a:r>
              <a:rPr lang="en-AU" sz="2800" dirty="0"/>
              <a:t>The signature describes </a:t>
            </a:r>
            <a:r>
              <a:rPr lang="en-US" sz="2800" dirty="0"/>
              <a:t>characteristics</a:t>
            </a:r>
            <a:r>
              <a:rPr lang="en-AU" sz="2800" dirty="0"/>
              <a:t> of malware, e.g., file size, file hash, certain strings of code, etc.</a:t>
            </a:r>
          </a:p>
          <a:p>
            <a:pPr marL="36900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809391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C478-AE76-4FD5-8984-90B18062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42240"/>
            <a:ext cx="10353762" cy="934720"/>
          </a:xfrm>
        </p:spPr>
        <p:txBody>
          <a:bodyPr/>
          <a:lstStyle/>
          <a:p>
            <a:r>
              <a:rPr lang="en-AU" dirty="0"/>
              <a:t>Malware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8BB1A-17C7-4CE4-80F8-423DE6839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595" y="1162050"/>
            <a:ext cx="10353762" cy="4913630"/>
          </a:xfrm>
        </p:spPr>
        <p:txBody>
          <a:bodyPr>
            <a:normAutofit/>
          </a:bodyPr>
          <a:lstStyle/>
          <a:p>
            <a:r>
              <a:rPr lang="en-AU" sz="3000" dirty="0"/>
              <a:t>Ember is an AI-based signature detection tool.</a:t>
            </a:r>
          </a:p>
          <a:p>
            <a:pPr lvl="1"/>
            <a:r>
              <a:rPr lang="en-AU" sz="3000" dirty="0"/>
              <a:t>It </a:t>
            </a:r>
            <a:r>
              <a:rPr lang="en-AU" sz="3200" dirty="0"/>
              <a:t>is an open-source project. </a:t>
            </a:r>
            <a:endParaRPr lang="en-AU" sz="3000" dirty="0"/>
          </a:p>
          <a:p>
            <a:pPr lvl="1"/>
            <a:r>
              <a:rPr lang="en-AU" sz="3000" dirty="0"/>
              <a:t>It uses a deep-learning-based model to predict whether a given file is malicious.</a:t>
            </a:r>
          </a:p>
          <a:p>
            <a:pPr lvl="1"/>
            <a:r>
              <a:rPr lang="en-AU" sz="3000" dirty="0"/>
              <a:t>The file type is limited to windows-specific PE (portable executable). </a:t>
            </a:r>
          </a:p>
          <a:p>
            <a:pPr lvl="1"/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83504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  <p:sp>
        <p:nvSpPr>
          <p:cNvPr id="32" name="Rounded Rectangle 1">
            <a:extLst>
              <a:ext uri="{FF2B5EF4-FFF2-40B4-BE49-F238E27FC236}">
                <a16:creationId xmlns:a16="http://schemas.microsoft.com/office/drawing/2014/main" id="{25492D66-B6F1-4ABB-8E8F-F8779F30E3DA}"/>
              </a:ext>
            </a:extLst>
          </p:cNvPr>
          <p:cNvSpPr/>
          <p:nvPr/>
        </p:nvSpPr>
        <p:spPr>
          <a:xfrm>
            <a:off x="1481714" y="1939370"/>
            <a:ext cx="1661242" cy="1998146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ABAFA6-2260-4BBF-8F97-FE763BD63E6D}"/>
              </a:ext>
            </a:extLst>
          </p:cNvPr>
          <p:cNvSpPr/>
          <p:nvPr/>
        </p:nvSpPr>
        <p:spPr>
          <a:xfrm>
            <a:off x="1160734" y="1050891"/>
            <a:ext cx="2351314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34" name="Folded Corner 6">
            <a:extLst>
              <a:ext uri="{FF2B5EF4-FFF2-40B4-BE49-F238E27FC236}">
                <a16:creationId xmlns:a16="http://schemas.microsoft.com/office/drawing/2014/main" id="{5CB99A45-C123-497F-9A92-F839D333A357}"/>
              </a:ext>
            </a:extLst>
          </p:cNvPr>
          <p:cNvSpPr/>
          <p:nvPr/>
        </p:nvSpPr>
        <p:spPr>
          <a:xfrm>
            <a:off x="1458436" y="2427827"/>
            <a:ext cx="1684520" cy="456338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769E79-C239-4E6D-95DA-7121F0782CD3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3142956" y="1828973"/>
            <a:ext cx="1411207" cy="827023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4BD251C-8925-45C7-AE64-EB6633EC04AA}"/>
              </a:ext>
            </a:extLst>
          </p:cNvPr>
          <p:cNvSpPr/>
          <p:nvPr/>
        </p:nvSpPr>
        <p:spPr>
          <a:xfrm>
            <a:off x="4554163" y="1356576"/>
            <a:ext cx="279316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Anti-malware pattern detection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001B0E-E13B-4702-805C-623C69225834}"/>
              </a:ext>
            </a:extLst>
          </p:cNvPr>
          <p:cNvSpPr/>
          <p:nvPr/>
        </p:nvSpPr>
        <p:spPr>
          <a:xfrm>
            <a:off x="184134" y="2441128"/>
            <a:ext cx="1459320" cy="730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333345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5100017" y="2237459"/>
            <a:ext cx="1661242" cy="2037362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4702932" y="4152012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0" name="Rounded Rectangle 1">
            <a:extLst>
              <a:ext uri="{FF2B5EF4-FFF2-40B4-BE49-F238E27FC236}">
                <a16:creationId xmlns:a16="http://schemas.microsoft.com/office/drawing/2014/main" id="{4BCB05CE-C138-4FDB-BBB6-9ABBAB54B854}"/>
              </a:ext>
            </a:extLst>
          </p:cNvPr>
          <p:cNvSpPr/>
          <p:nvPr/>
        </p:nvSpPr>
        <p:spPr>
          <a:xfrm>
            <a:off x="1687210" y="2237458"/>
            <a:ext cx="1515326" cy="2037362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907511-BE48-44DA-9E6B-92F43EBE8EB2}"/>
              </a:ext>
            </a:extLst>
          </p:cNvPr>
          <p:cNvSpPr/>
          <p:nvPr/>
        </p:nvSpPr>
        <p:spPr>
          <a:xfrm>
            <a:off x="-233549" y="2810171"/>
            <a:ext cx="2144785" cy="963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22" name="Folded Corner 6">
            <a:extLst>
              <a:ext uri="{FF2B5EF4-FFF2-40B4-BE49-F238E27FC236}">
                <a16:creationId xmlns:a16="http://schemas.microsoft.com/office/drawing/2014/main" id="{60956F6E-1792-4C85-8E98-7953B12EDB64}"/>
              </a:ext>
            </a:extLst>
          </p:cNvPr>
          <p:cNvSpPr/>
          <p:nvPr/>
        </p:nvSpPr>
        <p:spPr>
          <a:xfrm>
            <a:off x="1663932" y="2725915"/>
            <a:ext cx="1536559" cy="46529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1324DA-B4D7-4448-AADF-BC6E079CA20B}"/>
              </a:ext>
            </a:extLst>
          </p:cNvPr>
          <p:cNvCxnSpPr>
            <a:cxnSpLocks/>
          </p:cNvCxnSpPr>
          <p:nvPr/>
        </p:nvCxnSpPr>
        <p:spPr>
          <a:xfrm flipH="1">
            <a:off x="3422814" y="3291840"/>
            <a:ext cx="1469226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23ECAA-195E-4FF3-9BE8-636E6DDA8EB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5930638" y="1356577"/>
            <a:ext cx="1416686" cy="880882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6778FBD-B3C3-4222-A97C-E2755D128421}"/>
              </a:ext>
            </a:extLst>
          </p:cNvPr>
          <p:cNvSpPr/>
          <p:nvPr/>
        </p:nvSpPr>
        <p:spPr>
          <a:xfrm>
            <a:off x="7347324" y="884179"/>
            <a:ext cx="279316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Anti-malware pattern detection</a:t>
            </a:r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5E4FA286-9DFA-48CB-BA9D-686C981814BC}"/>
              </a:ext>
            </a:extLst>
          </p:cNvPr>
          <p:cNvSpPr/>
          <p:nvPr/>
        </p:nvSpPr>
        <p:spPr>
          <a:xfrm>
            <a:off x="6403058" y="1417536"/>
            <a:ext cx="471847" cy="762000"/>
          </a:xfrm>
          <a:prstGeom prst="mathMultiply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356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4" y="-6451"/>
            <a:ext cx="10353762" cy="975995"/>
          </a:xfrm>
        </p:spPr>
        <p:txBody>
          <a:bodyPr/>
          <a:lstStyle/>
          <a:p>
            <a:r>
              <a:rPr lang="en-AU" dirty="0"/>
              <a:t>Malware</a:t>
            </a:r>
          </a:p>
        </p:txBody>
      </p: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5100017" y="2237459"/>
            <a:ext cx="1661242" cy="2037362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4702932" y="4152012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0" name="Rounded Rectangle 1">
            <a:extLst>
              <a:ext uri="{FF2B5EF4-FFF2-40B4-BE49-F238E27FC236}">
                <a16:creationId xmlns:a16="http://schemas.microsoft.com/office/drawing/2014/main" id="{4BCB05CE-C138-4FDB-BBB6-9ABBAB54B854}"/>
              </a:ext>
            </a:extLst>
          </p:cNvPr>
          <p:cNvSpPr/>
          <p:nvPr/>
        </p:nvSpPr>
        <p:spPr>
          <a:xfrm>
            <a:off x="1687210" y="2237458"/>
            <a:ext cx="1515326" cy="2037362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907511-BE48-44DA-9E6B-92F43EBE8EB2}"/>
              </a:ext>
            </a:extLst>
          </p:cNvPr>
          <p:cNvSpPr/>
          <p:nvPr/>
        </p:nvSpPr>
        <p:spPr>
          <a:xfrm>
            <a:off x="-215804" y="2732647"/>
            <a:ext cx="2144785" cy="963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22" name="Folded Corner 6">
            <a:extLst>
              <a:ext uri="{FF2B5EF4-FFF2-40B4-BE49-F238E27FC236}">
                <a16:creationId xmlns:a16="http://schemas.microsoft.com/office/drawing/2014/main" id="{60956F6E-1792-4C85-8E98-7953B12EDB64}"/>
              </a:ext>
            </a:extLst>
          </p:cNvPr>
          <p:cNvSpPr/>
          <p:nvPr/>
        </p:nvSpPr>
        <p:spPr>
          <a:xfrm>
            <a:off x="1687210" y="2725915"/>
            <a:ext cx="1513281" cy="465294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1324DA-B4D7-4448-AADF-BC6E079CA20B}"/>
              </a:ext>
            </a:extLst>
          </p:cNvPr>
          <p:cNvCxnSpPr>
            <a:cxnSpLocks/>
          </p:cNvCxnSpPr>
          <p:nvPr/>
        </p:nvCxnSpPr>
        <p:spPr>
          <a:xfrm flipH="1">
            <a:off x="3422814" y="3291840"/>
            <a:ext cx="1469226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4267E59-14A1-4D85-9AD4-70A343E7123E}"/>
              </a:ext>
            </a:extLst>
          </p:cNvPr>
          <p:cNvSpPr/>
          <p:nvPr/>
        </p:nvSpPr>
        <p:spPr>
          <a:xfrm>
            <a:off x="8549470" y="1206763"/>
            <a:ext cx="1661242" cy="878486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68331EF-F06E-4253-85C5-1C88D387E668}"/>
              </a:ext>
            </a:extLst>
          </p:cNvPr>
          <p:cNvSpPr/>
          <p:nvPr/>
        </p:nvSpPr>
        <p:spPr>
          <a:xfrm>
            <a:off x="5411668" y="1249106"/>
            <a:ext cx="3791509" cy="823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single </a:t>
            </a:r>
            <a:r>
              <a:rPr lang="en-AU" sz="2800" dirty="0" err="1"/>
              <a:t>decryptor</a:t>
            </a:r>
            <a:endParaRPr lang="en-AU" sz="2800" dirty="0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6FDBC4E3-78BA-47D5-8516-C715FE71A5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65374" y="2052297"/>
            <a:ext cx="2484098" cy="2104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A3CE530-393A-4946-985C-FA1691EE52CD}"/>
              </a:ext>
            </a:extLst>
          </p:cNvPr>
          <p:cNvSpPr/>
          <p:nvPr/>
        </p:nvSpPr>
        <p:spPr>
          <a:xfrm>
            <a:off x="7984362" y="3894266"/>
            <a:ext cx="2793161" cy="8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Anti-malware pattern detection</a:t>
            </a:r>
          </a:p>
        </p:txBody>
      </p:sp>
      <p:sp>
        <p:nvSpPr>
          <p:cNvPr id="14" name="Folded Corner 6">
            <a:extLst>
              <a:ext uri="{FF2B5EF4-FFF2-40B4-BE49-F238E27FC236}">
                <a16:creationId xmlns:a16="http://schemas.microsoft.com/office/drawing/2014/main" id="{0A770E0A-E53B-43CE-BE1D-70C152DC5884}"/>
              </a:ext>
            </a:extLst>
          </p:cNvPr>
          <p:cNvSpPr/>
          <p:nvPr/>
        </p:nvSpPr>
        <p:spPr>
          <a:xfrm>
            <a:off x="8526192" y="1405644"/>
            <a:ext cx="1684520" cy="456338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lt1"/>
                </a:solidFill>
              </a:rPr>
              <a:t>pattern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0B6BB651-DFB3-417D-AB05-E4EFAB669685}"/>
              </a:ext>
            </a:extLst>
          </p:cNvPr>
          <p:cNvCxnSpPr>
            <a:cxnSpLocks/>
            <a:stCxn id="13" idx="3"/>
          </p:cNvCxnSpPr>
          <p:nvPr/>
        </p:nvCxnSpPr>
        <p:spPr>
          <a:xfrm flipH="1" flipV="1">
            <a:off x="10210715" y="1742527"/>
            <a:ext cx="566808" cy="2590982"/>
          </a:xfrm>
          <a:prstGeom prst="curvedConnector4">
            <a:avLst>
              <a:gd name="adj1" fmla="val -40331"/>
              <a:gd name="adj2" fmla="val 1008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82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Oligomorphic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516961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532201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547441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562681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2383836" y="1045665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decryptors</a:t>
            </a:r>
          </a:p>
        </p:txBody>
      </p:sp>
      <p:sp>
        <p:nvSpPr>
          <p:cNvPr id="39" name="Folded Corner 6">
            <a:extLst>
              <a:ext uri="{FF2B5EF4-FFF2-40B4-BE49-F238E27FC236}">
                <a16:creationId xmlns:a16="http://schemas.microsoft.com/office/drawing/2014/main" id="{D280B2E0-3101-45E2-8E9A-5753531846FC}"/>
              </a:ext>
            </a:extLst>
          </p:cNvPr>
          <p:cNvSpPr/>
          <p:nvPr/>
        </p:nvSpPr>
        <p:spPr>
          <a:xfrm>
            <a:off x="5650099" y="2036239"/>
            <a:ext cx="1107847" cy="33337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lt1"/>
                </a:solidFill>
              </a:rPr>
              <a:t>pattern</a:t>
            </a:r>
            <a:endParaRPr lang="en-AU" sz="2400" dirty="0">
              <a:solidFill>
                <a:schemeClr val="l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02892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BF3F458-CB56-46FC-B31D-0FA159306F30}"/>
              </a:ext>
            </a:extLst>
          </p:cNvPr>
          <p:cNvSpPr/>
          <p:nvPr/>
        </p:nvSpPr>
        <p:spPr>
          <a:xfrm>
            <a:off x="2424819" y="1534461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10^2</a:t>
            </a:r>
          </a:p>
        </p:txBody>
      </p:sp>
    </p:spTree>
    <p:extLst>
      <p:ext uri="{BB962C8B-B14F-4D97-AF65-F5344CB8AC3E}">
        <p14:creationId xmlns:p14="http://schemas.microsoft.com/office/powerpoint/2010/main" val="308520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Oligomorphic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516961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532201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547441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562681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2383836" y="1045665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decryptors</a:t>
            </a:r>
          </a:p>
        </p:txBody>
      </p:sp>
      <p:sp>
        <p:nvSpPr>
          <p:cNvPr id="39" name="Folded Corner 6">
            <a:extLst>
              <a:ext uri="{FF2B5EF4-FFF2-40B4-BE49-F238E27FC236}">
                <a16:creationId xmlns:a16="http://schemas.microsoft.com/office/drawing/2014/main" id="{D280B2E0-3101-45E2-8E9A-5753531846FC}"/>
              </a:ext>
            </a:extLst>
          </p:cNvPr>
          <p:cNvSpPr/>
          <p:nvPr/>
        </p:nvSpPr>
        <p:spPr>
          <a:xfrm>
            <a:off x="5650099" y="2036239"/>
            <a:ext cx="1107847" cy="33337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lt1"/>
                </a:solidFill>
              </a:rPr>
              <a:t>pattern</a:t>
            </a:r>
            <a:endParaRPr lang="en-AU" sz="2400" dirty="0">
              <a:solidFill>
                <a:schemeClr val="l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02892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BF3F458-CB56-46FC-B31D-0FA159306F30}"/>
              </a:ext>
            </a:extLst>
          </p:cNvPr>
          <p:cNvSpPr/>
          <p:nvPr/>
        </p:nvSpPr>
        <p:spPr>
          <a:xfrm>
            <a:off x="2424819" y="1534461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10^2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A1D9831-CC9A-480B-90B0-C94947CBADBD}"/>
              </a:ext>
            </a:extLst>
          </p:cNvPr>
          <p:cNvSpPr/>
          <p:nvPr/>
        </p:nvSpPr>
        <p:spPr>
          <a:xfrm>
            <a:off x="2138279" y="5115314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</p:spTree>
    <p:extLst>
      <p:ext uri="{BB962C8B-B14F-4D97-AF65-F5344CB8AC3E}">
        <p14:creationId xmlns:p14="http://schemas.microsoft.com/office/powerpoint/2010/main" val="405109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EE0ACC-B8E9-4231-8A79-68758709B998}"/>
              </a:ext>
            </a:extLst>
          </p:cNvPr>
          <p:cNvCxnSpPr>
            <a:cxnSpLocks/>
          </p:cNvCxnSpPr>
          <p:nvPr/>
        </p:nvCxnSpPr>
        <p:spPr>
          <a:xfrm flipH="1">
            <a:off x="3787262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>
            <a:extLst>
              <a:ext uri="{FF2B5EF4-FFF2-40B4-BE49-F238E27FC236}">
                <a16:creationId xmlns:a16="http://schemas.microsoft.com/office/drawing/2014/main" id="{3158D5FB-18DD-4237-906F-C1994D1F28C9}"/>
              </a:ext>
            </a:extLst>
          </p:cNvPr>
          <p:cNvSpPr/>
          <p:nvPr/>
        </p:nvSpPr>
        <p:spPr>
          <a:xfrm>
            <a:off x="1945337" y="2819001"/>
            <a:ext cx="1661242" cy="1650829"/>
          </a:xfrm>
          <a:prstGeom prst="roundRect">
            <a:avLst/>
          </a:prstGeom>
          <a:pattFill prst="wdUpDiag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0009C-2E62-4CA1-8655-AF1037C05DF8}"/>
              </a:ext>
            </a:extLst>
          </p:cNvPr>
          <p:cNvSpPr/>
          <p:nvPr/>
        </p:nvSpPr>
        <p:spPr>
          <a:xfrm>
            <a:off x="-288737" y="3360915"/>
            <a:ext cx="2571869" cy="625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0289E1-A5D0-40DD-BE8C-2EE6704C0CAF}"/>
              </a:ext>
            </a:extLst>
          </p:cNvPr>
          <p:cNvSpPr/>
          <p:nvPr/>
        </p:nvSpPr>
        <p:spPr>
          <a:xfrm>
            <a:off x="1428669" y="430916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30" name="Rounded Rectangle 1">
            <a:extLst>
              <a:ext uri="{FF2B5EF4-FFF2-40B4-BE49-F238E27FC236}">
                <a16:creationId xmlns:a16="http://schemas.microsoft.com/office/drawing/2014/main" id="{083CAC3C-388C-42B5-8F39-9CB4A18BB1A3}"/>
              </a:ext>
            </a:extLst>
          </p:cNvPr>
          <p:cNvSpPr/>
          <p:nvPr/>
        </p:nvSpPr>
        <p:spPr>
          <a:xfrm>
            <a:off x="5063041" y="2819001"/>
            <a:ext cx="1939101" cy="165082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5A4772-0239-4FF9-8147-B4127BA4C417}"/>
              </a:ext>
            </a:extLst>
          </p:cNvPr>
          <p:cNvSpPr/>
          <p:nvPr/>
        </p:nvSpPr>
        <p:spPr>
          <a:xfrm>
            <a:off x="4946599" y="4309163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decrypted body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1B19640-5882-4BA3-8DD3-CAED7F2ACE26}"/>
              </a:ext>
            </a:extLst>
          </p:cNvPr>
          <p:cNvSpPr/>
          <p:nvPr/>
        </p:nvSpPr>
        <p:spPr>
          <a:xfrm>
            <a:off x="2138279" y="5115314"/>
            <a:ext cx="7475310" cy="10425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Malware replicates itself and infects others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656400F2-E705-47DE-A64B-A755A1A2536A}"/>
              </a:ext>
            </a:extLst>
          </p:cNvPr>
          <p:cNvCxnSpPr>
            <a:cxnSpLocks/>
            <a:endCxn id="42" idx="0"/>
          </p:cNvCxnSpPr>
          <p:nvPr/>
        </p:nvCxnSpPr>
        <p:spPr>
          <a:xfrm rot="10800000" flipV="1">
            <a:off x="2775958" y="2369613"/>
            <a:ext cx="2259948" cy="4493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1">
            <a:extLst>
              <a:ext uri="{FF2B5EF4-FFF2-40B4-BE49-F238E27FC236}">
                <a16:creationId xmlns:a16="http://schemas.microsoft.com/office/drawing/2014/main" id="{F65D87C8-2561-43EA-B127-AB069B4602C1}"/>
              </a:ext>
            </a:extLst>
          </p:cNvPr>
          <p:cNvSpPr/>
          <p:nvPr/>
        </p:nvSpPr>
        <p:spPr>
          <a:xfrm>
            <a:off x="8686948" y="2819001"/>
            <a:ext cx="1661242" cy="1650830"/>
          </a:xfrm>
          <a:prstGeom prst="roundRect">
            <a:avLst/>
          </a:prstGeom>
          <a:pattFill prst="pct6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FCDDE7CF-36A5-4D37-8773-9FE91142C564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6931946" y="2369614"/>
            <a:ext cx="2585623" cy="4493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6D072A-A89D-4EC5-BC92-1486F7111634}"/>
              </a:ext>
            </a:extLst>
          </p:cNvPr>
          <p:cNvCxnSpPr>
            <a:cxnSpLocks/>
          </p:cNvCxnSpPr>
          <p:nvPr/>
        </p:nvCxnSpPr>
        <p:spPr>
          <a:xfrm flipH="1">
            <a:off x="7271171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33D9C-DD49-4D0E-98B2-BC92DD0E05AF}"/>
              </a:ext>
            </a:extLst>
          </p:cNvPr>
          <p:cNvSpPr/>
          <p:nvPr/>
        </p:nvSpPr>
        <p:spPr>
          <a:xfrm>
            <a:off x="8357427" y="4289901"/>
            <a:ext cx="2455411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encrypted body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D172C5C1-26B7-4B2B-A892-24940997C453}"/>
              </a:ext>
            </a:extLst>
          </p:cNvPr>
          <p:cNvSpPr txBox="1">
            <a:spLocks/>
          </p:cNvSpPr>
          <p:nvPr/>
        </p:nvSpPr>
        <p:spPr>
          <a:xfrm>
            <a:off x="2662335" y="-19578"/>
            <a:ext cx="7203232" cy="10642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dirty="0"/>
              <a:t>Oligomorphic Malware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278148F-BE0A-4F9C-A8B0-C05597A06333}"/>
              </a:ext>
            </a:extLst>
          </p:cNvPr>
          <p:cNvSpPr/>
          <p:nvPr/>
        </p:nvSpPr>
        <p:spPr>
          <a:xfrm>
            <a:off x="5169611" y="14244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798AFAA-5799-4BE3-AC65-DCE7E25090EA}"/>
              </a:ext>
            </a:extLst>
          </p:cNvPr>
          <p:cNvSpPr/>
          <p:nvPr/>
        </p:nvSpPr>
        <p:spPr>
          <a:xfrm>
            <a:off x="5322011" y="15768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AD0DF4-3F71-4F91-AF36-295E6266DD9D}"/>
              </a:ext>
            </a:extLst>
          </p:cNvPr>
          <p:cNvSpPr/>
          <p:nvPr/>
        </p:nvSpPr>
        <p:spPr>
          <a:xfrm>
            <a:off x="5474411" y="17292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B3AFE73-117A-4D73-8DF7-8637E3BFA983}"/>
              </a:ext>
            </a:extLst>
          </p:cNvPr>
          <p:cNvSpPr/>
          <p:nvPr/>
        </p:nvSpPr>
        <p:spPr>
          <a:xfrm>
            <a:off x="5626811" y="1881614"/>
            <a:ext cx="1107847" cy="5869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3ED3DC-B0B1-42F1-B820-91DC8E7CA5ED}"/>
              </a:ext>
            </a:extLst>
          </p:cNvPr>
          <p:cNvSpPr/>
          <p:nvPr/>
        </p:nvSpPr>
        <p:spPr>
          <a:xfrm>
            <a:off x="2383836" y="1045665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n decryptors</a:t>
            </a:r>
          </a:p>
        </p:txBody>
      </p:sp>
      <p:sp>
        <p:nvSpPr>
          <p:cNvPr id="39" name="Folded Corner 6">
            <a:extLst>
              <a:ext uri="{FF2B5EF4-FFF2-40B4-BE49-F238E27FC236}">
                <a16:creationId xmlns:a16="http://schemas.microsoft.com/office/drawing/2014/main" id="{D280B2E0-3101-45E2-8E9A-5753531846FC}"/>
              </a:ext>
            </a:extLst>
          </p:cNvPr>
          <p:cNvSpPr/>
          <p:nvPr/>
        </p:nvSpPr>
        <p:spPr>
          <a:xfrm>
            <a:off x="5650099" y="2036239"/>
            <a:ext cx="1107847" cy="333375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lt1"/>
                </a:solidFill>
              </a:rPr>
              <a:t>pattern</a:t>
            </a:r>
            <a:endParaRPr lang="en-AU" sz="2400" dirty="0">
              <a:solidFill>
                <a:schemeClr val="lt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DCDAE0-B14B-48F7-8BB7-17A8B4EA6EDF}"/>
              </a:ext>
            </a:extLst>
          </p:cNvPr>
          <p:cNvSpPr/>
          <p:nvPr/>
        </p:nvSpPr>
        <p:spPr>
          <a:xfrm>
            <a:off x="5028926" y="1152160"/>
            <a:ext cx="1903020" cy="1444094"/>
          </a:xfrm>
          <a:prstGeom prst="round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BF3F458-CB56-46FC-B31D-0FA159306F30}"/>
              </a:ext>
            </a:extLst>
          </p:cNvPr>
          <p:cNvSpPr/>
          <p:nvPr/>
        </p:nvSpPr>
        <p:spPr>
          <a:xfrm>
            <a:off x="2424819" y="1534461"/>
            <a:ext cx="3166775" cy="94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e.g., 10^2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6626A8-F9E3-4A04-9F7E-B6A683EDE5A7}"/>
              </a:ext>
            </a:extLst>
          </p:cNvPr>
          <p:cNvCxnSpPr>
            <a:cxnSpLocks/>
          </p:cNvCxnSpPr>
          <p:nvPr/>
        </p:nvCxnSpPr>
        <p:spPr>
          <a:xfrm flipH="1">
            <a:off x="10514011" y="3644415"/>
            <a:ext cx="112201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92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541"/>
      </a:dk2>
      <a:lt2>
        <a:srgbClr val="E4E8E2"/>
      </a:lt2>
      <a:accent1>
        <a:srgbClr val="A629E7"/>
      </a:accent1>
      <a:accent2>
        <a:srgbClr val="6640DC"/>
      </a:accent2>
      <a:accent3>
        <a:srgbClr val="2F4FE7"/>
      </a:accent3>
      <a:accent4>
        <a:srgbClr val="1787D5"/>
      </a:accent4>
      <a:accent5>
        <a:srgbClr val="20B6B5"/>
      </a:accent5>
      <a:accent6>
        <a:srgbClr val="14B973"/>
      </a:accent6>
      <a:hlink>
        <a:srgbClr val="358E9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NoStarch</Template>
  <TotalTime>52453</TotalTime>
  <Words>892</Words>
  <Application>Microsoft Office PowerPoint</Application>
  <PresentationFormat>Widescreen</PresentationFormat>
  <Paragraphs>249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Georgia Pro Cond Light</vt:lpstr>
      <vt:lpstr>Speak Pro</vt:lpstr>
      <vt:lpstr>Wingdings 2</vt:lpstr>
      <vt:lpstr>SlateVTI</vt:lpstr>
      <vt:lpstr>CITS1003 Introduction to Cybersecurity Malware Evasion</vt:lpstr>
      <vt:lpstr>PowerPoint Presentation</vt:lpstr>
      <vt:lpstr>Malware</vt:lpstr>
      <vt:lpstr>Malware</vt:lpstr>
      <vt:lpstr>Malware</vt:lpstr>
      <vt:lpstr>Malware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Polymorphic Malware</vt:lpstr>
      <vt:lpstr>Polymorphic Malware</vt:lpstr>
      <vt:lpstr>Oligomorphic  and Polymorphic Malware</vt:lpstr>
      <vt:lpstr>PowerPoint Presentation</vt:lpstr>
      <vt:lpstr>PowerPoint Presentation</vt:lpstr>
      <vt:lpstr>Metamorphic Malware</vt:lpstr>
      <vt:lpstr>Malware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  <vt:lpstr>Malware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CITSXXXX Introduction to Cybersecurity [1] Unit overview</dc:title>
  <dc:creator>David Glance</dc:creator>
  <cp:lastModifiedBy>Robert McKnight</cp:lastModifiedBy>
  <cp:revision>1347</cp:revision>
  <dcterms:created xsi:type="dcterms:W3CDTF">2020-01-13T04:26:47Z</dcterms:created>
  <dcterms:modified xsi:type="dcterms:W3CDTF">2024-07-30T02:35:54Z</dcterms:modified>
</cp:coreProperties>
</file>