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41"/>
  </p:notesMasterIdLst>
  <p:sldIdLst>
    <p:sldId id="256" r:id="rId2"/>
    <p:sldId id="349" r:id="rId3"/>
    <p:sldId id="545" r:id="rId4"/>
    <p:sldId id="533" r:id="rId5"/>
    <p:sldId id="532" r:id="rId6"/>
    <p:sldId id="348" r:id="rId7"/>
    <p:sldId id="260" r:id="rId8"/>
    <p:sldId id="312" r:id="rId9"/>
    <p:sldId id="276" r:id="rId10"/>
    <p:sldId id="319" r:id="rId11"/>
    <p:sldId id="540" r:id="rId12"/>
    <p:sldId id="347" r:id="rId13"/>
    <p:sldId id="542" r:id="rId14"/>
    <p:sldId id="543" r:id="rId15"/>
    <p:sldId id="321" r:id="rId16"/>
    <p:sldId id="320" r:id="rId17"/>
    <p:sldId id="322" r:id="rId18"/>
    <p:sldId id="273" r:id="rId19"/>
    <p:sldId id="539" r:id="rId20"/>
    <p:sldId id="534" r:id="rId21"/>
    <p:sldId id="536" r:id="rId22"/>
    <p:sldId id="345" r:id="rId23"/>
    <p:sldId id="344" r:id="rId24"/>
    <p:sldId id="537" r:id="rId25"/>
    <p:sldId id="346" r:id="rId26"/>
    <p:sldId id="274" r:id="rId27"/>
    <p:sldId id="272" r:id="rId28"/>
    <p:sldId id="541" r:id="rId29"/>
    <p:sldId id="323" r:id="rId30"/>
    <p:sldId id="335" r:id="rId31"/>
    <p:sldId id="544" r:id="rId32"/>
    <p:sldId id="342" r:id="rId33"/>
    <p:sldId id="269" r:id="rId34"/>
    <p:sldId id="258" r:id="rId35"/>
    <p:sldId id="267" r:id="rId36"/>
    <p:sldId id="268" r:id="rId37"/>
    <p:sldId id="270" r:id="rId38"/>
    <p:sldId id="275"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74" autoAdjust="0"/>
    <p:restoredTop sz="63465" autoAdjust="0"/>
  </p:normalViewPr>
  <p:slideViewPr>
    <p:cSldViewPr snapToGrid="0" snapToObjects="1">
      <p:cViewPr varScale="1">
        <p:scale>
          <a:sx n="45" d="100"/>
          <a:sy n="45" d="100"/>
        </p:scale>
        <p:origin x="108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docChgLst>
    <pc:chgData name="张 智" userId="36bdf691fd3510be" providerId="LiveId" clId="{F06A3F99-18E9-4367-97B2-55765CB61B8A}"/>
    <pc:docChg chg="undo redo custSel addSld delSld modSld">
      <pc:chgData name="张 智" userId="36bdf691fd3510be" providerId="LiveId" clId="{F06A3F99-18E9-4367-97B2-55765CB61B8A}" dt="2024-02-26T06:16:50.693" v="7235" actId="20577"/>
      <pc:docMkLst>
        <pc:docMk/>
      </pc:docMkLst>
      <pc:sldChg chg="delSp modSp mod modNotesTx">
        <pc:chgData name="张 智" userId="36bdf691fd3510be" providerId="LiveId" clId="{F06A3F99-18E9-4367-97B2-55765CB61B8A}" dt="2024-02-23T15:18:13.988" v="2472" actId="15"/>
        <pc:sldMkLst>
          <pc:docMk/>
          <pc:sldMk cId="2850690858" sldId="258"/>
        </pc:sldMkLst>
        <pc:spChg chg="mod">
          <ac:chgData name="张 智" userId="36bdf691fd3510be" providerId="LiveId" clId="{F06A3F99-18E9-4367-97B2-55765CB61B8A}" dt="2024-02-23T15:03:00.202" v="2410" actId="1076"/>
          <ac:spMkLst>
            <pc:docMk/>
            <pc:sldMk cId="2850690858" sldId="258"/>
            <ac:spMk id="2" creationId="{5C4F01C5-5333-2248-B03B-703C97F7CC69}"/>
          </ac:spMkLst>
        </pc:spChg>
        <pc:spChg chg="mod">
          <ac:chgData name="张 智" userId="36bdf691fd3510be" providerId="LiveId" clId="{F06A3F99-18E9-4367-97B2-55765CB61B8A}" dt="2024-02-23T15:18:13.988" v="2472" actId="15"/>
          <ac:spMkLst>
            <pc:docMk/>
            <pc:sldMk cId="2850690858" sldId="258"/>
            <ac:spMk id="3" creationId="{F7DD7DCB-C7E2-1B4F-BD83-3B7AF005DD76}"/>
          </ac:spMkLst>
        </pc:spChg>
        <pc:spChg chg="del">
          <ac:chgData name="张 智" userId="36bdf691fd3510be" providerId="LiveId" clId="{F06A3F99-18E9-4367-97B2-55765CB61B8A}" dt="2024-02-23T15:03:06.393" v="2412" actId="478"/>
          <ac:spMkLst>
            <pc:docMk/>
            <pc:sldMk cId="2850690858" sldId="258"/>
            <ac:spMk id="4" creationId="{5293465A-4C2A-754E-8F5A-63A08A730A0E}"/>
          </ac:spMkLst>
        </pc:spChg>
      </pc:sldChg>
      <pc:sldChg chg="modSp mod modNotesTx">
        <pc:chgData name="张 智" userId="36bdf691fd3510be" providerId="LiveId" clId="{F06A3F99-18E9-4367-97B2-55765CB61B8A}" dt="2024-02-26T01:43:22.469" v="5308" actId="20577"/>
        <pc:sldMkLst>
          <pc:docMk/>
          <pc:sldMk cId="3503711615" sldId="260"/>
        </pc:sldMkLst>
        <pc:spChg chg="mod">
          <ac:chgData name="张 智" userId="36bdf691fd3510be" providerId="LiveId" clId="{F06A3F99-18E9-4367-97B2-55765CB61B8A}" dt="2024-02-26T01:43:22.469" v="5308" actId="20577"/>
          <ac:spMkLst>
            <pc:docMk/>
            <pc:sldMk cId="3503711615" sldId="260"/>
            <ac:spMk id="3" creationId="{F7DD7DCB-C7E2-1B4F-BD83-3B7AF005DD76}"/>
          </ac:spMkLst>
        </pc:spChg>
      </pc:sldChg>
      <pc:sldChg chg="del">
        <pc:chgData name="张 智" userId="36bdf691fd3510be" providerId="LiveId" clId="{F06A3F99-18E9-4367-97B2-55765CB61B8A}" dt="2024-02-25T14:30:06.178" v="4260" actId="2696"/>
        <pc:sldMkLst>
          <pc:docMk/>
          <pc:sldMk cId="3235645542" sldId="266"/>
        </pc:sldMkLst>
      </pc:sldChg>
      <pc:sldChg chg="addSp delSp modSp mod modNotesTx">
        <pc:chgData name="张 智" userId="36bdf691fd3510be" providerId="LiveId" clId="{F06A3F99-18E9-4367-97B2-55765CB61B8A}" dt="2024-02-26T05:50:35.866" v="7064" actId="20577"/>
        <pc:sldMkLst>
          <pc:docMk/>
          <pc:sldMk cId="3480672060" sldId="267"/>
        </pc:sldMkLst>
        <pc:spChg chg="mod">
          <ac:chgData name="张 智" userId="36bdf691fd3510be" providerId="LiveId" clId="{F06A3F99-18E9-4367-97B2-55765CB61B8A}" dt="2024-02-25T14:36:38.141" v="4288" actId="1076"/>
          <ac:spMkLst>
            <pc:docMk/>
            <pc:sldMk cId="3480672060" sldId="267"/>
            <ac:spMk id="2" creationId="{5C4F01C5-5333-2248-B03B-703C97F7CC69}"/>
          </ac:spMkLst>
        </pc:spChg>
        <pc:spChg chg="mod">
          <ac:chgData name="张 智" userId="36bdf691fd3510be" providerId="LiveId" clId="{F06A3F99-18E9-4367-97B2-55765CB61B8A}" dt="2024-02-25T14:35:07.193" v="4281" actId="20577"/>
          <ac:spMkLst>
            <pc:docMk/>
            <pc:sldMk cId="3480672060" sldId="267"/>
            <ac:spMk id="4" creationId="{5293465A-4C2A-754E-8F5A-63A08A730A0E}"/>
          </ac:spMkLst>
        </pc:spChg>
        <pc:spChg chg="mod">
          <ac:chgData name="张 智" userId="36bdf691fd3510be" providerId="LiveId" clId="{F06A3F99-18E9-4367-97B2-55765CB61B8A}" dt="2024-02-25T14:36:44.013" v="4291" actId="14100"/>
          <ac:spMkLst>
            <pc:docMk/>
            <pc:sldMk cId="3480672060" sldId="267"/>
            <ac:spMk id="19" creationId="{F6948037-86E0-421A-B96C-F87438C98CFD}"/>
          </ac:spMkLst>
        </pc:spChg>
        <pc:picChg chg="del">
          <ac:chgData name="张 智" userId="36bdf691fd3510be" providerId="LiveId" clId="{F06A3F99-18E9-4367-97B2-55765CB61B8A}" dt="2024-02-25T14:30:44.701" v="4261" actId="478"/>
          <ac:picMkLst>
            <pc:docMk/>
            <pc:sldMk cId="3480672060" sldId="267"/>
            <ac:picMk id="5" creationId="{C2ED2737-1796-D54E-A0CA-4C7C7C4A0B91}"/>
          </ac:picMkLst>
        </pc:picChg>
        <pc:picChg chg="add mod">
          <ac:chgData name="张 智" userId="36bdf691fd3510be" providerId="LiveId" clId="{F06A3F99-18E9-4367-97B2-55765CB61B8A}" dt="2024-02-25T14:44:28.460" v="5013" actId="14100"/>
          <ac:picMkLst>
            <pc:docMk/>
            <pc:sldMk cId="3480672060" sldId="267"/>
            <ac:picMk id="6" creationId="{680B0832-BD63-4373-902C-374A1ABB6E58}"/>
          </ac:picMkLst>
        </pc:picChg>
      </pc:sldChg>
      <pc:sldChg chg="delSp modSp mod modNotesTx">
        <pc:chgData name="张 智" userId="36bdf691fd3510be" providerId="LiveId" clId="{F06A3F99-18E9-4367-97B2-55765CB61B8A}" dt="2024-02-26T05:50:30.399" v="7062" actId="20577"/>
        <pc:sldMkLst>
          <pc:docMk/>
          <pc:sldMk cId="1068746973" sldId="268"/>
        </pc:sldMkLst>
        <pc:spChg chg="mod">
          <ac:chgData name="张 智" userId="36bdf691fd3510be" providerId="LiveId" clId="{F06A3F99-18E9-4367-97B2-55765CB61B8A}" dt="2024-02-23T15:14:21.634" v="2444" actId="14100"/>
          <ac:spMkLst>
            <pc:docMk/>
            <pc:sldMk cId="1068746973" sldId="268"/>
            <ac:spMk id="2" creationId="{5C4F01C5-5333-2248-B03B-703C97F7CC69}"/>
          </ac:spMkLst>
        </pc:spChg>
        <pc:spChg chg="mod">
          <ac:chgData name="张 智" userId="36bdf691fd3510be" providerId="LiveId" clId="{F06A3F99-18E9-4367-97B2-55765CB61B8A}" dt="2024-02-23T15:14:19.314" v="2443" actId="1076"/>
          <ac:spMkLst>
            <pc:docMk/>
            <pc:sldMk cId="1068746973" sldId="268"/>
            <ac:spMk id="3" creationId="{F7DD7DCB-C7E2-1B4F-BD83-3B7AF005DD76}"/>
          </ac:spMkLst>
        </pc:spChg>
        <pc:spChg chg="del">
          <ac:chgData name="张 智" userId="36bdf691fd3510be" providerId="LiveId" clId="{F06A3F99-18E9-4367-97B2-55765CB61B8A}" dt="2024-02-23T15:14:12.613" v="2441" actId="478"/>
          <ac:spMkLst>
            <pc:docMk/>
            <pc:sldMk cId="1068746973" sldId="268"/>
            <ac:spMk id="4" creationId="{5293465A-4C2A-754E-8F5A-63A08A730A0E}"/>
          </ac:spMkLst>
        </pc:spChg>
      </pc:sldChg>
      <pc:sldChg chg="modNotesTx">
        <pc:chgData name="张 智" userId="36bdf691fd3510be" providerId="LiveId" clId="{F06A3F99-18E9-4367-97B2-55765CB61B8A}" dt="2024-02-26T04:30:04.154" v="7060" actId="20577"/>
        <pc:sldMkLst>
          <pc:docMk/>
          <pc:sldMk cId="1476963364" sldId="269"/>
        </pc:sldMkLst>
      </pc:sldChg>
      <pc:sldChg chg="modSp mod modNotesTx">
        <pc:chgData name="张 智" userId="36bdf691fd3510be" providerId="LiveId" clId="{F06A3F99-18E9-4367-97B2-55765CB61B8A}" dt="2024-02-26T06:11:25.696" v="7068" actId="20577"/>
        <pc:sldMkLst>
          <pc:docMk/>
          <pc:sldMk cId="2805807811" sldId="270"/>
        </pc:sldMkLst>
        <pc:spChg chg="mod">
          <ac:chgData name="张 智" userId="36bdf691fd3510be" providerId="LiveId" clId="{F06A3F99-18E9-4367-97B2-55765CB61B8A}" dt="2024-02-23T15:14:29.258" v="2445" actId="1076"/>
          <ac:spMkLst>
            <pc:docMk/>
            <pc:sldMk cId="2805807811" sldId="270"/>
            <ac:spMk id="2" creationId="{F504D983-BF7D-9343-B99F-81DCAC39D19B}"/>
          </ac:spMkLst>
        </pc:spChg>
        <pc:spChg chg="mod">
          <ac:chgData name="张 智" userId="36bdf691fd3510be" providerId="LiveId" clId="{F06A3F99-18E9-4367-97B2-55765CB61B8A}" dt="2024-02-26T06:10:32.242" v="7066" actId="20577"/>
          <ac:spMkLst>
            <pc:docMk/>
            <pc:sldMk cId="2805807811" sldId="270"/>
            <ac:spMk id="3" creationId="{BBEA6D1A-7BEE-D443-9695-FB4C23725F4D}"/>
          </ac:spMkLst>
        </pc:spChg>
      </pc:sldChg>
      <pc:sldChg chg="modSp mod modNotesTx">
        <pc:chgData name="张 智" userId="36bdf691fd3510be" providerId="LiveId" clId="{F06A3F99-18E9-4367-97B2-55765CB61B8A}" dt="2024-02-26T02:14:59.321" v="5783" actId="20577"/>
        <pc:sldMkLst>
          <pc:docMk/>
          <pc:sldMk cId="1469224897" sldId="273"/>
        </pc:sldMkLst>
        <pc:spChg chg="mod">
          <ac:chgData name="张 智" userId="36bdf691fd3510be" providerId="LiveId" clId="{F06A3F99-18E9-4367-97B2-55765CB61B8A}" dt="2024-02-23T09:35:23.519" v="1489" actId="108"/>
          <ac:spMkLst>
            <pc:docMk/>
            <pc:sldMk cId="1469224897" sldId="273"/>
            <ac:spMk id="2" creationId="{AF12F404-5848-8D4C-8FB6-3349BDEB8F75}"/>
          </ac:spMkLst>
        </pc:spChg>
        <pc:spChg chg="mod">
          <ac:chgData name="张 智" userId="36bdf691fd3510be" providerId="LiveId" clId="{F06A3F99-18E9-4367-97B2-55765CB61B8A}" dt="2024-02-26T02:14:00.253" v="5782" actId="20577"/>
          <ac:spMkLst>
            <pc:docMk/>
            <pc:sldMk cId="1469224897" sldId="273"/>
            <ac:spMk id="3" creationId="{56279952-E4DB-7445-83D2-1C8ADC55F074}"/>
          </ac:spMkLst>
        </pc:spChg>
      </pc:sldChg>
      <pc:sldChg chg="modSp mod modNotesTx">
        <pc:chgData name="张 智" userId="36bdf691fd3510be" providerId="LiveId" clId="{F06A3F99-18E9-4367-97B2-55765CB61B8A}" dt="2024-02-26T04:06:55.877" v="6760" actId="20577"/>
        <pc:sldMkLst>
          <pc:docMk/>
          <pc:sldMk cId="1892611882" sldId="274"/>
        </pc:sldMkLst>
        <pc:spChg chg="mod">
          <ac:chgData name="张 智" userId="36bdf691fd3510be" providerId="LiveId" clId="{F06A3F99-18E9-4367-97B2-55765CB61B8A}" dt="2024-02-23T14:49:09.037" v="1739" actId="14100"/>
          <ac:spMkLst>
            <pc:docMk/>
            <pc:sldMk cId="1892611882" sldId="274"/>
            <ac:spMk id="2" creationId="{DDA4E7FC-13D5-D64F-970D-EE15EF0A474C}"/>
          </ac:spMkLst>
        </pc:spChg>
        <pc:spChg chg="mod">
          <ac:chgData name="张 智" userId="36bdf691fd3510be" providerId="LiveId" clId="{F06A3F99-18E9-4367-97B2-55765CB61B8A}" dt="2024-02-26T04:06:37.199" v="6735" actId="20577"/>
          <ac:spMkLst>
            <pc:docMk/>
            <pc:sldMk cId="1892611882" sldId="274"/>
            <ac:spMk id="3" creationId="{D414E03A-E6FC-764F-9D80-282B98177B8B}"/>
          </ac:spMkLst>
        </pc:spChg>
      </pc:sldChg>
      <pc:sldChg chg="modSp mod modNotesTx">
        <pc:chgData name="张 智" userId="36bdf691fd3510be" providerId="LiveId" clId="{F06A3F99-18E9-4367-97B2-55765CB61B8A}" dt="2024-02-26T06:15:29.272" v="7206" actId="20577"/>
        <pc:sldMkLst>
          <pc:docMk/>
          <pc:sldMk cId="548683949" sldId="275"/>
        </pc:sldMkLst>
        <pc:spChg chg="mod">
          <ac:chgData name="张 智" userId="36bdf691fd3510be" providerId="LiveId" clId="{F06A3F99-18E9-4367-97B2-55765CB61B8A}" dt="2024-02-23T15:14:43.986" v="2448" actId="1076"/>
          <ac:spMkLst>
            <pc:docMk/>
            <pc:sldMk cId="548683949" sldId="275"/>
            <ac:spMk id="2" creationId="{0AB97A6F-E7F5-304A-A25F-61E764525B5B}"/>
          </ac:spMkLst>
        </pc:spChg>
        <pc:spChg chg="mod">
          <ac:chgData name="张 智" userId="36bdf691fd3510be" providerId="LiveId" clId="{F06A3F99-18E9-4367-97B2-55765CB61B8A}" dt="2024-02-26T06:14:41.501" v="7181" actId="20577"/>
          <ac:spMkLst>
            <pc:docMk/>
            <pc:sldMk cId="548683949" sldId="275"/>
            <ac:spMk id="3" creationId="{88851BF1-8C4A-B14B-8144-02D268D45C5C}"/>
          </ac:spMkLst>
        </pc:spChg>
      </pc:sldChg>
      <pc:sldChg chg="addSp delSp modSp mod modNotesTx">
        <pc:chgData name="张 智" userId="36bdf691fd3510be" providerId="LiveId" clId="{F06A3F99-18E9-4367-97B2-55765CB61B8A}" dt="2024-02-26T01:45:52.194" v="5310" actId="20577"/>
        <pc:sldMkLst>
          <pc:docMk/>
          <pc:sldMk cId="4215697357" sldId="276"/>
        </pc:sldMkLst>
        <pc:spChg chg="mod">
          <ac:chgData name="张 智" userId="36bdf691fd3510be" providerId="LiveId" clId="{F06A3F99-18E9-4367-97B2-55765CB61B8A}" dt="2024-02-21T07:05:15.480" v="441" actId="14100"/>
          <ac:spMkLst>
            <pc:docMk/>
            <pc:sldMk cId="4215697357" sldId="276"/>
            <ac:spMk id="2" creationId="{5C4F01C5-5333-2248-B03B-703C97F7CC69}"/>
          </ac:spMkLst>
        </pc:spChg>
        <pc:spChg chg="mod">
          <ac:chgData name="张 智" userId="36bdf691fd3510be" providerId="LiveId" clId="{F06A3F99-18E9-4367-97B2-55765CB61B8A}" dt="2024-02-21T07:04:22.101" v="411" actId="20577"/>
          <ac:spMkLst>
            <pc:docMk/>
            <pc:sldMk cId="4215697357" sldId="276"/>
            <ac:spMk id="6" creationId="{823E95F5-393A-43E7-9F14-C47021EF0545}"/>
          </ac:spMkLst>
        </pc:spChg>
        <pc:spChg chg="mod">
          <ac:chgData name="张 智" userId="36bdf691fd3510be" providerId="LiveId" clId="{F06A3F99-18E9-4367-97B2-55765CB61B8A}" dt="2024-02-21T07:06:33.245" v="468" actId="2711"/>
          <ac:spMkLst>
            <pc:docMk/>
            <pc:sldMk cId="4215697357" sldId="276"/>
            <ac:spMk id="7" creationId="{0B403A3E-5FF0-4752-8688-39CA304628D9}"/>
          </ac:spMkLst>
        </pc:spChg>
        <pc:spChg chg="add mod">
          <ac:chgData name="张 智" userId="36bdf691fd3510be" providerId="LiveId" clId="{F06A3F99-18E9-4367-97B2-55765CB61B8A}" dt="2024-02-21T07:01:37.114" v="350"/>
          <ac:spMkLst>
            <pc:docMk/>
            <pc:sldMk cId="4215697357" sldId="276"/>
            <ac:spMk id="17" creationId="{A1D629DA-6F62-4767-9B37-02397C5D0AE0}"/>
          </ac:spMkLst>
        </pc:spChg>
        <pc:picChg chg="del mod">
          <ac:chgData name="张 智" userId="36bdf691fd3510be" providerId="LiveId" clId="{F06A3F99-18E9-4367-97B2-55765CB61B8A}" dt="2024-02-21T06:58:55.352" v="278" actId="478"/>
          <ac:picMkLst>
            <pc:docMk/>
            <pc:sldMk cId="4215697357" sldId="276"/>
            <ac:picMk id="8" creationId="{F05E67AE-748B-4DD2-BBBB-132C13AE2F10}"/>
          </ac:picMkLst>
        </pc:picChg>
        <pc:picChg chg="mod">
          <ac:chgData name="张 智" userId="36bdf691fd3510be" providerId="LiveId" clId="{F06A3F99-18E9-4367-97B2-55765CB61B8A}" dt="2024-02-21T06:58:40.186" v="276" actId="1076"/>
          <ac:picMkLst>
            <pc:docMk/>
            <pc:sldMk cId="4215697357" sldId="276"/>
            <ac:picMk id="9" creationId="{DBFD782F-6DB3-44CB-93E1-1369FE8A4CD8}"/>
          </ac:picMkLst>
        </pc:picChg>
        <pc:picChg chg="del mod">
          <ac:chgData name="张 智" userId="36bdf691fd3510be" providerId="LiveId" clId="{F06A3F99-18E9-4367-97B2-55765CB61B8A}" dt="2024-02-21T07:04:59.248" v="436" actId="478"/>
          <ac:picMkLst>
            <pc:docMk/>
            <pc:sldMk cId="4215697357" sldId="276"/>
            <ac:picMk id="10" creationId="{797F3C57-02FA-428C-A778-B759394DDF9D}"/>
          </ac:picMkLst>
        </pc:picChg>
        <pc:picChg chg="mod">
          <ac:chgData name="张 智" userId="36bdf691fd3510be" providerId="LiveId" clId="{F06A3F99-18E9-4367-97B2-55765CB61B8A}" dt="2024-02-21T06:58:40.186" v="276" actId="1076"/>
          <ac:picMkLst>
            <pc:docMk/>
            <pc:sldMk cId="4215697357" sldId="276"/>
            <ac:picMk id="12" creationId="{ACAF34E7-08E1-420F-9551-3100E69AB4E5}"/>
          </ac:picMkLst>
        </pc:picChg>
        <pc:picChg chg="mod">
          <ac:chgData name="张 智" userId="36bdf691fd3510be" providerId="LiveId" clId="{F06A3F99-18E9-4367-97B2-55765CB61B8A}" dt="2024-02-21T06:58:50.650" v="277" actId="1076"/>
          <ac:picMkLst>
            <pc:docMk/>
            <pc:sldMk cId="4215697357" sldId="276"/>
            <ac:picMk id="13" creationId="{0D46826F-B963-4827-996D-E27EC5110F4C}"/>
          </ac:picMkLst>
        </pc:picChg>
        <pc:picChg chg="mod">
          <ac:chgData name="张 智" userId="36bdf691fd3510be" providerId="LiveId" clId="{F06A3F99-18E9-4367-97B2-55765CB61B8A}" dt="2024-02-21T06:58:40.186" v="276" actId="1076"/>
          <ac:picMkLst>
            <pc:docMk/>
            <pc:sldMk cId="4215697357" sldId="276"/>
            <ac:picMk id="14" creationId="{7F27A32D-012E-487E-9F76-F978F9DC8995}"/>
          </ac:picMkLst>
        </pc:picChg>
        <pc:picChg chg="add mod">
          <ac:chgData name="张 智" userId="36bdf691fd3510be" providerId="LiveId" clId="{F06A3F99-18E9-4367-97B2-55765CB61B8A}" dt="2024-02-21T06:59:01.762" v="280" actId="1076"/>
          <ac:picMkLst>
            <pc:docMk/>
            <pc:sldMk cId="4215697357" sldId="276"/>
            <ac:picMk id="15" creationId="{87AEF3DC-9A0E-4835-8A8E-C66688FD7B30}"/>
          </ac:picMkLst>
        </pc:picChg>
        <pc:picChg chg="mod">
          <ac:chgData name="张 智" userId="36bdf691fd3510be" providerId="LiveId" clId="{F06A3F99-18E9-4367-97B2-55765CB61B8A}" dt="2024-02-21T06:58:50.650" v="277" actId="1076"/>
          <ac:picMkLst>
            <pc:docMk/>
            <pc:sldMk cId="4215697357" sldId="276"/>
            <ac:picMk id="16" creationId="{8252029B-0A24-443A-B7AA-70B1B97D6582}"/>
          </ac:picMkLst>
        </pc:picChg>
        <pc:picChg chg="mod">
          <ac:chgData name="张 智" userId="36bdf691fd3510be" providerId="LiveId" clId="{F06A3F99-18E9-4367-97B2-55765CB61B8A}" dt="2024-02-21T06:58:50.650" v="277" actId="1076"/>
          <ac:picMkLst>
            <pc:docMk/>
            <pc:sldMk cId="4215697357" sldId="276"/>
            <ac:picMk id="18" creationId="{09343FFF-DDA6-4428-8195-479D6EBE76AE}"/>
          </ac:picMkLst>
        </pc:picChg>
        <pc:picChg chg="add mod">
          <ac:chgData name="张 智" userId="36bdf691fd3510be" providerId="LiveId" clId="{F06A3F99-18E9-4367-97B2-55765CB61B8A}" dt="2024-02-21T07:02:09.378" v="353" actId="1076"/>
          <ac:picMkLst>
            <pc:docMk/>
            <pc:sldMk cId="4215697357" sldId="276"/>
            <ac:picMk id="19" creationId="{408D5384-ACF2-426B-8FAA-2D5C48D1390B}"/>
          </ac:picMkLst>
        </pc:picChg>
        <pc:picChg chg="add del mod">
          <ac:chgData name="张 智" userId="36bdf691fd3510be" providerId="LiveId" clId="{F06A3F99-18E9-4367-97B2-55765CB61B8A}" dt="2024-02-21T07:02:53.602" v="372" actId="478"/>
          <ac:picMkLst>
            <pc:docMk/>
            <pc:sldMk cId="4215697357" sldId="276"/>
            <ac:picMk id="20" creationId="{E047E50A-A4AD-4430-B337-0C6031AD9B84}"/>
          </ac:picMkLst>
        </pc:picChg>
        <pc:picChg chg="add del mod">
          <ac:chgData name="张 智" userId="36bdf691fd3510be" providerId="LiveId" clId="{F06A3F99-18E9-4367-97B2-55765CB61B8A}" dt="2024-02-21T07:03:09.049" v="375" actId="478"/>
          <ac:picMkLst>
            <pc:docMk/>
            <pc:sldMk cId="4215697357" sldId="276"/>
            <ac:picMk id="21" creationId="{67913261-C6CC-4E95-AD20-0F3C8B54903E}"/>
          </ac:picMkLst>
        </pc:picChg>
        <pc:picChg chg="add mod">
          <ac:chgData name="张 智" userId="36bdf691fd3510be" providerId="LiveId" clId="{F06A3F99-18E9-4367-97B2-55765CB61B8A}" dt="2024-02-21T07:02:09.378" v="353" actId="1076"/>
          <ac:picMkLst>
            <pc:docMk/>
            <pc:sldMk cId="4215697357" sldId="276"/>
            <ac:picMk id="22" creationId="{DA6D127C-3CDD-427C-B02C-19298FC1CAF9}"/>
          </ac:picMkLst>
        </pc:picChg>
        <pc:picChg chg="add mod">
          <ac:chgData name="张 智" userId="36bdf691fd3510be" providerId="LiveId" clId="{F06A3F99-18E9-4367-97B2-55765CB61B8A}" dt="2024-02-21T07:03:07.779" v="374" actId="1076"/>
          <ac:picMkLst>
            <pc:docMk/>
            <pc:sldMk cId="4215697357" sldId="276"/>
            <ac:picMk id="23" creationId="{98F5198A-4230-4AC3-8561-A955CD1172AC}"/>
          </ac:picMkLst>
        </pc:picChg>
        <pc:picChg chg="add mod">
          <ac:chgData name="张 智" userId="36bdf691fd3510be" providerId="LiveId" clId="{F06A3F99-18E9-4367-97B2-55765CB61B8A}" dt="2024-02-21T07:03:14.362" v="377" actId="1076"/>
          <ac:picMkLst>
            <pc:docMk/>
            <pc:sldMk cId="4215697357" sldId="276"/>
            <ac:picMk id="24" creationId="{F7DEC84B-94EE-4443-8FD6-DE9A97CFE52A}"/>
          </ac:picMkLst>
        </pc:picChg>
        <pc:picChg chg="add mod">
          <ac:chgData name="张 智" userId="36bdf691fd3510be" providerId="LiveId" clId="{F06A3F99-18E9-4367-97B2-55765CB61B8A}" dt="2024-02-21T07:05:03.834" v="438" actId="1076"/>
          <ac:picMkLst>
            <pc:docMk/>
            <pc:sldMk cId="4215697357" sldId="276"/>
            <ac:picMk id="25" creationId="{44A3D8B6-827E-457B-90FC-EF17BF4C867D}"/>
          </ac:picMkLst>
        </pc:picChg>
      </pc:sldChg>
      <pc:sldChg chg="modSp mod">
        <pc:chgData name="张 智" userId="36bdf691fd3510be" providerId="LiveId" clId="{F06A3F99-18E9-4367-97B2-55765CB61B8A}" dt="2024-02-21T06:50:21.123" v="265"/>
        <pc:sldMkLst>
          <pc:docMk/>
          <pc:sldMk cId="1786005080" sldId="312"/>
        </pc:sldMkLst>
        <pc:spChg chg="mod">
          <ac:chgData name="张 智" userId="36bdf691fd3510be" providerId="LiveId" clId="{F06A3F99-18E9-4367-97B2-55765CB61B8A}" dt="2024-02-21T06:50:21.123" v="265"/>
          <ac:spMkLst>
            <pc:docMk/>
            <pc:sldMk cId="1786005080" sldId="312"/>
            <ac:spMk id="3" creationId="{00000000-0000-0000-0000-000000000000}"/>
          </ac:spMkLst>
        </pc:spChg>
      </pc:sldChg>
      <pc:sldChg chg="modSp mod modNotesTx">
        <pc:chgData name="张 智" userId="36bdf691fd3510be" providerId="LiveId" clId="{F06A3F99-18E9-4367-97B2-55765CB61B8A}" dt="2024-02-21T06:57:44.138" v="274" actId="20577"/>
        <pc:sldMkLst>
          <pc:docMk/>
          <pc:sldMk cId="1481627793" sldId="319"/>
        </pc:sldMkLst>
        <pc:spChg chg="mod">
          <ac:chgData name="张 智" userId="36bdf691fd3510be" providerId="LiveId" clId="{F06A3F99-18E9-4367-97B2-55765CB61B8A}" dt="2024-02-21T06:57:44.138" v="274" actId="20577"/>
          <ac:spMkLst>
            <pc:docMk/>
            <pc:sldMk cId="1481627793" sldId="319"/>
            <ac:spMk id="4" creationId="{D6D401DD-ABB4-4DA0-ACA9-85C7AEFAF6AB}"/>
          </ac:spMkLst>
        </pc:spChg>
      </pc:sldChg>
      <pc:sldChg chg="modSp mod modNotesTx">
        <pc:chgData name="张 智" userId="36bdf691fd3510be" providerId="LiveId" clId="{F06A3F99-18E9-4367-97B2-55765CB61B8A}" dt="2024-02-21T07:24:08.206" v="615" actId="20577"/>
        <pc:sldMkLst>
          <pc:docMk/>
          <pc:sldMk cId="2700717229" sldId="320"/>
        </pc:sldMkLst>
        <pc:spChg chg="mod">
          <ac:chgData name="张 智" userId="36bdf691fd3510be" providerId="LiveId" clId="{F06A3F99-18E9-4367-97B2-55765CB61B8A}" dt="2024-02-21T07:23:11.977" v="594" actId="207"/>
          <ac:spMkLst>
            <pc:docMk/>
            <pc:sldMk cId="2700717229" sldId="320"/>
            <ac:spMk id="3" creationId="{00000000-0000-0000-0000-000000000000}"/>
          </ac:spMkLst>
        </pc:spChg>
      </pc:sldChg>
      <pc:sldChg chg="modSp mod modNotesTx">
        <pc:chgData name="张 智" userId="36bdf691fd3510be" providerId="LiveId" clId="{F06A3F99-18E9-4367-97B2-55765CB61B8A}" dt="2024-02-26T02:06:49.465" v="5684" actId="20577"/>
        <pc:sldMkLst>
          <pc:docMk/>
          <pc:sldMk cId="3921763365" sldId="321"/>
        </pc:sldMkLst>
        <pc:spChg chg="mod">
          <ac:chgData name="张 智" userId="36bdf691fd3510be" providerId="LiveId" clId="{F06A3F99-18E9-4367-97B2-55765CB61B8A}" dt="2024-02-26T02:05:47.013" v="5633" actId="20577"/>
          <ac:spMkLst>
            <pc:docMk/>
            <pc:sldMk cId="3921763365" sldId="321"/>
            <ac:spMk id="9" creationId="{07BE73EB-E544-436B-BC4C-1A8693FA38FD}"/>
          </ac:spMkLst>
        </pc:spChg>
      </pc:sldChg>
      <pc:sldChg chg="addSp delSp modSp mod modNotesTx">
        <pc:chgData name="张 智" userId="36bdf691fd3510be" providerId="LiveId" clId="{F06A3F99-18E9-4367-97B2-55765CB61B8A}" dt="2024-02-26T02:10:31.566" v="5685" actId="20577"/>
        <pc:sldMkLst>
          <pc:docMk/>
          <pc:sldMk cId="462365410" sldId="322"/>
        </pc:sldMkLst>
        <pc:spChg chg="mod">
          <ac:chgData name="张 智" userId="36bdf691fd3510be" providerId="LiveId" clId="{F06A3F99-18E9-4367-97B2-55765CB61B8A}" dt="2024-02-21T07:27:55.646" v="632" actId="1076"/>
          <ac:spMkLst>
            <pc:docMk/>
            <pc:sldMk cId="462365410" sldId="322"/>
            <ac:spMk id="2" creationId="{6CE1A259-E50D-4EA2-90A3-5321F575131B}"/>
          </ac:spMkLst>
        </pc:spChg>
        <pc:picChg chg="del">
          <ac:chgData name="张 智" userId="36bdf691fd3510be" providerId="LiveId" clId="{F06A3F99-18E9-4367-97B2-55765CB61B8A}" dt="2024-02-21T07:25:36.613" v="616" actId="478"/>
          <ac:picMkLst>
            <pc:docMk/>
            <pc:sldMk cId="462365410" sldId="322"/>
            <ac:picMk id="4" creationId="{C2422E6C-910E-4469-99CE-5C2C2337E66E}"/>
          </ac:picMkLst>
        </pc:picChg>
        <pc:picChg chg="add del mod">
          <ac:chgData name="张 智" userId="36bdf691fd3510be" providerId="LiveId" clId="{F06A3F99-18E9-4367-97B2-55765CB61B8A}" dt="2024-02-21T07:27:33.023" v="622" actId="478"/>
          <ac:picMkLst>
            <pc:docMk/>
            <pc:sldMk cId="462365410" sldId="322"/>
            <ac:picMk id="5" creationId="{14EB2AA6-1F65-48B2-B652-6A8625177E03}"/>
          </ac:picMkLst>
        </pc:picChg>
        <pc:picChg chg="add mod">
          <ac:chgData name="张 智" userId="36bdf691fd3510be" providerId="LiveId" clId="{F06A3F99-18E9-4367-97B2-55765CB61B8A}" dt="2024-02-21T07:27:53.847" v="631" actId="1076"/>
          <ac:picMkLst>
            <pc:docMk/>
            <pc:sldMk cId="462365410" sldId="322"/>
            <ac:picMk id="7" creationId="{C98E65DA-16B1-4DA8-9603-3E402AA215B8}"/>
          </ac:picMkLst>
        </pc:picChg>
      </pc:sldChg>
      <pc:sldChg chg="modSp mod modNotesTx">
        <pc:chgData name="张 智" userId="36bdf691fd3510be" providerId="LiveId" clId="{F06A3F99-18E9-4367-97B2-55765CB61B8A}" dt="2024-02-23T14:55:53.418" v="2078" actId="20577"/>
        <pc:sldMkLst>
          <pc:docMk/>
          <pc:sldMk cId="4119705678" sldId="323"/>
        </pc:sldMkLst>
        <pc:spChg chg="mod">
          <ac:chgData name="张 智" userId="36bdf691fd3510be" providerId="LiveId" clId="{F06A3F99-18E9-4367-97B2-55765CB61B8A}" dt="2024-02-23T14:54:55.884" v="2056" actId="1076"/>
          <ac:spMkLst>
            <pc:docMk/>
            <pc:sldMk cId="4119705678" sldId="323"/>
            <ac:spMk id="2" creationId="{19B458F1-055E-425C-AA83-5B63B4C48326}"/>
          </ac:spMkLst>
        </pc:spChg>
        <pc:spChg chg="mod">
          <ac:chgData name="张 智" userId="36bdf691fd3510be" providerId="LiveId" clId="{F06A3F99-18E9-4367-97B2-55765CB61B8A}" dt="2024-02-23T14:55:04.204" v="2059" actId="207"/>
          <ac:spMkLst>
            <pc:docMk/>
            <pc:sldMk cId="4119705678" sldId="323"/>
            <ac:spMk id="3" creationId="{7B315C7D-E5E2-4025-98AD-B4A66ECC32C4}"/>
          </ac:spMkLst>
        </pc:spChg>
      </pc:sldChg>
      <pc:sldChg chg="modSp mod modNotesTx">
        <pc:chgData name="张 智" userId="36bdf691fd3510be" providerId="LiveId" clId="{F06A3F99-18E9-4367-97B2-55765CB61B8A}" dt="2024-02-26T06:16:50.693" v="7235" actId="20577"/>
        <pc:sldMkLst>
          <pc:docMk/>
          <pc:sldMk cId="2307588266" sldId="333"/>
        </pc:sldMkLst>
        <pc:spChg chg="mod">
          <ac:chgData name="张 智" userId="36bdf691fd3510be" providerId="LiveId" clId="{F06A3F99-18E9-4367-97B2-55765CB61B8A}" dt="2024-02-23T15:14:53.889" v="2451" actId="1076"/>
          <ac:spMkLst>
            <pc:docMk/>
            <pc:sldMk cId="2307588266" sldId="333"/>
            <ac:spMk id="2" creationId="{75A042B4-6EB2-4F38-8355-D92C4E4A5EF9}"/>
          </ac:spMkLst>
        </pc:spChg>
        <pc:spChg chg="mod">
          <ac:chgData name="张 智" userId="36bdf691fd3510be" providerId="LiveId" clId="{F06A3F99-18E9-4367-97B2-55765CB61B8A}" dt="2024-02-23T15:14:50.906" v="2450" actId="1076"/>
          <ac:spMkLst>
            <pc:docMk/>
            <pc:sldMk cId="2307588266" sldId="333"/>
            <ac:spMk id="4" creationId="{00000000-0000-0000-0000-000000000000}"/>
          </ac:spMkLst>
        </pc:spChg>
      </pc:sldChg>
      <pc:sldChg chg="modSp mod">
        <pc:chgData name="张 智" userId="36bdf691fd3510be" providerId="LiveId" clId="{F06A3F99-18E9-4367-97B2-55765CB61B8A}" dt="2024-02-26T04:20:27.714" v="6973" actId="20577"/>
        <pc:sldMkLst>
          <pc:docMk/>
          <pc:sldMk cId="405155425" sldId="335"/>
        </pc:sldMkLst>
        <pc:spChg chg="mod">
          <ac:chgData name="张 智" userId="36bdf691fd3510be" providerId="LiveId" clId="{F06A3F99-18E9-4367-97B2-55765CB61B8A}" dt="2024-02-25T14:31:23.857" v="4264" actId="207"/>
          <ac:spMkLst>
            <pc:docMk/>
            <pc:sldMk cId="405155425" sldId="335"/>
            <ac:spMk id="2" creationId="{00000000-0000-0000-0000-000000000000}"/>
          </ac:spMkLst>
        </pc:spChg>
        <pc:spChg chg="mod">
          <ac:chgData name="张 智" userId="36bdf691fd3510be" providerId="LiveId" clId="{F06A3F99-18E9-4367-97B2-55765CB61B8A}" dt="2024-02-26T04:20:27.714" v="6973" actId="20577"/>
          <ac:spMkLst>
            <pc:docMk/>
            <pc:sldMk cId="405155425" sldId="335"/>
            <ac:spMk id="3" creationId="{00000000-0000-0000-0000-000000000000}"/>
          </ac:spMkLst>
        </pc:spChg>
      </pc:sldChg>
      <pc:sldChg chg="modSp mod modNotesTx">
        <pc:chgData name="张 智" userId="36bdf691fd3510be" providerId="LiveId" clId="{F06A3F99-18E9-4367-97B2-55765CB61B8A}" dt="2024-02-26T04:26:14.864" v="7051" actId="20577"/>
        <pc:sldMkLst>
          <pc:docMk/>
          <pc:sldMk cId="2727606522" sldId="342"/>
        </pc:sldMkLst>
        <pc:spChg chg="mod">
          <ac:chgData name="张 智" userId="36bdf691fd3510be" providerId="LiveId" clId="{F06A3F99-18E9-4367-97B2-55765CB61B8A}" dt="2024-02-23T14:56:40.300" v="2079" actId="1076"/>
          <ac:spMkLst>
            <pc:docMk/>
            <pc:sldMk cId="2727606522" sldId="342"/>
            <ac:spMk id="2" creationId="{00000000-0000-0000-0000-000000000000}"/>
          </ac:spMkLst>
        </pc:spChg>
        <pc:spChg chg="mod">
          <ac:chgData name="张 智" userId="36bdf691fd3510be" providerId="LiveId" clId="{F06A3F99-18E9-4367-97B2-55765CB61B8A}" dt="2024-02-23T15:17:50.092" v="2459" actId="12"/>
          <ac:spMkLst>
            <pc:docMk/>
            <pc:sldMk cId="2727606522" sldId="342"/>
            <ac:spMk id="3" creationId="{00000000-0000-0000-0000-000000000000}"/>
          </ac:spMkLst>
        </pc:spChg>
        <pc:picChg chg="mod">
          <ac:chgData name="张 智" userId="36bdf691fd3510be" providerId="LiveId" clId="{F06A3F99-18E9-4367-97B2-55765CB61B8A}" dt="2024-02-23T14:57:44.219" v="2084" actId="1076"/>
          <ac:picMkLst>
            <pc:docMk/>
            <pc:sldMk cId="2727606522" sldId="342"/>
            <ac:picMk id="2050" creationId="{00000000-0000-0000-0000-000000000000}"/>
          </ac:picMkLst>
        </pc:picChg>
      </pc:sldChg>
      <pc:sldChg chg="modSp mod modNotesTx">
        <pc:chgData name="张 智" userId="36bdf691fd3510be" providerId="LiveId" clId="{F06A3F99-18E9-4367-97B2-55765CB61B8A}" dt="2024-02-26T03:54:10.733" v="6332" actId="20577"/>
        <pc:sldMkLst>
          <pc:docMk/>
          <pc:sldMk cId="3241098891" sldId="344"/>
        </pc:sldMkLst>
        <pc:spChg chg="mod">
          <ac:chgData name="张 智" userId="36bdf691fd3510be" providerId="LiveId" clId="{F06A3F99-18E9-4367-97B2-55765CB61B8A}" dt="2024-02-26T03:21:31.787" v="6088" actId="207"/>
          <ac:spMkLst>
            <pc:docMk/>
            <pc:sldMk cId="3241098891" sldId="344"/>
            <ac:spMk id="6" creationId="{BC7956DC-30BC-499A-9486-59AA92AFEB94}"/>
          </ac:spMkLst>
        </pc:spChg>
      </pc:sldChg>
      <pc:sldChg chg="modSp mod modNotesTx">
        <pc:chgData name="张 智" userId="36bdf691fd3510be" providerId="LiveId" clId="{F06A3F99-18E9-4367-97B2-55765CB61B8A}" dt="2024-02-26T03:51:01.248" v="6256" actId="20577"/>
        <pc:sldMkLst>
          <pc:docMk/>
          <pc:sldMk cId="716379317" sldId="345"/>
        </pc:sldMkLst>
        <pc:spChg chg="mod">
          <ac:chgData name="张 智" userId="36bdf691fd3510be" providerId="LiveId" clId="{F06A3F99-18E9-4367-97B2-55765CB61B8A}" dt="2024-02-26T03:51:01.248" v="6256" actId="20577"/>
          <ac:spMkLst>
            <pc:docMk/>
            <pc:sldMk cId="716379317" sldId="345"/>
            <ac:spMk id="3" creationId="{00000000-0000-0000-0000-000000000000}"/>
          </ac:spMkLst>
        </pc:spChg>
      </pc:sldChg>
      <pc:sldChg chg="modSp mod modNotesTx">
        <pc:chgData name="张 智" userId="36bdf691fd3510be" providerId="LiveId" clId="{F06A3F99-18E9-4367-97B2-55765CB61B8A}" dt="2024-02-26T04:02:26.764" v="6713" actId="20577"/>
        <pc:sldMkLst>
          <pc:docMk/>
          <pc:sldMk cId="616269216" sldId="346"/>
        </pc:sldMkLst>
        <pc:spChg chg="mod">
          <ac:chgData name="张 智" userId="36bdf691fd3510be" providerId="LiveId" clId="{F06A3F99-18E9-4367-97B2-55765CB61B8A}" dt="2024-02-23T14:40:05.941" v="1637" actId="14100"/>
          <ac:spMkLst>
            <pc:docMk/>
            <pc:sldMk cId="616269216" sldId="346"/>
            <ac:spMk id="6" creationId="{D1324EFB-07F7-4237-9408-5B6417D110A8}"/>
          </ac:spMkLst>
        </pc:spChg>
        <pc:spChg chg="mod">
          <ac:chgData name="张 智" userId="36bdf691fd3510be" providerId="LiveId" clId="{F06A3F99-18E9-4367-97B2-55765CB61B8A}" dt="2024-02-26T03:55:35.937" v="6334" actId="20577"/>
          <ac:spMkLst>
            <pc:docMk/>
            <pc:sldMk cId="616269216" sldId="346"/>
            <ac:spMk id="7" creationId="{385F9B47-7C35-46F5-87A7-4814C5975511}"/>
          </ac:spMkLst>
        </pc:spChg>
      </pc:sldChg>
      <pc:sldChg chg="modSp mod">
        <pc:chgData name="张 智" userId="36bdf691fd3510be" providerId="LiveId" clId="{F06A3F99-18E9-4367-97B2-55765CB61B8A}" dt="2024-02-26T01:52:35.964" v="5317" actId="14100"/>
        <pc:sldMkLst>
          <pc:docMk/>
          <pc:sldMk cId="11172829" sldId="347"/>
        </pc:sldMkLst>
        <pc:spChg chg="mod">
          <ac:chgData name="张 智" userId="36bdf691fd3510be" providerId="LiveId" clId="{F06A3F99-18E9-4367-97B2-55765CB61B8A}" dt="2024-02-26T01:52:35.964" v="5317" actId="14100"/>
          <ac:spMkLst>
            <pc:docMk/>
            <pc:sldMk cId="11172829" sldId="347"/>
            <ac:spMk id="3" creationId="{E7B058CF-1E66-48A8-A8EB-3BE7B8CF9E6A}"/>
          </ac:spMkLst>
        </pc:spChg>
      </pc:sldChg>
      <pc:sldChg chg="modNotesTx">
        <pc:chgData name="张 智" userId="36bdf691fd3510be" providerId="LiveId" clId="{F06A3F99-18E9-4367-97B2-55765CB61B8A}" dt="2024-02-21T06:47:22.920" v="243" actId="20577"/>
        <pc:sldMkLst>
          <pc:docMk/>
          <pc:sldMk cId="220406849" sldId="348"/>
        </pc:sldMkLst>
      </pc:sldChg>
      <pc:sldChg chg="modSp mod modNotesTx">
        <pc:chgData name="张 智" userId="36bdf691fd3510be" providerId="LiveId" clId="{F06A3F99-18E9-4367-97B2-55765CB61B8A}" dt="2024-02-26T01:35:33.234" v="5269" actId="20577"/>
        <pc:sldMkLst>
          <pc:docMk/>
          <pc:sldMk cId="2114466259" sldId="349"/>
        </pc:sldMkLst>
        <pc:spChg chg="mod">
          <ac:chgData name="张 智" userId="36bdf691fd3510be" providerId="LiveId" clId="{F06A3F99-18E9-4367-97B2-55765CB61B8A}" dt="2024-02-26T01:25:27.474" v="5030" actId="20577"/>
          <ac:spMkLst>
            <pc:docMk/>
            <pc:sldMk cId="2114466259" sldId="349"/>
            <ac:spMk id="8" creationId="{01410E13-10F2-4B08-8B93-CCB6420D424D}"/>
          </ac:spMkLst>
        </pc:spChg>
        <pc:picChg chg="mod">
          <ac:chgData name="张 智" userId="36bdf691fd3510be" providerId="LiveId" clId="{F06A3F99-18E9-4367-97B2-55765CB61B8A}" dt="2024-02-21T07:39:39.446" v="660" actId="1076"/>
          <ac:picMkLst>
            <pc:docMk/>
            <pc:sldMk cId="2114466259" sldId="349"/>
            <ac:picMk id="7" creationId="{0689F4DE-9D41-4890-90A5-FD25DC3C5D4D}"/>
          </ac:picMkLst>
        </pc:picChg>
      </pc:sldChg>
      <pc:sldChg chg="modNotesTx">
        <pc:chgData name="张 智" userId="36bdf691fd3510be" providerId="LiveId" clId="{F06A3F99-18E9-4367-97B2-55765CB61B8A}" dt="2024-02-26T01:31:40.907" v="5128"/>
        <pc:sldMkLst>
          <pc:docMk/>
          <pc:sldMk cId="2275499318" sldId="532"/>
        </pc:sldMkLst>
      </pc:sldChg>
      <pc:sldChg chg="modNotesTx">
        <pc:chgData name="张 智" userId="36bdf691fd3510be" providerId="LiveId" clId="{F06A3F99-18E9-4367-97B2-55765CB61B8A}" dt="2024-02-26T01:31:13.114" v="5125" actId="20577"/>
        <pc:sldMkLst>
          <pc:docMk/>
          <pc:sldMk cId="3392685481" sldId="533"/>
        </pc:sldMkLst>
      </pc:sldChg>
      <pc:sldChg chg="delSp modSp mod modNotesTx">
        <pc:chgData name="张 智" userId="36bdf691fd3510be" providerId="LiveId" clId="{F06A3F99-18E9-4367-97B2-55765CB61B8A}" dt="2024-02-26T03:28:13.288" v="6191" actId="20577"/>
        <pc:sldMkLst>
          <pc:docMk/>
          <pc:sldMk cId="2433280140" sldId="534"/>
        </pc:sldMkLst>
        <pc:spChg chg="del">
          <ac:chgData name="张 智" userId="36bdf691fd3510be" providerId="LiveId" clId="{F06A3F99-18E9-4367-97B2-55765CB61B8A}" dt="2024-02-23T09:36:42.046" v="1490" actId="478"/>
          <ac:spMkLst>
            <pc:docMk/>
            <pc:sldMk cId="2433280140" sldId="534"/>
            <ac:spMk id="3" creationId="{E6FA4473-0892-DD8E-F62F-60C143F36165}"/>
          </ac:spMkLst>
        </pc:spChg>
        <pc:picChg chg="mod">
          <ac:chgData name="张 智" userId="36bdf691fd3510be" providerId="LiveId" clId="{F06A3F99-18E9-4367-97B2-55765CB61B8A}" dt="2024-02-23T09:36:45.983" v="1491" actId="1076"/>
          <ac:picMkLst>
            <pc:docMk/>
            <pc:sldMk cId="2433280140" sldId="534"/>
            <ac:picMk id="4" creationId="{F8629A5C-3EC5-4778-A532-9CCDE40FB699}"/>
          </ac:picMkLst>
        </pc:picChg>
      </pc:sldChg>
      <pc:sldChg chg="modSp mod modNotesTx">
        <pc:chgData name="张 智" userId="36bdf691fd3510be" providerId="LiveId" clId="{F06A3F99-18E9-4367-97B2-55765CB61B8A}" dt="2024-02-26T03:49:12.019" v="6252" actId="20577"/>
        <pc:sldMkLst>
          <pc:docMk/>
          <pc:sldMk cId="1757591113" sldId="536"/>
        </pc:sldMkLst>
        <pc:spChg chg="mod">
          <ac:chgData name="张 智" userId="36bdf691fd3510be" providerId="LiveId" clId="{F06A3F99-18E9-4367-97B2-55765CB61B8A}" dt="2024-02-23T14:35:27.568" v="1493" actId="207"/>
          <ac:spMkLst>
            <pc:docMk/>
            <pc:sldMk cId="1757591113" sldId="536"/>
            <ac:spMk id="2" creationId="{00000000-0000-0000-0000-000000000000}"/>
          </ac:spMkLst>
        </pc:spChg>
        <pc:spChg chg="mod">
          <ac:chgData name="张 智" userId="36bdf691fd3510be" providerId="LiveId" clId="{F06A3F99-18E9-4367-97B2-55765CB61B8A}" dt="2024-02-26T03:15:34.646" v="6076" actId="255"/>
          <ac:spMkLst>
            <pc:docMk/>
            <pc:sldMk cId="1757591113" sldId="536"/>
            <ac:spMk id="3" creationId="{00000000-0000-0000-0000-000000000000}"/>
          </ac:spMkLst>
        </pc:spChg>
      </pc:sldChg>
      <pc:sldChg chg="modSp mod modNotesTx">
        <pc:chgData name="张 智" userId="36bdf691fd3510be" providerId="LiveId" clId="{F06A3F99-18E9-4367-97B2-55765CB61B8A}" dt="2024-02-23T14:39:43.597" v="1636" actId="20577"/>
        <pc:sldMkLst>
          <pc:docMk/>
          <pc:sldMk cId="3948024721" sldId="537"/>
        </pc:sldMkLst>
        <pc:spChg chg="mod">
          <ac:chgData name="张 智" userId="36bdf691fd3510be" providerId="LiveId" clId="{F06A3F99-18E9-4367-97B2-55765CB61B8A}" dt="2024-02-21T02:47:38.212" v="32" actId="20577"/>
          <ac:spMkLst>
            <pc:docMk/>
            <pc:sldMk cId="3948024721" sldId="537"/>
            <ac:spMk id="3" creationId="{56279952-E4DB-7445-83D2-1C8ADC55F074}"/>
          </ac:spMkLst>
        </pc:spChg>
      </pc:sldChg>
      <pc:sldChg chg="modSp mod">
        <pc:chgData name="张 智" userId="36bdf691fd3510be" providerId="LiveId" clId="{F06A3F99-18E9-4367-97B2-55765CB61B8A}" dt="2024-02-26T02:15:55.902" v="5804" actId="20577"/>
        <pc:sldMkLst>
          <pc:docMk/>
          <pc:sldMk cId="2037980646" sldId="539"/>
        </pc:sldMkLst>
        <pc:spChg chg="mod">
          <ac:chgData name="张 智" userId="36bdf691fd3510be" providerId="LiveId" clId="{F06A3F99-18E9-4367-97B2-55765CB61B8A}" dt="2024-02-26T02:15:55.902" v="5804" actId="20577"/>
          <ac:spMkLst>
            <pc:docMk/>
            <pc:sldMk cId="2037980646" sldId="539"/>
            <ac:spMk id="3" creationId="{56279952-E4DB-7445-83D2-1C8ADC55F074}"/>
          </ac:spMkLst>
        </pc:spChg>
      </pc:sldChg>
      <pc:sldChg chg="modSp mod modNotesTx">
        <pc:chgData name="张 智" userId="36bdf691fd3510be" providerId="LiveId" clId="{F06A3F99-18E9-4367-97B2-55765CB61B8A}" dt="2024-02-26T04:12:09.762" v="6915" actId="20577"/>
        <pc:sldMkLst>
          <pc:docMk/>
          <pc:sldMk cId="2115377926" sldId="541"/>
        </pc:sldMkLst>
        <pc:spChg chg="mod">
          <ac:chgData name="张 智" userId="36bdf691fd3510be" providerId="LiveId" clId="{F06A3F99-18E9-4367-97B2-55765CB61B8A}" dt="2024-02-26T04:10:51.650" v="6825" actId="20577"/>
          <ac:spMkLst>
            <pc:docMk/>
            <pc:sldMk cId="2115377926" sldId="541"/>
            <ac:spMk id="3" creationId="{00000000-0000-0000-0000-000000000000}"/>
          </ac:spMkLst>
        </pc:spChg>
      </pc:sldChg>
      <pc:sldChg chg="addSp delSp modSp mod modNotesTx">
        <pc:chgData name="张 智" userId="36bdf691fd3510be" providerId="LiveId" clId="{F06A3F99-18E9-4367-97B2-55765CB61B8A}" dt="2024-02-26T02:04:10.928" v="5630" actId="20577"/>
        <pc:sldMkLst>
          <pc:docMk/>
          <pc:sldMk cId="2565774799" sldId="542"/>
        </pc:sldMkLst>
        <pc:spChg chg="mod">
          <ac:chgData name="张 智" userId="36bdf691fd3510be" providerId="LiveId" clId="{F06A3F99-18E9-4367-97B2-55765CB61B8A}" dt="2024-02-26T01:58:49.938" v="5327" actId="14100"/>
          <ac:spMkLst>
            <pc:docMk/>
            <pc:sldMk cId="2565774799" sldId="542"/>
            <ac:spMk id="2" creationId="{6CE1A259-E50D-4EA2-90A3-5321F575131B}"/>
          </ac:spMkLst>
        </pc:spChg>
        <pc:picChg chg="add mod">
          <ac:chgData name="张 智" userId="36bdf691fd3510be" providerId="LiveId" clId="{F06A3F99-18E9-4367-97B2-55765CB61B8A}" dt="2024-02-26T01:58:08.682" v="5324" actId="1076"/>
          <ac:picMkLst>
            <pc:docMk/>
            <pc:sldMk cId="2565774799" sldId="542"/>
            <ac:picMk id="4" creationId="{ACBB16BF-B68F-49E2-AD19-1730D0E1F190}"/>
          </ac:picMkLst>
        </pc:picChg>
        <pc:picChg chg="add del">
          <ac:chgData name="张 智" userId="36bdf691fd3510be" providerId="LiveId" clId="{F06A3F99-18E9-4367-97B2-55765CB61B8A}" dt="2024-02-26T01:58:04.161" v="5320" actId="478"/>
          <ac:picMkLst>
            <pc:docMk/>
            <pc:sldMk cId="2565774799" sldId="542"/>
            <ac:picMk id="7" creationId="{B72C513C-A97D-4B81-A7DA-81AE908DD4FE}"/>
          </ac:picMkLst>
        </pc:picChg>
      </pc:sldChg>
      <pc:sldChg chg="modSp mod modNotesTx">
        <pc:chgData name="张 智" userId="36bdf691fd3510be" providerId="LiveId" clId="{F06A3F99-18E9-4367-97B2-55765CB61B8A}" dt="2024-02-26T04:23:04.981" v="6994" actId="20577"/>
        <pc:sldMkLst>
          <pc:docMk/>
          <pc:sldMk cId="1821654354" sldId="544"/>
        </pc:sldMkLst>
        <pc:spChg chg="mod">
          <ac:chgData name="张 智" userId="36bdf691fd3510be" providerId="LiveId" clId="{F06A3F99-18E9-4367-97B2-55765CB61B8A}" dt="2024-02-25T14:33:23.720" v="4265" actId="20577"/>
          <ac:spMkLst>
            <pc:docMk/>
            <pc:sldMk cId="1821654354" sldId="544"/>
            <ac:spMk id="3" creationId="{00000000-0000-0000-0000-000000000000}"/>
          </ac:spMkLst>
        </pc:spChg>
      </pc:sldChg>
      <pc:sldChg chg="addSp delSp modSp add mod modNotesTx">
        <pc:chgData name="张 智" userId="36bdf691fd3510be" providerId="LiveId" clId="{F06A3F99-18E9-4367-97B2-55765CB61B8A}" dt="2024-02-26T01:33:15.281" v="5176" actId="20577"/>
        <pc:sldMkLst>
          <pc:docMk/>
          <pc:sldMk cId="3399512077" sldId="545"/>
        </pc:sldMkLst>
        <pc:spChg chg="del mod">
          <ac:chgData name="张 智" userId="36bdf691fd3510be" providerId="LiveId" clId="{F06A3F99-18E9-4367-97B2-55765CB61B8A}" dt="2024-02-23T09:15:58.467" v="971" actId="478"/>
          <ac:spMkLst>
            <pc:docMk/>
            <pc:sldMk cId="3399512077" sldId="545"/>
            <ac:spMk id="2" creationId="{5C4F01C5-5333-2248-B03B-703C97F7CC69}"/>
          </ac:spMkLst>
        </pc:spChg>
        <pc:spChg chg="del mod">
          <ac:chgData name="张 智" userId="36bdf691fd3510be" providerId="LiveId" clId="{F06A3F99-18E9-4367-97B2-55765CB61B8A}" dt="2024-02-23T09:22:01.214" v="1347" actId="478"/>
          <ac:spMkLst>
            <pc:docMk/>
            <pc:sldMk cId="3399512077" sldId="545"/>
            <ac:spMk id="3" creationId="{F7DD7DCB-C7E2-1B4F-BD83-3B7AF005DD76}"/>
          </ac:spMkLst>
        </pc:spChg>
        <pc:spChg chg="add mod">
          <ac:chgData name="张 智" userId="36bdf691fd3510be" providerId="LiveId" clId="{F06A3F99-18E9-4367-97B2-55765CB61B8A}" dt="2024-02-25T14:23:36.401" v="3972" actId="20577"/>
          <ac:spMkLst>
            <pc:docMk/>
            <pc:sldMk cId="3399512077" sldId="545"/>
            <ac:spMk id="4" creationId="{BD08391E-023D-4A90-A5AC-88701533A80B}"/>
          </ac:spMkLst>
        </pc:spChg>
        <pc:spChg chg="add del mod">
          <ac:chgData name="张 智" userId="36bdf691fd3510be" providerId="LiveId" clId="{F06A3F99-18E9-4367-97B2-55765CB61B8A}" dt="2024-02-23T09:22:02.768" v="1348" actId="478"/>
          <ac:spMkLst>
            <pc:docMk/>
            <pc:sldMk cId="3399512077" sldId="545"/>
            <ac:spMk id="6" creationId="{29091732-8B6A-49DE-937E-12DCDBA9113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dirty="0"/>
            <a:t>01</a:t>
          </a:r>
        </a:p>
      </dgm:t>
    </dgm:pt>
    <dgm:pt modelId="{1813DF02-F4AA-417C-90F2-F9A9F3284972}">
      <dgm:prSet/>
      <dgm:spPr/>
      <dgm:t>
        <a:bodyPr/>
        <a:lstStyle/>
        <a:p>
          <a:r>
            <a:rPr lang="en-AU" dirty="0"/>
            <a:t>Understand the technical requirements and role of the practical component</a:t>
          </a:r>
          <a:endParaRPr lang="en-US" dirty="0"/>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technical requirements and role of the practical component</a:t>
          </a:r>
          <a:endParaRPr lang="en-US" sz="2300" kern="1200" dirty="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5/03/2024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86426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11836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977510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51554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368179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752289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2071216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p:txBody>
      </p:sp>
      <p:sp>
        <p:nvSpPr>
          <p:cNvPr id="4" name="幻灯片编号占位符 3"/>
          <p:cNvSpPr>
            <a:spLocks noGrp="1"/>
          </p:cNvSpPr>
          <p:nvPr>
            <p:ph type="sldNum" sz="quarter" idx="10"/>
          </p:nvPr>
        </p:nvSpPr>
        <p:spPr/>
        <p:txBody>
          <a:bodyPr/>
          <a:lstStyle/>
          <a:p>
            <a:fld id="{D906AB83-A9BE-45DA-B7AF-45B94295F4B6}" type="slidenum">
              <a:rPr lang="en-AU" smtClean="0"/>
              <a:t>4</a:t>
            </a:fld>
            <a:endParaRPr lang="en-AU"/>
          </a:p>
        </p:txBody>
      </p:sp>
    </p:spTree>
    <p:extLst>
      <p:ext uri="{BB962C8B-B14F-4D97-AF65-F5344CB8AC3E}">
        <p14:creationId xmlns:p14="http://schemas.microsoft.com/office/powerpoint/2010/main" val="3633562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5</a:t>
            </a:fld>
            <a:endParaRPr lang="en-AU"/>
          </a:p>
        </p:txBody>
      </p:sp>
    </p:spTree>
    <p:extLst>
      <p:ext uri="{BB962C8B-B14F-4D97-AF65-F5344CB8AC3E}">
        <p14:creationId xmlns:p14="http://schemas.microsoft.com/office/powerpoint/2010/main" val="393852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422507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uwa.edu.au/students/Support-services/Disability-and-accessibility" TargetMode="External"/><Relationship Id="rId4" Type="http://schemas.openxmlformats.org/officeDocument/2006/relationships/hyperlink" Target="https://www.uwa.edu.au/students/Support-servic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schoolops-pmc@uwa.edu.a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our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624269"/>
            <a:ext cx="5539179" cy="45259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more</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student</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services:</a:t>
            </a:r>
          </a:p>
          <a:p>
            <a:pPr lvl="1"/>
            <a:r>
              <a:rPr lang="en-AU" dirty="0">
                <a:latin typeface="Arial" panose="020B0604020202020204" pitchFamily="34" charset="0"/>
                <a:cs typeface="Arial" panose="020B0604020202020204" pitchFamily="34" charset="0"/>
                <a:hlinkClick r:id="rId4"/>
              </a:rPr>
              <a:t>https://www.uwa.edu.au/students/Support-services</a:t>
            </a:r>
            <a:endParaRPr lang="en-AU" dirty="0">
              <a:latin typeface="Arial" panose="020B0604020202020204" pitchFamily="34" charset="0"/>
              <a:cs typeface="Arial" panose="020B0604020202020204" pitchFamily="34" charset="0"/>
            </a:endParaRPr>
          </a:p>
          <a:p>
            <a:pPr lvl="1"/>
            <a:r>
              <a:rPr lang="en-AU" dirty="0" err="1">
                <a:latin typeface="Arial" panose="020B0604020202020204" pitchFamily="34" charset="0"/>
                <a:cs typeface="Arial" panose="020B0604020202020204" pitchFamily="34" charset="0"/>
              </a:rPr>
              <a:t>UniAccess</a:t>
            </a:r>
            <a:r>
              <a:rPr lang="en-AU"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hlinkClick r:id="rId5"/>
              </a:rPr>
              <a:t>https://www.uwa.edu.au/students/Support-services/Disability-and-accessibility</a:t>
            </a:r>
            <a:r>
              <a:rPr lang="en-AU" dirty="0">
                <a:latin typeface="Arial" panose="020B0604020202020204" pitchFamily="34" charset="0"/>
                <a:cs typeface="Arial" panose="020B0604020202020204" pitchFamily="34" charset="0"/>
              </a:rPr>
              <a:t> (send me your </a:t>
            </a:r>
            <a:r>
              <a:rPr lang="en-AU" dirty="0" err="1">
                <a:latin typeface="Arial" panose="020B0604020202020204" pitchFamily="34" charset="0"/>
                <a:cs typeface="Arial" panose="020B0604020202020204" pitchFamily="34" charset="0"/>
              </a:rPr>
              <a:t>Uniaccess</a:t>
            </a:r>
            <a:r>
              <a:rPr lang="en-AU" dirty="0">
                <a:latin typeface="Arial" panose="020B0604020202020204" pitchFamily="34" charset="0"/>
                <a:cs typeface="Arial" panose="020B0604020202020204" pitchFamily="34" charset="0"/>
              </a:rPr>
              <a:t> letters </a:t>
            </a:r>
            <a:r>
              <a:rPr lang="en-AU" sz="2000" dirty="0">
                <a:effectLst/>
                <a:latin typeface="Arial" panose="020B0604020202020204" pitchFamily="34" charset="0"/>
                <a:cs typeface="Arial" panose="020B0604020202020204" pitchFamily="34" charset="0"/>
                <a:sym typeface="Wingdings" panose="05000000000000000000" pitchFamily="2" charset="2"/>
              </a:rPr>
              <a:t>:&gt;</a:t>
            </a:r>
            <a:r>
              <a:rPr lang="en-AU" dirty="0">
                <a:latin typeface="Arial" panose="020B0604020202020204" pitchFamily="34" charset="0"/>
                <a:cs typeface="Arial" panose="020B0604020202020204" pitchFamily="34" charset="0"/>
              </a:rPr>
              <a:t>)</a:t>
            </a:r>
          </a:p>
          <a:p>
            <a:pPr lvl="1"/>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4" y="1257300"/>
            <a:ext cx="10801955" cy="4533899"/>
          </a:xfrm>
        </p:spPr>
        <p:txBody>
          <a:bodyPr/>
          <a:lstStyle/>
          <a:p>
            <a:r>
              <a:rPr lang="en-AU" dirty="0">
                <a:solidFill>
                  <a:schemeClr val="tx1"/>
                </a:solidFill>
                <a:latin typeface="Arial" panose="020B0604020202020204" pitchFamily="34" charset="0"/>
                <a:cs typeface="Arial" panose="020B0604020202020204" pitchFamily="34" charset="0"/>
              </a:rPr>
              <a:t>Lectures are presented in a flipped style: watch pre-recorded video lectures of one topic before coming to live lectures.</a:t>
            </a:r>
          </a:p>
          <a:p>
            <a:r>
              <a:rPr lang="en-AU" dirty="0">
                <a:solidFill>
                  <a:schemeClr val="tx1"/>
                </a:solidFill>
                <a:latin typeface="Arial" panose="020B0604020202020204" pitchFamily="34" charset="0"/>
                <a:cs typeface="Arial" panose="020B0604020202020204" pitchFamily="34" charset="0"/>
              </a:rPr>
              <a:t>For video lectures, they are </a:t>
            </a:r>
            <a:r>
              <a:rPr lang="en-AU" dirty="0">
                <a:latin typeface="Arial" panose="020B0604020202020204" pitchFamily="34" charset="0"/>
                <a:cs typeface="Arial" panose="020B0604020202020204" pitchFamily="34" charset="0"/>
              </a:rPr>
              <a:t>online (all 12 weeks worth of lectures!)</a:t>
            </a:r>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For live lectures, they will be recorded and uploaded into LMS. </a:t>
            </a:r>
          </a:p>
          <a:p>
            <a:pPr lvl="1"/>
            <a:r>
              <a:rPr lang="en-AU" dirty="0">
                <a:solidFill>
                  <a:schemeClr val="tx1"/>
                </a:solidFill>
                <a:latin typeface="Arial" panose="020B0604020202020204" pitchFamily="34" charset="0"/>
                <a:cs typeface="Arial" panose="020B0604020202020204" pitchFamily="34" charset="0"/>
              </a:rPr>
              <a:t>We focus on interactive exercises and discussions with final exam-style questions included.</a:t>
            </a:r>
          </a:p>
          <a:p>
            <a:pPr lvl="1"/>
            <a:r>
              <a:rPr lang="en-AU" dirty="0">
                <a:solidFill>
                  <a:schemeClr val="tx1"/>
                </a:solidFill>
                <a:latin typeface="Arial" panose="020B0604020202020204" pitchFamily="34" charset="0"/>
                <a:cs typeface="Arial" panose="020B0604020202020204" pitchFamily="34" charset="0"/>
              </a:rPr>
              <a:t>Live lectures last around 60-90 mins.</a:t>
            </a:r>
          </a:p>
        </p:txBody>
      </p:sp>
    </p:spTree>
    <p:extLst>
      <p:ext uri="{BB962C8B-B14F-4D97-AF65-F5344CB8AC3E}">
        <p14:creationId xmlns:p14="http://schemas.microsoft.com/office/powerpoint/2010/main" val="1117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632638" y="5789527"/>
            <a:ext cx="10225862" cy="858416"/>
          </a:xfrm>
        </p:spPr>
        <p:txBody>
          <a:bodyPr>
            <a:normAutofit/>
          </a:bodyPr>
          <a:lstStyle/>
          <a:p>
            <a:pPr algn="l"/>
            <a:r>
              <a:rPr lang="en-AU" sz="2400" dirty="0">
                <a:solidFill>
                  <a:srgbClr val="92D050"/>
                </a:solidFill>
                <a:latin typeface="Arial" panose="020B0604020202020204" pitchFamily="34" charset="0"/>
                <a:cs typeface="Arial" panose="020B0604020202020204" pitchFamily="34" charset="0"/>
              </a:rPr>
              <a:t>https://uwacyber.gitbook.io/cits1003/cits1003-lectures/lecture-materials</a:t>
            </a:r>
          </a:p>
        </p:txBody>
      </p:sp>
      <p:pic>
        <p:nvPicPr>
          <p:cNvPr id="4" name="Picture 3">
            <a:extLst>
              <a:ext uri="{FF2B5EF4-FFF2-40B4-BE49-F238E27FC236}">
                <a16:creationId xmlns:a16="http://schemas.microsoft.com/office/drawing/2014/main" id="{ACBB16BF-B68F-49E2-AD19-1730D0E1F190}"/>
              </a:ext>
            </a:extLst>
          </p:cNvPr>
          <p:cNvPicPr>
            <a:picLocks noChangeAspect="1"/>
          </p:cNvPicPr>
          <p:nvPr/>
        </p:nvPicPr>
        <p:blipFill>
          <a:blip r:embed="rId3"/>
          <a:stretch>
            <a:fillRect/>
          </a:stretch>
        </p:blipFill>
        <p:spPr>
          <a:xfrm>
            <a:off x="632638" y="390188"/>
            <a:ext cx="10926724" cy="5399339"/>
          </a:xfrm>
          <a:prstGeom prst="rect">
            <a:avLst/>
          </a:prstGeom>
        </p:spPr>
      </p:pic>
    </p:spTree>
    <p:extLst>
      <p:ext uri="{BB962C8B-B14F-4D97-AF65-F5344CB8AC3E}">
        <p14:creationId xmlns:p14="http://schemas.microsoft.com/office/powerpoint/2010/main" val="256577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Lab materials</a:t>
            </a:r>
          </a:p>
          <a:p>
            <a:r>
              <a:rPr lang="en-AU" dirty="0">
                <a:solidFill>
                  <a:schemeClr val="tx1"/>
                </a:solidFill>
                <a:latin typeface="Arial" panose="020B0604020202020204" pitchFamily="34" charset="0"/>
                <a:cs typeface="Arial" panose="020B0604020202020204" pitchFamily="34" charset="0"/>
              </a:rPr>
              <a:t>Lab location</a:t>
            </a:r>
          </a:p>
          <a:p>
            <a:r>
              <a:rPr lang="en-AU" dirty="0">
                <a:solidFill>
                  <a:schemeClr val="tx1"/>
                </a:solidFill>
                <a:latin typeface="Arial" panose="020B0604020202020204" pitchFamily="34" charset="0"/>
                <a:cs typeface="Arial" panose="020B0604020202020204" pitchFamily="34" charset="0"/>
              </a:rPr>
              <a:t>Lab computer</a:t>
            </a:r>
          </a:p>
          <a:p>
            <a:r>
              <a:rPr lang="en-AU" dirty="0">
                <a:solidFill>
                  <a:schemeClr val="tx1"/>
                </a:solidFill>
                <a:latin typeface="Arial" panose="020B0604020202020204" pitchFamily="34" charset="0"/>
                <a:cs typeface="Arial" panose="020B0604020202020204" pitchFamily="34" charset="0"/>
              </a:rPr>
              <a:t>Lab assessment </a:t>
            </a:r>
          </a:p>
          <a:p>
            <a:r>
              <a:rPr lang="en-AU" dirty="0">
                <a:solidFill>
                  <a:schemeClr val="tx1"/>
                </a:solidFill>
                <a:latin typeface="Arial" panose="020B0604020202020204" pitchFamily="34" charset="0"/>
                <a:cs typeface="Arial" panose="020B0604020202020204" pitchFamily="34" charset="0"/>
              </a:rPr>
              <a:t>Lab help </a:t>
            </a:r>
          </a:p>
          <a:p>
            <a:r>
              <a:rPr lang="en-AU" dirty="0">
                <a:solidFill>
                  <a:schemeClr val="tx1"/>
                </a:solidFill>
                <a:latin typeface="Arial" panose="020B0604020202020204" pitchFamily="34" charset="0"/>
                <a:cs typeface="Arial" panose="020B0604020202020204" pitchFamily="34" charset="0"/>
              </a:rPr>
              <a:t>Lab due dates</a:t>
            </a:r>
          </a:p>
          <a:p>
            <a:r>
              <a:rPr lang="en-AU" dirty="0">
                <a:solidFill>
                  <a:schemeClr val="tx1"/>
                </a:solidFill>
                <a:latin typeface="Arial" panose="020B0604020202020204" pitchFamily="34" charset="0"/>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1830259" cy="858416"/>
          </a:xfrm>
        </p:spPr>
        <p:txBody>
          <a:bodyPr>
            <a:normAutofit/>
          </a:bodyPr>
          <a:lstStyle/>
          <a:p>
            <a:pPr algn="l"/>
            <a:r>
              <a:rPr lang="en-AU" sz="2200" dirty="0">
                <a:solidFill>
                  <a:srgbClr val="92D050"/>
                </a:solidFill>
                <a:latin typeface="Arial" panose="020B0604020202020204" pitchFamily="34" charset="0"/>
                <a:cs typeface="Arial" panose="020B0604020202020204" pitchFamily="34" charset="0"/>
              </a:rPr>
              <a:t>  https://uwacyber.gitbook.io/cits1003/cits1003-labs/introduction-to-labs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3"/>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96448"/>
            <a:ext cx="10353762" cy="1044149"/>
          </a:xfrm>
        </p:spPr>
        <p:txBody>
          <a:bodyPr/>
          <a:lstStyle/>
          <a:p>
            <a:r>
              <a:rPr lang="en-AU" dirty="0"/>
              <a:t>Lab Location</a:t>
            </a:r>
          </a:p>
        </p:txBody>
      </p:sp>
      <p:sp>
        <p:nvSpPr>
          <p:cNvPr id="3" name="Content Placeholder 2"/>
          <p:cNvSpPr>
            <a:spLocks noGrp="1"/>
          </p:cNvSpPr>
          <p:nvPr>
            <p:ph idx="1"/>
          </p:nvPr>
        </p:nvSpPr>
        <p:spPr>
          <a:xfrm>
            <a:off x="913795" y="1491916"/>
            <a:ext cx="10353762" cy="2412427"/>
          </a:xfrm>
        </p:spPr>
        <p:txBody>
          <a:bodyPr>
            <a:normAutofit/>
          </a:bodyPr>
          <a:lstStyle/>
          <a:p>
            <a:r>
              <a:rPr lang="en-AU" dirty="0">
                <a:latin typeface="Arial" panose="020B0604020202020204" pitchFamily="34" charset="0"/>
                <a:cs typeface="Arial" panose="020B0604020202020204" pitchFamily="34" charset="0"/>
              </a:rPr>
              <a:t>Labs </a:t>
            </a:r>
          </a:p>
          <a:p>
            <a:pPr lvl="1"/>
            <a:r>
              <a:rPr lang="en-AU" dirty="0">
                <a:latin typeface="Arial" panose="020B0604020202020204" pitchFamily="34" charset="0"/>
                <a:cs typeface="Arial" panose="020B0604020202020204" pitchFamily="34" charset="0"/>
              </a:rPr>
              <a:t>Check your timetable for your lab allocation (</a:t>
            </a:r>
            <a:r>
              <a:rPr lang="en-AU" dirty="0">
                <a:solidFill>
                  <a:schemeClr val="accent6"/>
                </a:solidFill>
                <a:latin typeface="Arial" panose="020B0604020202020204" pitchFamily="34" charset="0"/>
                <a:cs typeface="Arial" panose="020B0604020202020204" pitchFamily="34" charset="0"/>
              </a:rPr>
              <a:t>https://studentvip.com.au/uwa/main/maps</a:t>
            </a:r>
            <a:r>
              <a:rPr lang="en-AU" dirty="0">
                <a:latin typeface="Arial" panose="020B0604020202020204" pitchFamily="34" charset="0"/>
                <a:cs typeface="Arial" panose="020B0604020202020204" pitchFamily="34" charset="0"/>
              </a:rPr>
              <a:t>)</a:t>
            </a:r>
          </a:p>
          <a:p>
            <a:pPr lvl="1"/>
            <a:r>
              <a:rPr lang="en-AU" dirty="0">
                <a:latin typeface="Arial" panose="020B0604020202020204" pitchFamily="34" charset="0"/>
                <a:cs typeface="Arial" panose="020B0604020202020204" pitchFamily="34" charset="0"/>
              </a:rPr>
              <a:t>You may go to another scheduled lab IF there is a space (normally there is)</a:t>
            </a:r>
          </a:p>
        </p:txBody>
      </p:sp>
    </p:spTree>
    <p:extLst>
      <p:ext uri="{BB962C8B-B14F-4D97-AF65-F5344CB8AC3E}">
        <p14:creationId xmlns:p14="http://schemas.microsoft.com/office/powerpoint/2010/main" val="270071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19119" y="157585"/>
            <a:ext cx="10353762" cy="684243"/>
          </a:xfrm>
        </p:spPr>
        <p:txBody>
          <a:bodyPr/>
          <a:lstStyle/>
          <a:p>
            <a:r>
              <a:rPr lang="en-AU" dirty="0"/>
              <a:t>MS Teams</a:t>
            </a:r>
          </a:p>
        </p:txBody>
      </p:sp>
      <p:pic>
        <p:nvPicPr>
          <p:cNvPr id="7" name="Picture 6">
            <a:extLst>
              <a:ext uri="{FF2B5EF4-FFF2-40B4-BE49-F238E27FC236}">
                <a16:creationId xmlns:a16="http://schemas.microsoft.com/office/drawing/2014/main" id="{C98E65DA-16B1-4DA8-9603-3E402AA215B8}"/>
              </a:ext>
            </a:extLst>
          </p:cNvPr>
          <p:cNvPicPr>
            <a:picLocks noChangeAspect="1"/>
          </p:cNvPicPr>
          <p:nvPr/>
        </p:nvPicPr>
        <p:blipFill>
          <a:blip r:embed="rId3"/>
          <a:stretch>
            <a:fillRect/>
          </a:stretch>
        </p:blipFill>
        <p:spPr>
          <a:xfrm>
            <a:off x="2322285" y="1013594"/>
            <a:ext cx="7238910" cy="4830812"/>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normAutofit/>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260934"/>
          </a:xfrm>
        </p:spPr>
        <p:txBody>
          <a:bodyPr>
            <a:normAutofit/>
          </a:bodyPr>
          <a:lstStyle/>
          <a:p>
            <a:r>
              <a:rPr lang="en-AU" dirty="0">
                <a:latin typeface="Arial" panose="020B0604020202020204" pitchFamily="34" charset="0"/>
                <a:cs typeface="Arial" panose="020B0604020202020204" pitchFamily="34" charset="0"/>
              </a:rPr>
              <a:t>The labs are related to docker, </a:t>
            </a:r>
            <a:r>
              <a:rPr lang="en-US" dirty="0">
                <a:latin typeface="Arial" panose="020B0604020202020204" pitchFamily="34" charset="0"/>
                <a:cs typeface="Arial" panose="020B0604020202020204" pitchFamily="34" charset="0"/>
              </a:rPr>
              <a:t>VirtualBox/VMware/UTM, Ubuntu OS, </a:t>
            </a:r>
            <a:r>
              <a:rPr lang="en-US" dirty="0" err="1">
                <a:latin typeface="Arial" panose="020B0604020202020204" pitchFamily="34" charset="0"/>
                <a:cs typeface="Arial" panose="020B0604020202020204" pitchFamily="34" charset="0"/>
              </a:rPr>
              <a:t>etc</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As these virtualization software are NOT available on UWA lab machines, they must be run on your laptops</a:t>
            </a:r>
          </a:p>
          <a:p>
            <a:r>
              <a:rPr lang="en-AU" dirty="0">
                <a:latin typeface="Arial" panose="020B0604020202020204" pitchFamily="34" charset="0"/>
                <a:cs typeface="Arial" panose="020B0604020202020204" pitchFamily="34" charset="0"/>
              </a:rPr>
              <a:t>If you do not have a laptop that is capable of running the labs, you can arrange to borrow one: </a:t>
            </a:r>
            <a:r>
              <a:rPr lang="en-AU" dirty="0">
                <a:solidFill>
                  <a:srgbClr val="92D050"/>
                </a:solidFill>
                <a:latin typeface="Arial" panose="020B0604020202020204" pitchFamily="34" charset="0"/>
                <a:cs typeface="Arial" panose="020B0604020202020204" pitchFamily="34" charset="0"/>
              </a:rPr>
              <a:t>https://uwacyber.gitbook.io/cits1003/cits1003-labs/introduction-to-labs</a:t>
            </a:r>
          </a:p>
          <a:p>
            <a:r>
              <a:rPr lang="en-AU" dirty="0">
                <a:latin typeface="Arial" panose="020B0604020202020204" pitchFamily="34" charset="0"/>
                <a:cs typeface="Arial" panose="020B0604020202020204" pitchFamily="34" charset="0"/>
              </a:rPr>
              <a:t>Else – invest in a decent laptop – it will make a big difference to your University life.</a:t>
            </a:r>
          </a:p>
          <a:p>
            <a:r>
              <a:rPr lang="en-AU" dirty="0">
                <a:latin typeface="Arial" panose="020B0604020202020204" pitchFamily="34" charset="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the final grade.</a:t>
            </a:r>
          </a:p>
          <a:p>
            <a:r>
              <a:rPr lang="en-AU" dirty="0">
                <a:latin typeface="Arial" panose="020B0604020202020204" pitchFamily="34" charset="0"/>
                <a:cs typeface="Arial" panose="020B0604020202020204" pitchFamily="34" charset="0"/>
              </a:rPr>
              <a:t>Each lab is worth 25 points</a:t>
            </a:r>
          </a:p>
          <a:p>
            <a:r>
              <a:rPr lang="en-AU" dirty="0">
                <a:latin typeface="Arial" panose="020B0604020202020204" pitchFamily="34" charset="0"/>
                <a:cs typeface="Arial" panose="020B0604020202020204" pitchFamily="34" charset="0"/>
              </a:rPr>
              <a:t>10 labs in total are worth 250 points.</a:t>
            </a:r>
          </a:p>
          <a:p>
            <a:r>
              <a:rPr lang="en-AU" dirty="0">
                <a:latin typeface="Arial" panose="020B0604020202020204" pitchFamily="34" charset="0"/>
                <a:cs typeface="Arial" panose="020B0604020202020204" pitchFamily="34" charset="0"/>
              </a:rPr>
              <a:t>Submission site: </a:t>
            </a:r>
            <a:r>
              <a:rPr lang="en-AU" dirty="0">
                <a:solidFill>
                  <a:srgbClr val="92D050"/>
                </a:solidFill>
                <a:latin typeface="Arial" panose="020B0604020202020204" pitchFamily="34" charset="0"/>
                <a:cs typeface="Arial" panose="020B0604020202020204" pitchFamily="34" charset="0"/>
              </a:rPr>
              <a:t>https://labs.cits1003.jinhong.org/ </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403117" y="474017"/>
            <a:ext cx="8481328" cy="1643989"/>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Prior to Joining UWA</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Ph.D.   at UNSW </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7028765" y="660267"/>
            <a:ext cx="2995907" cy="1413164"/>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403116" y="3205319"/>
            <a:ext cx="10753670" cy="2285832"/>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Research Interests</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Operating System Security</a:t>
            </a:r>
            <a:r>
              <a:rPr lang="en-AU" altLang="zh-CN" sz="2000" dirty="0">
                <a:ea typeface="+mj-ea"/>
                <a:cs typeface="+mj-cs"/>
              </a:rPr>
              <a:t>,</a:t>
            </a:r>
            <a:r>
              <a:rPr lang="zh-CN" altLang="en-US" sz="2000" dirty="0">
                <a:ea typeface="+mj-ea"/>
                <a:cs typeface="+mj-cs"/>
              </a:rPr>
              <a:t> </a:t>
            </a:r>
            <a:r>
              <a:rPr lang="en-AU" altLang="zh-CN" sz="2000" dirty="0">
                <a:ea typeface="+mj-ea"/>
                <a:cs typeface="+mj-cs"/>
              </a:rPr>
              <a:t>Virtualization Security, Cryptographic</a:t>
            </a:r>
            <a:r>
              <a:rPr lang="zh-CN" altLang="en-US" sz="2000" dirty="0">
                <a:ea typeface="+mj-ea"/>
                <a:cs typeface="+mj-cs"/>
              </a:rPr>
              <a:t> </a:t>
            </a:r>
            <a:r>
              <a:rPr lang="en-AU" altLang="zh-CN" sz="2000" dirty="0">
                <a:ea typeface="+mj-ea"/>
                <a:cs typeface="+mj-cs"/>
              </a:rPr>
              <a:t>Analysis and </a:t>
            </a:r>
            <a:r>
              <a:rPr lang="en-US" altLang="zh-CN" sz="2000" dirty="0">
                <a:ea typeface="+mj-ea"/>
                <a:cs typeface="+mj-cs"/>
              </a:rPr>
              <a:t>Adversarial ML</a:t>
            </a:r>
            <a:endParaRPr lang="en-AU"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 Email: </a:t>
            </a:r>
            <a:r>
              <a:rPr lang="en-AU" altLang="zh-CN" sz="2000" dirty="0">
                <a:solidFill>
                  <a:schemeClr val="accent6"/>
                </a:solidFill>
                <a:ea typeface="+mj-ea"/>
                <a:cs typeface="+mj-cs"/>
              </a:rPr>
              <a:t>zhi.zhang@uwa.edu.au</a:t>
            </a:r>
            <a:r>
              <a:rPr lang="en-AU" altLang="zh-CN" sz="2000" dirty="0">
                <a:ea typeface="+mj-ea"/>
                <a:cs typeface="+mj-cs"/>
              </a:rPr>
              <a:t> (queries related to CITS1003: </a:t>
            </a:r>
            <a:r>
              <a:rPr lang="en-AU" altLang="zh-CN" sz="2000" dirty="0">
                <a:solidFill>
                  <a:schemeClr val="accent6"/>
                </a:solidFill>
                <a:ea typeface="+mj-ea"/>
                <a:cs typeface="+mj-cs"/>
              </a:rPr>
              <a:t>cits1003-pmc@uwa.edu.au</a:t>
            </a:r>
            <a:r>
              <a:rPr lang="en-AU" altLang="zh-CN" sz="2000" dirty="0">
                <a:ea typeface="+mj-ea"/>
                <a:cs typeface="+mj-cs"/>
              </a:rPr>
              <a:t>)</a:t>
            </a:r>
            <a:endParaRPr lang="en-US"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https://zhangzhics.github.io</a:t>
            </a:r>
            <a:endParaRPr kumimoji="1" lang="en-US" altLang="zh-CN" sz="2000" dirty="0"/>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28600"/>
            <a:ext cx="10353762" cy="719667"/>
          </a:xfrm>
        </p:spPr>
        <p:txBody>
          <a:bodyPr>
            <a:normAutofit/>
          </a:bodyPr>
          <a:lstStyle/>
          <a:p>
            <a:r>
              <a:rPr lang="en-US" dirty="0"/>
              <a:t>Submission Site</a:t>
            </a:r>
            <a:endParaRPr lang="en-AU" dirty="0"/>
          </a:p>
        </p:txBody>
      </p:sp>
      <p:pic>
        <p:nvPicPr>
          <p:cNvPr id="4" name="Picture 3">
            <a:extLst>
              <a:ext uri="{FF2B5EF4-FFF2-40B4-BE49-F238E27FC236}">
                <a16:creationId xmlns:a16="http://schemas.microsoft.com/office/drawing/2014/main" id="{F8629A5C-3EC5-4778-A532-9CCDE40FB699}"/>
              </a:ext>
            </a:extLst>
          </p:cNvPr>
          <p:cNvPicPr>
            <a:picLocks noChangeAspect="1"/>
          </p:cNvPicPr>
          <p:nvPr/>
        </p:nvPicPr>
        <p:blipFill>
          <a:blip r:embed="rId3"/>
          <a:stretch>
            <a:fillRect/>
          </a:stretch>
        </p:blipFill>
        <p:spPr>
          <a:xfrm>
            <a:off x="1159288" y="1187470"/>
            <a:ext cx="9873423" cy="4898751"/>
          </a:xfrm>
          <a:prstGeom prst="rect">
            <a:avLst/>
          </a:prstGeom>
        </p:spPr>
      </p:pic>
    </p:spTree>
    <p:extLst>
      <p:ext uri="{BB962C8B-B14F-4D97-AF65-F5344CB8AC3E}">
        <p14:creationId xmlns:p14="http://schemas.microsoft.com/office/powerpoint/2010/main" val="243328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we will be using a help server, which allows students to queue for help</a:t>
            </a:r>
          </a:p>
          <a:p>
            <a:pPr lvl="1"/>
            <a:r>
              <a:rPr lang="en-US" sz="2000" dirty="0">
                <a:latin typeface="Arial" panose="020B0604020202020204" pitchFamily="34" charset="0"/>
                <a:cs typeface="Arial" panose="020B0604020202020204" pitchFamily="34" charset="0"/>
              </a:rPr>
              <a:t>This means no fighting over who put their hands up first</a:t>
            </a:r>
          </a:p>
          <a:p>
            <a:pPr lvl="1"/>
            <a:r>
              <a:rPr lang="en-US" sz="2000" dirty="0">
                <a:latin typeface="Arial" panose="020B0604020202020204" pitchFamily="34" charset="0"/>
                <a:cs typeface="Arial" panose="020B0604020202020204" pitchFamily="34" charset="0"/>
              </a:rPr>
              <a:t>Online students can get noticed</a:t>
            </a:r>
          </a:p>
          <a:p>
            <a:pPr lvl="1"/>
            <a:r>
              <a:rPr lang="en-AU" sz="2000" dirty="0">
                <a:latin typeface="Arial" panose="020B0604020202020204" pitchFamily="34" charset="0"/>
                <a:cs typeface="Arial" panose="020B0604020202020204" pitchFamily="34" charset="0"/>
              </a:rPr>
              <a:t>No lab help </a:t>
            </a:r>
            <a:r>
              <a:rPr lang="en-AU" sz="2000" b="1" dirty="0">
                <a:solidFill>
                  <a:srgbClr val="FF0000"/>
                </a:solidFill>
                <a:latin typeface="Arial" panose="020B0604020202020204" pitchFamily="34" charset="0"/>
                <a:cs typeface="Arial" panose="020B0604020202020204" pitchFamily="34" charset="0"/>
              </a:rPr>
              <a:t>outside</a:t>
            </a:r>
            <a:r>
              <a:rPr lang="en-AU" sz="2000" dirty="0">
                <a:latin typeface="Arial" panose="020B0604020202020204" pitchFamily="34" charset="0"/>
                <a:cs typeface="Arial" panose="020B0604020202020204" pitchFamily="34" charset="0"/>
              </a:rPr>
              <a:t> the scheduled lab time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a:t>A Help Server</a:t>
            </a:r>
            <a:endParaRPr lang="en-AU" dirty="0"/>
          </a:p>
        </p:txBody>
      </p:sp>
      <p:sp>
        <p:nvSpPr>
          <p:cNvPr id="3" name="Content Placeholder 2"/>
          <p:cNvSpPr>
            <a:spLocks noGrp="1"/>
          </p:cNvSpPr>
          <p:nvPr>
            <p:ph idx="1"/>
          </p:nvPr>
        </p:nvSpPr>
        <p:spPr>
          <a:xfrm>
            <a:off x="913795" y="1169389"/>
            <a:ext cx="10353762" cy="4519222"/>
          </a:xfrm>
        </p:spPr>
        <p:txBody>
          <a:bodyPr>
            <a:normAutofit/>
          </a:bodyPr>
          <a:lstStyle/>
          <a:p>
            <a:pPr marL="36900" indent="0">
              <a:buNone/>
            </a:pPr>
            <a:endParaRPr lang="en-US"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Access the help server at: </a:t>
            </a:r>
            <a:r>
              <a:rPr lang="en-US" sz="2000" dirty="0">
                <a:solidFill>
                  <a:srgbClr val="92D050"/>
                </a:solidFill>
                <a:latin typeface="Arial" panose="020B0604020202020204" pitchFamily="34" charset="0"/>
                <a:cs typeface="Arial" panose="020B0604020202020204" pitchFamily="34" charset="0"/>
              </a:rPr>
              <a:t>https://help.jinhong.org/  </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By default, you use your student ID with temporary password “</a:t>
            </a:r>
            <a:r>
              <a:rPr lang="en-US" sz="2000" dirty="0" err="1">
                <a:latin typeface="Arial" panose="020B0604020202020204" pitchFamily="34" charset="0"/>
                <a:cs typeface="Arial" panose="020B0604020202020204" pitchFamily="34" charset="0"/>
              </a:rPr>
              <a:t>helloworld</a:t>
            </a:r>
            <a:r>
              <a:rPr lang="en-US" sz="2000" dirty="0">
                <a:latin typeface="Arial" panose="020B0604020202020204" pitchFamily="34" charset="0"/>
                <a:cs typeface="Arial" panose="020B0604020202020204" pitchFamily="34" charset="0"/>
              </a:rPr>
              <a:t>”</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Any issues logging in, contact any of the facilitators or me</a:t>
            </a: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Fill out a form and wait until a facilitator comes to you </a:t>
            </a: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If you are doing labs via online, then facilitators will contact you via Teams. </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Online is discouraged, as troubleshooting is much harder compared to F2F</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37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56DC-30BC-499A-9486-59AA92AFEB94}"/>
              </a:ext>
            </a:extLst>
          </p:cNvPr>
          <p:cNvSpPr>
            <a:spLocks noGrp="1"/>
          </p:cNvSpPr>
          <p:nvPr>
            <p:ph type="title"/>
          </p:nvPr>
        </p:nvSpPr>
        <p:spPr>
          <a:xfrm>
            <a:off x="601581" y="5803208"/>
            <a:ext cx="10184339" cy="858416"/>
          </a:xfrm>
        </p:spPr>
        <p:txBody>
          <a:bodyPr>
            <a:normAutofit/>
          </a:bodyPr>
          <a:lstStyle/>
          <a:p>
            <a:pPr algn="l"/>
            <a:r>
              <a:rPr lang="en-AU" sz="2800" dirty="0">
                <a:solidFill>
                  <a:srgbClr val="92D050"/>
                </a:solidFill>
              </a:rPr>
              <a:t>https://</a:t>
            </a:r>
            <a:r>
              <a:rPr lang="en-US" sz="2800" dirty="0">
                <a:solidFill>
                  <a:srgbClr val="92D050"/>
                </a:solidFill>
              </a:rPr>
              <a:t>help.jinhong.org</a:t>
            </a:r>
            <a:endParaRPr lang="en-AU" sz="2800" dirty="0">
              <a:solidFill>
                <a:srgbClr val="92D050"/>
              </a:solidFill>
            </a:endParaRPr>
          </a:p>
        </p:txBody>
      </p:sp>
      <p:pic>
        <p:nvPicPr>
          <p:cNvPr id="5" name="Picture 4">
            <a:extLst>
              <a:ext uri="{FF2B5EF4-FFF2-40B4-BE49-F238E27FC236}">
                <a16:creationId xmlns:a16="http://schemas.microsoft.com/office/drawing/2014/main" id="{8E414A02-27DB-453C-BA9B-F9A001B36E4E}"/>
              </a:ext>
            </a:extLst>
          </p:cNvPr>
          <p:cNvPicPr>
            <a:picLocks noChangeAspect="1"/>
          </p:cNvPicPr>
          <p:nvPr/>
        </p:nvPicPr>
        <p:blipFill>
          <a:blip r:embed="rId3"/>
          <a:stretch>
            <a:fillRect/>
          </a:stretch>
        </p:blipFill>
        <p:spPr>
          <a:xfrm>
            <a:off x="625642" y="332943"/>
            <a:ext cx="10934651" cy="5446202"/>
          </a:xfrm>
          <a:prstGeom prst="rect">
            <a:avLst/>
          </a:prstGeom>
        </p:spPr>
      </p:pic>
    </p:spTree>
    <p:extLst>
      <p:ext uri="{BB962C8B-B14F-4D97-AF65-F5344CB8AC3E}">
        <p14:creationId xmlns:p14="http://schemas.microsoft.com/office/powerpoint/2010/main" val="3241098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date:  5pm 22 March</a:t>
            </a:r>
          </a:p>
          <a:p>
            <a:pPr marL="347472" rtl="0"/>
            <a:r>
              <a:rPr lang="en-US" dirty="0">
                <a:latin typeface="Arial" panose="020B0604020202020204" pitchFamily="34" charset="0"/>
                <a:cs typeface="Arial" panose="020B0604020202020204" pitchFamily="34" charset="0"/>
              </a:rPr>
              <a:t>For labs 4-6, due date:  5pm 19 April</a:t>
            </a:r>
          </a:p>
          <a:p>
            <a:pPr marL="347472" rtl="0"/>
            <a:r>
              <a:rPr lang="en-US" dirty="0">
                <a:latin typeface="Arial" panose="020B0604020202020204" pitchFamily="34" charset="0"/>
                <a:cs typeface="Arial" panose="020B0604020202020204" pitchFamily="34" charset="0"/>
              </a:rPr>
              <a:t>For labs 7-10, due date:  5pm 17 May</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933447" y="1736629"/>
            <a:ext cx="9458782" cy="3845566"/>
          </a:xfrm>
        </p:spPr>
        <p:txBody>
          <a:bodyPr>
            <a:normAutofit/>
          </a:bodyPr>
          <a:lstStyle/>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Virtual Machine Manager: </a:t>
            </a:r>
            <a:r>
              <a:rPr lang="en-AU" sz="2000" dirty="0" err="1">
                <a:solidFill>
                  <a:schemeClr val="tx1"/>
                </a:solidFill>
                <a:latin typeface="Arial" panose="020B0604020202020204" pitchFamily="34" charset="0"/>
                <a:cs typeface="Arial" panose="020B0604020202020204" pitchFamily="34" charset="0"/>
              </a:rPr>
              <a:t>Virtualbox</a:t>
            </a:r>
            <a:r>
              <a:rPr lang="en-AU" sz="2000" dirty="0">
                <a:solidFill>
                  <a:schemeClr val="tx1"/>
                </a:solidFill>
                <a:latin typeface="Arial" panose="020B0604020202020204" pitchFamily="34" charset="0"/>
                <a:cs typeface="Arial" panose="020B0604020202020204" pitchFamily="34" charset="0"/>
              </a:rPr>
              <a:t>, VMware or UTM</a:t>
            </a:r>
          </a:p>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VM provides an additional layer of security.</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913795" y="148237"/>
            <a:ext cx="10353762" cy="909854"/>
          </a:xfrm>
        </p:spPr>
        <p:txBody>
          <a:bodyPr/>
          <a:lstStyle/>
          <a:p>
            <a:r>
              <a:rPr lang="en-US" sz="4000" dirty="0"/>
              <a:t>Lab Setup</a:t>
            </a:r>
            <a:endParaRPr lang="en-AU" sz="4000" dirty="0"/>
          </a:p>
        </p:txBody>
      </p:sp>
    </p:spTree>
    <p:extLst>
      <p:ext uri="{BB962C8B-B14F-4D97-AF65-F5344CB8AC3E}">
        <p14:creationId xmlns:p14="http://schemas.microsoft.com/office/powerpoint/2010/main" val="61626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609600"/>
            <a:ext cx="10353762" cy="1103086"/>
          </a:xfrm>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Project will be released in Week 6 (tentative) and end in Week 11 (tentative). This will be similar in format to the labs – except without the guidance part</a:t>
            </a:r>
          </a:p>
          <a:p>
            <a:pPr lvl="1"/>
            <a:r>
              <a:rPr lang="en-AU" sz="2000" dirty="0">
                <a:latin typeface="Arial" panose="020B0604020202020204" pitchFamily="34" charset="0"/>
                <a:cs typeface="Arial" panose="020B0604020202020204" pitchFamily="34" charset="0"/>
              </a:rPr>
              <a:t>Project is worth 25% of final grade</a:t>
            </a:r>
          </a:p>
          <a:p>
            <a:r>
              <a:rPr lang="en-AU" sz="2000" dirty="0">
                <a:latin typeface="Arial" panose="020B0604020202020204" pitchFamily="34" charset="0"/>
                <a:cs typeface="Arial" panose="020B0604020202020204" pitchFamily="34" charset="0"/>
              </a:rPr>
              <a:t>Final Exam: 50% of final grade</a:t>
            </a:r>
          </a:p>
          <a:p>
            <a:pPr lvl="1"/>
            <a:r>
              <a:rPr lang="en-AU" sz="2000" dirty="0">
                <a:latin typeface="Arial" panose="020B0604020202020204" pitchFamily="34" charset="0"/>
                <a:cs typeface="Arial" panose="020B0604020202020204" pitchFamily="34" charset="0"/>
              </a:rPr>
              <a:t>Exam overview will be done in week 12.</a:t>
            </a:r>
          </a:p>
          <a:p>
            <a:pPr lvl="1"/>
            <a:r>
              <a:rPr lang="en-AU" sz="2000"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925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95" y="28258"/>
            <a:ext cx="10353762" cy="1044149"/>
          </a:xfrm>
        </p:spPr>
        <p:txBody>
          <a:bodyPr/>
          <a:lstStyle/>
          <a:p>
            <a:r>
              <a:rPr lang="en-AU" dirty="0">
                <a:latin typeface="Arial" panose="020B0604020202020204" pitchFamily="34" charset="0"/>
                <a:cs typeface="Arial" panose="020B0604020202020204" pitchFamily="34" charset="0"/>
              </a:rPr>
              <a:t>Enquiries</a:t>
            </a:r>
            <a:endParaRPr lang="en-AU" dirty="0"/>
          </a:p>
        </p:txBody>
      </p:sp>
      <p:sp>
        <p:nvSpPr>
          <p:cNvPr id="3" name="Content Placeholder 2"/>
          <p:cNvSpPr>
            <a:spLocks noGrp="1"/>
          </p:cNvSpPr>
          <p:nvPr>
            <p:ph idx="1"/>
          </p:nvPr>
        </p:nvSpPr>
        <p:spPr>
          <a:xfrm>
            <a:off x="608995" y="848226"/>
            <a:ext cx="10353762" cy="5161547"/>
          </a:xfrm>
        </p:spPr>
        <p:txBody>
          <a:bodyPr>
            <a:normAutofit/>
          </a:bodyPr>
          <a:lstStyle/>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Office hours</a:t>
            </a:r>
          </a:p>
          <a:p>
            <a:pPr lvl="1"/>
            <a:r>
              <a:rPr lang="en-AU" dirty="0">
                <a:latin typeface="Arial" panose="020B0604020202020204" pitchFamily="34" charset="0"/>
                <a:cs typeface="Arial" panose="020B0604020202020204" pitchFamily="34" charset="0"/>
              </a:rPr>
              <a:t>Maybe Friday 12 – 2pm (F2F and virtual ) -&gt; this is just an arbitrary slot</a:t>
            </a:r>
          </a:p>
          <a:p>
            <a:pPr lvl="1"/>
            <a:r>
              <a:rPr lang="en-AU" dirty="0">
                <a:latin typeface="Arial" panose="020B0604020202020204" pitchFamily="34" charset="0"/>
                <a:cs typeface="Arial" panose="020B0604020202020204" pitchFamily="34" charset="0"/>
              </a:rPr>
              <a:t>Other times can be arranged too (email us through cits1003-pmc@uwa.edu.au)</a:t>
            </a:r>
          </a:p>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Lab Enquiries</a:t>
            </a:r>
          </a:p>
          <a:p>
            <a:pPr lvl="2"/>
            <a:r>
              <a:rPr lang="en-US" sz="1900" dirty="0">
                <a:latin typeface="Arial" panose="020B0604020202020204" pitchFamily="34" charset="0"/>
                <a:cs typeface="Arial" panose="020B0604020202020204" pitchFamily="34" charset="0"/>
              </a:rPr>
              <a:t>Ask on Teams (but remember not to share answers)</a:t>
            </a:r>
            <a:endParaRPr lang="en-AU" sz="1900" dirty="0">
              <a:latin typeface="Arial" panose="020B0604020202020204" pitchFamily="34" charset="0"/>
              <a:cs typeface="Arial" panose="020B0604020202020204" pitchFamily="34" charset="0"/>
            </a:endParaRPr>
          </a:p>
          <a:p>
            <a:pPr lvl="2"/>
            <a:r>
              <a:rPr lang="en-AU" sz="1900" dirty="0">
                <a:latin typeface="Arial" panose="020B0604020202020204" pitchFamily="34" charset="0"/>
                <a:cs typeface="Arial" panose="020B0604020202020204" pitchFamily="34" charset="0"/>
              </a:rPr>
              <a:t>Ask from the help server during the lab session</a:t>
            </a:r>
          </a:p>
          <a:p>
            <a:pPr lvl="2"/>
            <a:r>
              <a:rPr lang="en-AU" sz="1900" dirty="0">
                <a:latin typeface="Arial" panose="020B0604020202020204" pitchFamily="34" charset="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a:xfrm>
            <a:off x="913795" y="290286"/>
            <a:ext cx="10353762" cy="1257300"/>
          </a:xfrm>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a:xfrm>
            <a:off x="913795" y="1606550"/>
            <a:ext cx="10353762" cy="3714749"/>
          </a:xfrm>
        </p:spPr>
        <p:txBody>
          <a:bodyPr>
            <a:normAutofit lnSpcReduction="10000"/>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b="0" i="0" u="none" strike="noStrike" dirty="0">
                <a:solidFill>
                  <a:srgbClr val="92D050"/>
                </a:solidFill>
                <a:effectLst/>
                <a:latin typeface="Roboto" panose="02000000000000000000" pitchFamily="2" charset="0"/>
              </a:rPr>
              <a:t>https://2772132586-files.gitbook.io/~/files/v0/b/gitbook-legacy-files/o/assets%2F-M8JUFT2qjA1kHV7SeEI%2F-MbKnPR4PgdotRQvCM-D%2F-MbKqReUfLRQ5bE-3gR3%2FEthicalHackingHTBDGv1.pdf?alt=media&amp;token=6a805194-ead2-44d1-aaa3-98fa03084b91</a:t>
            </a:r>
            <a:r>
              <a:rPr lang="en-AU" dirty="0">
                <a:solidFill>
                  <a:srgbClr val="92D050"/>
                </a:solidFill>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err="1">
                <a:latin typeface="Arial" panose="020B0604020202020204" pitchFamily="34" charset="0"/>
                <a:cs typeface="Arial" panose="020B0604020202020204" pitchFamily="34" charset="0"/>
              </a:rPr>
              <a:t>ChatGPT</a:t>
            </a:r>
            <a:r>
              <a:rPr lang="en-AU" dirty="0">
                <a:latin typeface="Arial" panose="020B0604020202020204" pitchFamily="34" charset="0"/>
                <a:cs typeface="Arial" panose="020B0604020202020204" pitchFamily="34" charset="0"/>
              </a:rPr>
              <a:t> might be more useful than traditional search engines. </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8391E-023D-4A90-A5AC-88701533A80B}"/>
              </a:ext>
            </a:extLst>
          </p:cNvPr>
          <p:cNvSpPr/>
          <p:nvPr/>
        </p:nvSpPr>
        <p:spPr>
          <a:xfrm>
            <a:off x="408561" y="665319"/>
            <a:ext cx="11284085" cy="3568234"/>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AU" sz="2800" b="1" dirty="0">
                <a:ea typeface="+mj-ea"/>
                <a:cs typeface="+mj-cs"/>
              </a:rPr>
              <a:t>White Hat Assessment…</a:t>
            </a:r>
            <a:endParaRPr lang="en-US" altLang="zh-CN" sz="2800" b="1"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Reported 2 vulnerabilities to cloud vendors, i.e., Xen and Docker.</a:t>
            </a: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Developed 2 patches to Xen, which have been merged to its mainline.</a:t>
            </a:r>
            <a:endParaRPr lang="en-US"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Recently reported 3 vulnerabilities to cryptographic toolkits, i.e., </a:t>
            </a:r>
            <a:r>
              <a:rPr lang="en-AU" altLang="zh-CN" sz="2000" dirty="0" err="1">
                <a:ea typeface="+mj-ea"/>
                <a:cs typeface="+mj-cs"/>
              </a:rPr>
              <a:t>WolfSSL</a:t>
            </a:r>
            <a:r>
              <a:rPr lang="en-AU" altLang="zh-CN" sz="2000" dirty="0">
                <a:ea typeface="+mj-ea"/>
                <a:cs typeface="+mj-cs"/>
              </a:rPr>
              <a:t> and Relic.</a:t>
            </a:r>
          </a:p>
          <a:p>
            <a:pPr marL="644752" lvl="1" indent="-187652">
              <a:lnSpc>
                <a:spcPct val="200000"/>
              </a:lnSpc>
              <a:spcBef>
                <a:spcPts val="219"/>
              </a:spcBef>
              <a:buFont typeface="Wingdings" panose="05000000000000000000" pitchFamily="2" charset="2"/>
              <a:buChar char="Ø"/>
            </a:pPr>
            <a:r>
              <a:rPr lang="en-AU" sz="2000" dirty="0">
                <a:ea typeface="+mj-ea"/>
                <a:cs typeface="+mj-cs"/>
              </a:rPr>
              <a:t>Presented interesting hacking techniques at famous hacking conferences</a:t>
            </a:r>
          </a:p>
          <a:p>
            <a:pPr marL="644752" lvl="1" indent="-187652">
              <a:lnSpc>
                <a:spcPct val="200000"/>
              </a:lnSpc>
              <a:spcBef>
                <a:spcPts val="219"/>
              </a:spcBef>
              <a:buFont typeface="Wingdings" panose="05000000000000000000" pitchFamily="2" charset="2"/>
              <a:buChar char="Ø"/>
            </a:pPr>
            <a:endParaRPr kumimoji="1" lang="en-US" altLang="zh-CN" sz="2000" dirty="0"/>
          </a:p>
        </p:txBody>
      </p:sp>
    </p:spTree>
    <p:extLst>
      <p:ext uri="{BB962C8B-B14F-4D97-AF65-F5344CB8AC3E}">
        <p14:creationId xmlns:p14="http://schemas.microsoft.com/office/powerpoint/2010/main" val="3399512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dirty="0"/>
              <a:t>FAQs </a:t>
            </a:r>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r>
              <a:rPr lang="en-US" dirty="0">
                <a:latin typeface="Arial" panose="020B0604020202020204" pitchFamily="34" charset="0"/>
                <a:cs typeface="Arial" panose="020B0604020202020204" pitchFamily="34" charset="0"/>
              </a:rPr>
              <a:t>Q: Why do labs take too long to finish?</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Labs are to get you familiar with various cybersecurity concepts, and it could take longer than the allocated 2 hours for the lab to finish it. </a:t>
            </a:r>
          </a:p>
          <a:p>
            <a:r>
              <a:rPr lang="en-US" dirty="0">
                <a:latin typeface="Arial" panose="020B0604020202020204" pitchFamily="34" charset="0"/>
                <a:cs typeface="Arial" panose="020B0604020202020204" pitchFamily="34" charset="0"/>
              </a:rPr>
              <a:t>You are welcome to attend other scheduled labs (given there are spaces for extra students) to complete the labs with the help of lab facilitators. </a:t>
            </a:r>
          </a:p>
          <a:p>
            <a:pPr marL="0" indent="0">
              <a:buNone/>
            </a:pPr>
            <a:endParaRPr lang="en-US" dirty="0"/>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55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65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0975"/>
            <a:ext cx="10353762" cy="1257300"/>
          </a:xfrm>
        </p:spPr>
        <p:txBody>
          <a:bodyPr/>
          <a:lstStyle/>
          <a:p>
            <a:r>
              <a:rPr lang="en-US" dirty="0"/>
              <a:t>Cheating</a:t>
            </a:r>
            <a:endParaRPr lang="en-AU" dirty="0"/>
          </a:p>
        </p:txBody>
      </p:sp>
      <p:sp>
        <p:nvSpPr>
          <p:cNvPr id="3" name="Content Placeholder 2"/>
          <p:cNvSpPr>
            <a:spLocks noGrp="1"/>
          </p:cNvSpPr>
          <p:nvPr>
            <p:ph idx="1"/>
          </p:nvPr>
        </p:nvSpPr>
        <p:spPr>
          <a:xfrm>
            <a:off x="913795" y="1699079"/>
            <a:ext cx="10353762" cy="3714749"/>
          </a:xfrm>
        </p:spPr>
        <p:txBody>
          <a:bodyPr>
            <a:normAutofit/>
          </a:bodyPr>
          <a:lstStyle/>
          <a:p>
            <a:r>
              <a:rPr lang="en-US" sz="2000" dirty="0">
                <a:latin typeface="Arial" panose="020B0604020202020204" pitchFamily="34" charset="0"/>
                <a:cs typeface="Arial" panose="020B0604020202020204" pitchFamily="34" charset="0"/>
              </a:rPr>
              <a:t>Please don’t cheat on any of the assessment items.</a:t>
            </a:r>
          </a:p>
          <a:p>
            <a:r>
              <a:rPr lang="en-US" sz="2000" dirty="0">
                <a:latin typeface="Arial" panose="020B0604020202020204" pitchFamily="34" charset="0"/>
                <a:cs typeface="Arial" panose="020B0604020202020204" pitchFamily="34" charset="0"/>
              </a:rPr>
              <a:t>Don’t copy your friend’s code.</a:t>
            </a:r>
          </a:p>
          <a:p>
            <a:r>
              <a:rPr lang="en-US" sz="2000" dirty="0">
                <a:latin typeface="Arial" panose="020B0604020202020204" pitchFamily="34" charset="0"/>
                <a:cs typeface="Arial" panose="020B0604020202020204" pitchFamily="34" charset="0"/>
              </a:rPr>
              <a:t>Don’t copy code from online.</a:t>
            </a:r>
          </a:p>
          <a:p>
            <a:r>
              <a:rPr lang="en-US" sz="2000" dirty="0">
                <a:latin typeface="Arial" panose="020B0604020202020204" pitchFamily="34" charset="0"/>
                <a:cs typeface="Arial" panose="020B0604020202020204" pitchFamily="34" charset="0"/>
              </a:rPr>
              <a:t>Don’t share your code structure with your friends </a:t>
            </a:r>
          </a:p>
          <a:p>
            <a:pPr lvl="1"/>
            <a:r>
              <a:rPr lang="en-US" sz="2000" dirty="0">
                <a:latin typeface="Arial" panose="020B0604020202020204" pitchFamily="34" charset="0"/>
                <a:cs typeface="Arial" panose="020B0604020202020204" pitchFamily="34" charset="0"/>
              </a:rPr>
              <a:t>Only share ideas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Consequences are dire!</a:t>
            </a:r>
            <a:endParaRPr lang="en-AU" sz="2000" dirty="0">
              <a:latin typeface="Arial" panose="020B0604020202020204" pitchFamily="34" charset="0"/>
              <a:cs typeface="Arial" panose="020B0604020202020204" pitchFamily="34" charset="0"/>
            </a:endParaRPr>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2392074"/>
            <a:ext cx="2376264" cy="27668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5" y="203200"/>
            <a:ext cx="10353762" cy="1257300"/>
          </a:xfrm>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1713593"/>
            <a:ext cx="10353762" cy="3714749"/>
          </a:xfrm>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a:t>
            </a:r>
          </a:p>
          <a:p>
            <a:pPr lvl="1"/>
            <a:r>
              <a:rPr lang="en-AU" dirty="0">
                <a:effectLst/>
                <a:latin typeface="Arial" panose="020B0604020202020204" pitchFamily="34" charset="0"/>
                <a:cs typeface="Arial" panose="020B0604020202020204" pitchFamily="34" charset="0"/>
              </a:rPr>
              <a:t>It 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90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551512" y="1659466"/>
            <a:ext cx="3898634" cy="1337733"/>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1272840" y="3007268"/>
            <a:ext cx="2112911" cy="488410"/>
          </a:xfrm>
        </p:spPr>
        <p:txBody>
          <a:bodyPr vert="horz" lIns="91440" tIns="45720" rIns="91440" bIns="45720" rtlCol="0" anchor="t">
            <a:normAutofit/>
          </a:bodyPr>
          <a:lstStyle/>
          <a:p>
            <a:pPr marL="0" indent="0">
              <a:buNone/>
            </a:pPr>
            <a:r>
              <a:rPr lang="en-US" sz="2000" dirty="0">
                <a:solidFill>
                  <a:srgbClr val="2993D5"/>
                </a:solidFill>
              </a:rPr>
              <a:t>2021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2021 Verizon DBIR </a:t>
            </a:r>
          </a:p>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https://enterprise.verizon.com/resources/executivebriefs/2021-dbir-executive-brief.pdf</a:t>
            </a:r>
          </a:p>
        </p:txBody>
      </p:sp>
      <p:pic>
        <p:nvPicPr>
          <p:cNvPr id="6" name="Picture 5">
            <a:extLst>
              <a:ext uri="{FF2B5EF4-FFF2-40B4-BE49-F238E27FC236}">
                <a16:creationId xmlns:a16="http://schemas.microsoft.com/office/drawing/2014/main" id="{680B0832-BD63-4373-902C-374A1ABB6E58}"/>
              </a:ext>
            </a:extLst>
          </p:cNvPr>
          <p:cNvPicPr>
            <a:picLocks noChangeAspect="1"/>
          </p:cNvPicPr>
          <p:nvPr/>
        </p:nvPicPr>
        <p:blipFill>
          <a:blip r:embed="rId4"/>
          <a:stretch>
            <a:fillRect/>
          </a:stretch>
        </p:blipFill>
        <p:spPr>
          <a:xfrm>
            <a:off x="5466399" y="182562"/>
            <a:ext cx="5811806" cy="6330205"/>
          </a:xfrm>
          <a:prstGeom prst="rect">
            <a:avLst/>
          </a:prstGeom>
        </p:spPr>
      </p:pic>
    </p:spTree>
    <p:extLst>
      <p:ext uri="{BB962C8B-B14F-4D97-AF65-F5344CB8AC3E}">
        <p14:creationId xmlns:p14="http://schemas.microsoft.com/office/powerpoint/2010/main" val="348067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5" y="228601"/>
            <a:ext cx="10353762" cy="888999"/>
          </a:xfrm>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1573894"/>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Tree>
    <p:extLst>
      <p:ext uri="{BB962C8B-B14F-4D97-AF65-F5344CB8AC3E}">
        <p14:creationId xmlns:p14="http://schemas.microsoft.com/office/powerpoint/2010/main" val="106874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a:xfrm>
            <a:off x="913795" y="246742"/>
            <a:ext cx="10353762" cy="1257300"/>
          </a:xfrm>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1815192"/>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a:xfrm>
            <a:off x="913795" y="232229"/>
            <a:ext cx="10353762" cy="1257300"/>
          </a:xfrm>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1757136"/>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A safe environment enables you to explore, investigate and learn</a:t>
            </a:r>
          </a:p>
        </p:txBody>
      </p:sp>
    </p:spTree>
    <p:extLst>
      <p:ext uri="{BB962C8B-B14F-4D97-AF65-F5344CB8AC3E}">
        <p14:creationId xmlns:p14="http://schemas.microsoft.com/office/powerpoint/2010/main" val="54868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246743"/>
            <a:ext cx="10353762" cy="1257300"/>
          </a:xfrm>
        </p:spPr>
        <p:txBody>
          <a:bodyPr/>
          <a:lstStyle/>
          <a:p>
            <a:r>
              <a:rPr lang="en-AU"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1504043"/>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1A839-9D28-7749-9BD6-E294D81EE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2" y="213360"/>
            <a:ext cx="8001000" cy="6443472"/>
          </a:xfrm>
          <a:prstGeom prst="rect">
            <a:avLst/>
          </a:prstGeom>
        </p:spPr>
      </p:pic>
    </p:spTree>
    <p:extLst>
      <p:ext uri="{BB962C8B-B14F-4D97-AF65-F5344CB8AC3E}">
        <p14:creationId xmlns:p14="http://schemas.microsoft.com/office/powerpoint/2010/main" val="339268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F3C42F-05D8-49ED-AF35-C5FF84EC069D}"/>
              </a:ext>
            </a:extLst>
          </p:cNvPr>
          <p:cNvSpPr/>
          <p:nvPr/>
        </p:nvSpPr>
        <p:spPr>
          <a:xfrm>
            <a:off x="7535332" y="143387"/>
            <a:ext cx="1117601" cy="6587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C0000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BBDBF6F-560A-4748-833A-53044B26F557}"/>
              </a:ext>
            </a:extLst>
          </p:cNvPr>
          <p:cNvSpPr/>
          <p:nvPr/>
        </p:nvSpPr>
        <p:spPr>
          <a:xfrm>
            <a:off x="7165494" y="296718"/>
            <a:ext cx="1487439" cy="483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C00000"/>
                </a:solidFill>
                <a:latin typeface="Arial" panose="020B0604020202020204" pitchFamily="34" charset="0"/>
                <a:cs typeface="Arial" panose="020B0604020202020204" pitchFamily="34" charset="0"/>
              </a:rPr>
              <a:t>2020</a:t>
            </a:r>
            <a:endParaRPr lang="en-US" sz="2800" b="1" dirty="0">
              <a:solidFill>
                <a:srgbClr val="C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89584BC-CAB3-B344-8199-9E281BD9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110" y="894499"/>
            <a:ext cx="9175865" cy="5680922"/>
          </a:xfrm>
          <a:prstGeom prst="rect">
            <a:avLst/>
          </a:prstGeom>
        </p:spPr>
      </p:pic>
      <p:pic>
        <p:nvPicPr>
          <p:cNvPr id="6" name="Picture 5">
            <a:extLst>
              <a:ext uri="{FF2B5EF4-FFF2-40B4-BE49-F238E27FC236}">
                <a16:creationId xmlns:a16="http://schemas.microsoft.com/office/drawing/2014/main" id="{E8CA1C5F-6F63-4A48-8AE9-8562C19C4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313" y="143387"/>
            <a:ext cx="3460019" cy="658727"/>
          </a:xfrm>
          <a:prstGeom prst="rect">
            <a:avLst/>
          </a:prstGeom>
        </p:spPr>
      </p:pic>
    </p:spTree>
    <p:extLst>
      <p:ext uri="{BB962C8B-B14F-4D97-AF65-F5344CB8AC3E}">
        <p14:creationId xmlns:p14="http://schemas.microsoft.com/office/powerpoint/2010/main" val="227549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a:bodyPr>
          <a:lstStyle/>
          <a:p>
            <a:r>
              <a:rPr lang="en-AU" dirty="0">
                <a:latin typeface="Arial" panose="020B0604020202020204" pitchFamily="34" charset="0"/>
                <a:cs typeface="Arial" panose="020B0604020202020204" pitchFamily="34" charset="0"/>
              </a:rPr>
              <a:t>There are hundreds of students enrolled (more than 750 atm) in the unit from diverse backgrounds</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a:t>
            </a:r>
          </a:p>
          <a:p>
            <a:r>
              <a:rPr lang="en-AU" dirty="0">
                <a:latin typeface="Arial" panose="020B0604020202020204" pitchFamily="34" charset="0"/>
                <a:cs typeface="Arial" panose="020B0604020202020204" pitchFamily="34" charset="0"/>
              </a:rPr>
              <a:t>This is an introductory course and should be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 course is mainly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solidFill>
                  <a:srgbClr val="92D050"/>
                </a:solidFill>
                <a:latin typeface="Arial" panose="020B0604020202020204" pitchFamily="34" charset="0"/>
                <a:cs typeface="Arial" panose="020B0604020202020204" pitchFamily="34" charset="0"/>
              </a:rPr>
              <a:t>https://www.cybok.org/</a:t>
            </a:r>
            <a:r>
              <a:rPr lang="en-AU" dirty="0">
                <a:latin typeface="Arial" panose="020B0604020202020204" pitchFamily="34" charset="0"/>
                <a:cs typeface="Arial" panose="020B0604020202020204" pitchFamily="34" charset="0"/>
              </a:rPr>
              <a:t>)</a:t>
            </a:r>
            <a:endParaRPr lang="en-AU" baseline="30000"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4" y="281796"/>
            <a:ext cx="10353762" cy="1257300"/>
          </a:xfrm>
        </p:spPr>
        <p:txBody>
          <a:bodyPr/>
          <a:lstStyle/>
          <a:p>
            <a:r>
              <a:rPr lang="en-AU" sz="3200" b="1" dirty="0"/>
              <a:t>To Get Started</a:t>
            </a:r>
          </a:p>
        </p:txBody>
      </p:sp>
      <p:sp>
        <p:nvSpPr>
          <p:cNvPr id="3" name="Content Placeholder 2"/>
          <p:cNvSpPr>
            <a:spLocks noGrp="1"/>
          </p:cNvSpPr>
          <p:nvPr>
            <p:ph idx="1"/>
          </p:nvPr>
        </p:nvSpPr>
        <p:spPr>
          <a:xfrm>
            <a:off x="1552150" y="2076450"/>
            <a:ext cx="10353762" cy="3714749"/>
          </a:xfrm>
        </p:spPr>
        <p:txBody>
          <a:bodyPr numCol="2">
            <a:normAutofit/>
          </a:bodyPr>
          <a:lstStyle/>
          <a:p>
            <a:r>
              <a:rPr lang="en-AU" dirty="0">
                <a:effectLst/>
                <a:latin typeface="Arial" panose="020B0604020202020204" pitchFamily="34" charset="0"/>
                <a:cs typeface="Arial" panose="020B0604020202020204" pitchFamily="34" charset="0"/>
              </a:rPr>
              <a:t>People</a:t>
            </a:r>
          </a:p>
          <a:p>
            <a:r>
              <a:rPr lang="en-AU" dirty="0">
                <a:effectLst/>
                <a:latin typeface="Arial" panose="020B0604020202020204" pitchFamily="34" charset="0"/>
                <a:cs typeface="Arial" panose="020B0604020202020204" pitchFamily="34" charset="0"/>
              </a:rPr>
              <a:t>Emergency</a:t>
            </a:r>
          </a:p>
          <a:p>
            <a:r>
              <a:rPr lang="en-AU" dirty="0">
                <a:effectLst/>
                <a:latin typeface="Arial" panose="020B0604020202020204" pitchFamily="34" charset="0"/>
                <a:cs typeface="Arial" panose="020B0604020202020204" pitchFamily="34" charset="0"/>
              </a:rPr>
              <a:t>Items of assessment</a:t>
            </a:r>
          </a:p>
          <a:p>
            <a:r>
              <a:rPr lang="en-AU" dirty="0">
                <a:effectLst/>
                <a:latin typeface="Arial" panose="020B0604020202020204" pitchFamily="34" charset="0"/>
                <a:cs typeface="Arial" panose="020B0604020202020204" pitchFamily="34" charset="0"/>
              </a:rPr>
              <a:t>Topics</a:t>
            </a:r>
          </a:p>
          <a:p>
            <a:r>
              <a:rPr lang="en-AU" dirty="0">
                <a:effectLst/>
                <a:latin typeface="Arial" panose="020B0604020202020204" pitchFamily="34" charset="0"/>
                <a:cs typeface="Arial" panose="020B0604020202020204" pitchFamily="34" charset="0"/>
              </a:rPr>
              <a:t>Ethics</a:t>
            </a:r>
          </a:p>
          <a:p>
            <a:endParaRPr lang="en-AU" dirty="0">
              <a:effectLst/>
              <a:latin typeface="Arial" panose="020B0604020202020204" pitchFamily="34" charset="0"/>
              <a:cs typeface="Arial" panose="020B0604020202020204" pitchFamily="34" charset="0"/>
            </a:endParaRPr>
          </a:p>
          <a:p>
            <a:endParaRPr lang="en-AU" dirty="0">
              <a:effectLst/>
              <a:latin typeface="Arial" panose="020B0604020202020204" pitchFamily="34" charset="0"/>
              <a:cs typeface="Arial" panose="020B0604020202020204" pitchFamily="34" charset="0"/>
            </a:endParaRPr>
          </a:p>
          <a:p>
            <a:r>
              <a:rPr lang="en-AU" dirty="0">
                <a:effectLst/>
                <a:latin typeface="Arial" panose="020B0604020202020204" pitchFamily="34" charset="0"/>
                <a:cs typeface="Arial" panose="020B0604020202020204" pitchFamily="34" charset="0"/>
              </a:rPr>
              <a:t>Online resources</a:t>
            </a:r>
          </a:p>
          <a:p>
            <a:r>
              <a:rPr lang="en-AU" dirty="0">
                <a:effectLst/>
                <a:latin typeface="Arial" panose="020B0604020202020204" pitchFamily="34" charset="0"/>
                <a:cs typeface="Arial" panose="020B0604020202020204" pitchFamily="34" charset="0"/>
              </a:rPr>
              <a:t>FAQs</a:t>
            </a:r>
          </a:p>
          <a:p>
            <a:r>
              <a:rPr lang="en-US" dirty="0">
                <a:effectLst/>
                <a:latin typeface="Arial" panose="020B0604020202020204" pitchFamily="34" charset="0"/>
                <a:cs typeface="Arial" panose="020B0604020202020204" pitchFamily="34" charset="0"/>
              </a:rPr>
              <a:t>What is Cybersecurity?</a:t>
            </a:r>
          </a:p>
          <a:p>
            <a:r>
              <a:rPr lang="en-US" dirty="0">
                <a:effectLst/>
                <a:latin typeface="Arial" panose="020B0604020202020204" pitchFamily="34" charset="0"/>
                <a:cs typeface="Arial" panose="020B0604020202020204" pitchFamily="34" charset="0"/>
              </a:rPr>
              <a:t>Learning outcomes</a:t>
            </a:r>
          </a:p>
          <a:p>
            <a:endParaRPr lang="en-AU" dirty="0"/>
          </a:p>
        </p:txBody>
      </p:sp>
    </p:spTree>
    <p:extLst>
      <p:ext uri="{BB962C8B-B14F-4D97-AF65-F5344CB8AC3E}">
        <p14:creationId xmlns:p14="http://schemas.microsoft.com/office/powerpoint/2010/main" val="178600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277257" y="295421"/>
            <a:ext cx="8737600" cy="692945"/>
          </a:xfrm>
        </p:spPr>
        <p:txBody>
          <a:bodyPr/>
          <a:lstStyle/>
          <a:p>
            <a:r>
              <a:rPr lang="en-AU"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5648457" y="1493122"/>
            <a:ext cx="2116686"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Davis Huang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err="1">
                <a:latin typeface="Arial" panose="020B0604020202020204" pitchFamily="34" charset="0"/>
                <a:cs typeface="Arial" panose="020B0604020202020204" pitchFamily="34" charset="0"/>
              </a:rPr>
              <a:t>Henuka</a:t>
            </a:r>
            <a:r>
              <a:rPr lang="en-AU" sz="1400" dirty="0">
                <a:latin typeface="Arial" panose="020B0604020202020204" pitchFamily="34" charset="0"/>
                <a:cs typeface="Arial" panose="020B0604020202020204" pitchFamily="34" charset="0"/>
              </a:rPr>
              <a:t> </a:t>
            </a:r>
            <a:r>
              <a:rPr lang="en-AU" sz="1400" dirty="0" err="1">
                <a:latin typeface="Arial" panose="020B0604020202020204" pitchFamily="34" charset="0"/>
                <a:cs typeface="Arial" panose="020B0604020202020204" pitchFamily="34" charset="0"/>
              </a:rPr>
              <a:t>Daluwatta</a:t>
            </a:r>
            <a:endParaRPr lang="en-AU" sz="1400" dirty="0">
              <a:latin typeface="Arial" panose="020B0604020202020204" pitchFamily="34" charset="0"/>
              <a:cs typeface="Arial" panose="020B0604020202020204" pitchFamily="34" charset="0"/>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err="1">
                <a:latin typeface="Arial" panose="020B0604020202020204" pitchFamily="34" charset="0"/>
                <a:ea typeface="Times New Roman"/>
                <a:cs typeface="Arial" panose="020B0604020202020204" pitchFamily="34" charset="0"/>
                <a:sym typeface="Times New Roman"/>
              </a:rPr>
              <a:t>Huixin</a:t>
            </a:r>
            <a:r>
              <a:rPr lang="en-AU" sz="1400" dirty="0">
                <a:latin typeface="Arial" panose="020B0604020202020204" pitchFamily="34" charset="0"/>
                <a:ea typeface="Times New Roman"/>
                <a:cs typeface="Arial" panose="020B0604020202020204" pitchFamily="34" charset="0"/>
                <a:sym typeface="Times New Roman"/>
              </a:rPr>
              <a:t> Yang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Long Qin</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
        <p:nvSpPr>
          <p:cNvPr id="7" name="Shape 76">
            <a:extLst>
              <a:ext uri="{FF2B5EF4-FFF2-40B4-BE49-F238E27FC236}">
                <a16:creationId xmlns:a16="http://schemas.microsoft.com/office/drawing/2014/main" id="{0B403A3E-5FF0-4752-8688-39CA304628D9}"/>
              </a:ext>
            </a:extLst>
          </p:cNvPr>
          <p:cNvSpPr txBox="1"/>
          <p:nvPr/>
        </p:nvSpPr>
        <p:spPr>
          <a:xfrm>
            <a:off x="9295162" y="1261349"/>
            <a:ext cx="2896838" cy="3626123"/>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Aliah Al-shabib</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Pascal Sun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err="1">
                <a:latin typeface="Arial" panose="020B0604020202020204" pitchFamily="34" charset="0"/>
                <a:ea typeface="Times New Roman"/>
                <a:cs typeface="Arial" panose="020B0604020202020204" pitchFamily="34" charset="0"/>
                <a:sym typeface="Times New Roman"/>
              </a:rPr>
              <a:t>Wenxiao</a:t>
            </a:r>
            <a:r>
              <a:rPr lang="en-US" sz="1400" dirty="0">
                <a:latin typeface="Arial" panose="020B0604020202020204" pitchFamily="34" charset="0"/>
                <a:ea typeface="Times New Roman"/>
                <a:cs typeface="Arial" panose="020B0604020202020204" pitchFamily="34" charset="0"/>
                <a:sym typeface="Times New Roman"/>
              </a:rPr>
              <a:t> Zhang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Hass</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School operations team</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Room: Main reception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hlinkClick r:id="rId3"/>
              </a:rPr>
              <a:t>schoolops-pmc@uwa.edu.au</a:t>
            </a:r>
            <a:r>
              <a:rPr lang="en-US" sz="1400" dirty="0">
                <a:latin typeface="Arial" panose="020B0604020202020204" pitchFamily="34" charset="0"/>
                <a:ea typeface="Times New Roman"/>
                <a:cs typeface="Arial" panose="020B0604020202020204" pitchFamily="34" charset="0"/>
                <a:sym typeface="Times New Roman"/>
              </a:rPr>
              <a:t> </a:t>
            </a: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p:txBody>
      </p:sp>
      <p:pic>
        <p:nvPicPr>
          <p:cNvPr id="9" name="Picture 2" descr="No photo of Hass Sadeghi-Barzani">
            <a:extLst>
              <a:ext uri="{FF2B5EF4-FFF2-40B4-BE49-F238E27FC236}">
                <a16:creationId xmlns:a16="http://schemas.microsoft.com/office/drawing/2014/main" id="{DBFD782F-6DB3-44CB-93E1-1369FE8A4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05" y="5032641"/>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a:extLst>
              <a:ext uri="{FF2B5EF4-FFF2-40B4-BE49-F238E27FC236}">
                <a16:creationId xmlns:a16="http://schemas.microsoft.com/office/drawing/2014/main" id="{ACAF34E7-08E1-420F-9551-3100E69AB4E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256" r="18127" b="29256"/>
          <a:stretch/>
        </p:blipFill>
        <p:spPr>
          <a:xfrm>
            <a:off x="594805" y="2449738"/>
            <a:ext cx="972000" cy="1191489"/>
          </a:xfrm>
          <a:prstGeom prst="rect">
            <a:avLst/>
          </a:prstGeom>
        </p:spPr>
      </p:pic>
      <p:pic>
        <p:nvPicPr>
          <p:cNvPr id="18" name="Picture 2" descr="No photo of Hass Sadeghi-Barzani">
            <a:extLst>
              <a:ext uri="{FF2B5EF4-FFF2-40B4-BE49-F238E27FC236}">
                <a16:creationId xmlns:a16="http://schemas.microsoft.com/office/drawing/2014/main" id="{09343FFF-DDA6-4428-8195-479D6EBE7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189" y="3604527"/>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6"/>
          <a:stretch>
            <a:fillRect/>
          </a:stretch>
        </p:blipFill>
        <p:spPr>
          <a:xfrm>
            <a:off x="592744" y="1162885"/>
            <a:ext cx="972001" cy="1207480"/>
          </a:xfrm>
          <a:prstGeom prst="rect">
            <a:avLst/>
          </a:prstGeom>
        </p:spPr>
      </p:pic>
      <p:pic>
        <p:nvPicPr>
          <p:cNvPr id="16" name="Picture 2" descr="No photo of Hass Sadeghi-Barzani">
            <a:extLst>
              <a:ext uri="{FF2B5EF4-FFF2-40B4-BE49-F238E27FC236}">
                <a16:creationId xmlns:a16="http://schemas.microsoft.com/office/drawing/2014/main" id="{8252029B-0A24-443A-B7AA-70B1B97D6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019" y="2383066"/>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No photo of Hass Sadeghi-Barzani">
            <a:extLst>
              <a:ext uri="{FF2B5EF4-FFF2-40B4-BE49-F238E27FC236}">
                <a16:creationId xmlns:a16="http://schemas.microsoft.com/office/drawing/2014/main" id="{0D46826F-B963-4827-996D-E27EC5110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189" y="4875266"/>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No photo of Hass Sadeghi-Barzani">
            <a:extLst>
              <a:ext uri="{FF2B5EF4-FFF2-40B4-BE49-F238E27FC236}">
                <a16:creationId xmlns:a16="http://schemas.microsoft.com/office/drawing/2014/main" id="{87AEF3DC-9A0E-4835-8A8E-C66688FD7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05" y="3758927"/>
            <a:ext cx="972000" cy="1216389"/>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Shape 75">
            <a:extLst>
              <a:ext uri="{FF2B5EF4-FFF2-40B4-BE49-F238E27FC236}">
                <a16:creationId xmlns:a16="http://schemas.microsoft.com/office/drawing/2014/main" id="{A1D629DA-6F62-4767-9B37-02397C5D0AE0}"/>
              </a:ext>
            </a:extLst>
          </p:cNvPr>
          <p:cNvSpPr txBox="1"/>
          <p:nvPr/>
        </p:nvSpPr>
        <p:spPr>
          <a:xfrm>
            <a:off x="1824112" y="1493122"/>
            <a:ext cx="3472902"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err="1">
                <a:latin typeface="Arial" panose="020B0604020202020204" pitchFamily="34" charset="0"/>
                <a:ea typeface="Times New Roman"/>
                <a:cs typeface="Arial" panose="020B0604020202020204" pitchFamily="34" charset="0"/>
                <a:sym typeface="Times New Roman"/>
              </a:rPr>
              <a:t>Zhi</a:t>
            </a:r>
            <a:r>
              <a:rPr lang="en-US" sz="1400" dirty="0">
                <a:latin typeface="Arial" panose="020B0604020202020204" pitchFamily="34" charset="0"/>
                <a:ea typeface="Times New Roman"/>
                <a:cs typeface="Arial" panose="020B0604020202020204" pitchFamily="34" charset="0"/>
                <a:sym typeface="Times New Roman"/>
              </a:rPr>
              <a:t> Zhang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Unit coordinator</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Room G.10</a:t>
            </a:r>
            <a:endParaRPr lang="en-US" sz="1400" dirty="0">
              <a:latin typeface="Arial" panose="020B0604020202020204" pitchFamily="34" charset="0"/>
              <a:cs typeface="Arial" panose="020B0604020202020204" pitchFamily="34" charset="0"/>
              <a:sym typeface="Times New Roman"/>
            </a:endParaRPr>
          </a:p>
          <a:p>
            <a:pPr lvl="0">
              <a:spcBef>
                <a:spcPts val="0"/>
              </a:spcBef>
              <a:buClr>
                <a:schemeClr val="dk1"/>
              </a:buClr>
              <a:buFont typeface="Arial"/>
              <a:buNone/>
            </a:pPr>
            <a:r>
              <a:rPr lang="en-US" sz="1400" dirty="0">
                <a:solidFill>
                  <a:schemeClr val="accent6"/>
                </a:solidFill>
                <a:latin typeface="Arial" panose="020B0604020202020204" pitchFamily="34" charset="0"/>
                <a:cs typeface="Arial" panose="020B0604020202020204" pitchFamily="34" charset="0"/>
                <a:sym typeface="Times New Roman"/>
              </a:rPr>
              <a:t>cits1003-pmc@uwa.edu.au</a:t>
            </a: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Larry Huynh</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Assistant Lecturer</a:t>
            </a: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Brian Chan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Jack Sun</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pic>
        <p:nvPicPr>
          <p:cNvPr id="19" name="Picture 2" descr="No photo of Hass Sadeghi-Barzani">
            <a:extLst>
              <a:ext uri="{FF2B5EF4-FFF2-40B4-BE49-F238E27FC236}">
                <a16:creationId xmlns:a16="http://schemas.microsoft.com/office/drawing/2014/main" id="{408D5384-ACF2-426B-8FAA-2D5C48D13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250" y="5032641"/>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 descr="No photo of Hass Sadeghi-Barzani">
            <a:extLst>
              <a:ext uri="{FF2B5EF4-FFF2-40B4-BE49-F238E27FC236}">
                <a16:creationId xmlns:a16="http://schemas.microsoft.com/office/drawing/2014/main" id="{DA6D127C-3CDD-427C-B02C-19298FC1C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250" y="3758927"/>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No photo of Hass Sadeghi-Barzani">
            <a:extLst>
              <a:ext uri="{FF2B5EF4-FFF2-40B4-BE49-F238E27FC236}">
                <a16:creationId xmlns:a16="http://schemas.microsoft.com/office/drawing/2014/main" id="{98F5198A-4230-4AC3-8561-A955CD117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189" y="2466215"/>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No photo of Hass Sadeghi-Barzani">
            <a:extLst>
              <a:ext uri="{FF2B5EF4-FFF2-40B4-BE49-F238E27FC236}">
                <a16:creationId xmlns:a16="http://schemas.microsoft.com/office/drawing/2014/main" id="{F7DEC84B-94EE-4443-8FD6-DE9A97CF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189" y="1099253"/>
            <a:ext cx="972000" cy="1216389"/>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No photo of Hass Sadeghi-Barzani">
            <a:extLst>
              <a:ext uri="{FF2B5EF4-FFF2-40B4-BE49-F238E27FC236}">
                <a16:creationId xmlns:a16="http://schemas.microsoft.com/office/drawing/2014/main" id="{44A3D8B6-827E-457B-90FC-EF17BF4C8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715" y="1082119"/>
            <a:ext cx="972000" cy="12163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13523</TotalTime>
  <Words>1931</Words>
  <Application>Microsoft Office PowerPoint</Application>
  <PresentationFormat>Widescreen</PresentationFormat>
  <Paragraphs>317</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Georgia Pro Cond Light</vt:lpstr>
      <vt:lpstr>Roboto</vt:lpstr>
      <vt:lpstr>Speak Pro</vt:lpstr>
      <vt:lpstr>Times New Roman</vt:lpstr>
      <vt:lpstr>Wingdings</vt:lpstr>
      <vt:lpstr>Wingdings 2</vt:lpstr>
      <vt:lpstr>SlateVTI</vt:lpstr>
      <vt:lpstr>CITS1003 Introduction to Cybersecurity [0] Unit overview</vt:lpstr>
      <vt:lpstr>PowerPoint Presentation</vt:lpstr>
      <vt:lpstr>PowerPoint Presentation</vt:lpstr>
      <vt:lpstr>PowerPoint Presentation</vt:lpstr>
      <vt:lpstr>PowerPoint Presentation</vt:lpstr>
      <vt:lpstr>3 Things</vt:lpstr>
      <vt:lpstr>Pre-Requisites and Target Audience</vt:lpstr>
      <vt:lpstr>To Get Started</vt:lpstr>
      <vt:lpstr>People</vt:lpstr>
      <vt:lpstr>Emergency</vt:lpstr>
      <vt:lpstr>Assessments</vt:lpstr>
      <vt:lpstr>Lectures</vt:lpstr>
      <vt:lpstr>https://uwacyber.gitbook.io/cits1003/cits1003-lectures/lecture-materials</vt:lpstr>
      <vt:lpstr>Labs start in week 1</vt:lpstr>
      <vt:lpstr>  https://uwacyber.gitbook.io/cits1003/cits1003-labs/introduction-to-labs</vt:lpstr>
      <vt:lpstr>Lab Location</vt:lpstr>
      <vt:lpstr>MS Teams</vt:lpstr>
      <vt:lpstr>Lab Computer</vt:lpstr>
      <vt:lpstr>Lab Assessment</vt:lpstr>
      <vt:lpstr>Submission Site</vt:lpstr>
      <vt:lpstr>Lab Help</vt:lpstr>
      <vt:lpstr>A Help Server</vt:lpstr>
      <vt:lpstr>https://help.jinhong.org</vt:lpstr>
      <vt:lpstr>Lab Due Dates</vt:lpstr>
      <vt:lpstr>Lab Setup</vt:lpstr>
      <vt:lpstr>Other Assessments</vt:lpstr>
      <vt:lpstr>Weekly Topics</vt:lpstr>
      <vt:lpstr>Enquiries</vt:lpstr>
      <vt:lpstr>Online Resources</vt:lpstr>
      <vt:lpstr>FAQs </vt:lpstr>
      <vt:lpstr>FAQs </vt:lpstr>
      <vt:lpstr>Cheating</vt:lpstr>
      <vt:lpstr>Information Security</vt:lpstr>
      <vt:lpstr>What is Cybersecurity?</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170</cp:revision>
  <dcterms:created xsi:type="dcterms:W3CDTF">2020-01-13T04:26:47Z</dcterms:created>
  <dcterms:modified xsi:type="dcterms:W3CDTF">2024-03-04T23:41:46Z</dcterms:modified>
</cp:coreProperties>
</file>