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63" r:id="rId1"/>
  </p:sldMasterIdLst>
  <p:notesMasterIdLst>
    <p:notesMasterId r:id="rId52"/>
  </p:notesMasterIdLst>
  <p:sldIdLst>
    <p:sldId id="256" r:id="rId2"/>
    <p:sldId id="386" r:id="rId3"/>
    <p:sldId id="381" r:id="rId4"/>
    <p:sldId id="390" r:id="rId5"/>
    <p:sldId id="395" r:id="rId6"/>
    <p:sldId id="389" r:id="rId7"/>
    <p:sldId id="391" r:id="rId8"/>
    <p:sldId id="393" r:id="rId9"/>
    <p:sldId id="394" r:id="rId10"/>
    <p:sldId id="260" r:id="rId11"/>
    <p:sldId id="445" r:id="rId12"/>
    <p:sldId id="443" r:id="rId13"/>
    <p:sldId id="272" r:id="rId14"/>
    <p:sldId id="450" r:id="rId15"/>
    <p:sldId id="480" r:id="rId16"/>
    <p:sldId id="451" r:id="rId17"/>
    <p:sldId id="461" r:id="rId18"/>
    <p:sldId id="452" r:id="rId19"/>
    <p:sldId id="462" r:id="rId20"/>
    <p:sldId id="453" r:id="rId21"/>
    <p:sldId id="463" r:id="rId22"/>
    <p:sldId id="455" r:id="rId23"/>
    <p:sldId id="454" r:id="rId24"/>
    <p:sldId id="481" r:id="rId25"/>
    <p:sldId id="464" r:id="rId26"/>
    <p:sldId id="466" r:id="rId27"/>
    <p:sldId id="467" r:id="rId28"/>
    <p:sldId id="465" r:id="rId29"/>
    <p:sldId id="456" r:id="rId30"/>
    <p:sldId id="468" r:id="rId31"/>
    <p:sldId id="469" r:id="rId32"/>
    <p:sldId id="457" r:id="rId33"/>
    <p:sldId id="458" r:id="rId34"/>
    <p:sldId id="482" r:id="rId35"/>
    <p:sldId id="470" r:id="rId36"/>
    <p:sldId id="471" r:id="rId37"/>
    <p:sldId id="388" r:id="rId38"/>
    <p:sldId id="459" r:id="rId39"/>
    <p:sldId id="483" r:id="rId40"/>
    <p:sldId id="460" r:id="rId41"/>
    <p:sldId id="473" r:id="rId42"/>
    <p:sldId id="472" r:id="rId43"/>
    <p:sldId id="474" r:id="rId44"/>
    <p:sldId id="387" r:id="rId45"/>
    <p:sldId id="475" r:id="rId46"/>
    <p:sldId id="484" r:id="rId47"/>
    <p:sldId id="476" r:id="rId48"/>
    <p:sldId id="477" r:id="rId49"/>
    <p:sldId id="478" r:id="rId50"/>
    <p:sldId id="479"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avid Glance" initials="DG" lastIdx="1" clrIdx="0">
    <p:extLst>
      <p:ext uri="{19B8F6BF-5375-455C-9EA6-DF929625EA0E}">
        <p15:presenceInfo xmlns:p15="http://schemas.microsoft.com/office/powerpoint/2012/main" userId="S::00048920@uwa.edu.au::78f19221-0802-4a87-b561-ec50043bdac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6280" autoAdjust="0"/>
    <p:restoredTop sz="69276" autoAdjust="0"/>
  </p:normalViewPr>
  <p:slideViewPr>
    <p:cSldViewPr snapToGrid="0" snapToObjects="1">
      <p:cViewPr varScale="1">
        <p:scale>
          <a:sx n="79" d="100"/>
          <a:sy n="79" d="100"/>
        </p:scale>
        <p:origin x="1182"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commentAuthors" Target="commentAuthors.xml"/><Relationship Id="rId58" Type="http://schemas.microsoft.com/office/2016/11/relationships/changesInfo" Target="changesInfos/changesInfo1.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obert McKnight" userId="d5c7fb24-67df-49c0-a0e8-7fe946ae099c" providerId="ADAL" clId="{5F5E3288-C9AF-46EA-8793-5CB621BCD84F}"/>
    <pc:docChg chg="delSld">
      <pc:chgData name="Robert McKnight" userId="d5c7fb24-67df-49c0-a0e8-7fe946ae099c" providerId="ADAL" clId="{5F5E3288-C9AF-46EA-8793-5CB621BCD84F}" dt="2024-05-13T00:45:36.189" v="0" actId="47"/>
      <pc:docMkLst>
        <pc:docMk/>
      </pc:docMkLst>
      <pc:sldChg chg="del">
        <pc:chgData name="Robert McKnight" userId="d5c7fb24-67df-49c0-a0e8-7fe946ae099c" providerId="ADAL" clId="{5F5E3288-C9AF-46EA-8793-5CB621BCD84F}" dt="2024-05-13T00:45:36.189" v="0" actId="47"/>
        <pc:sldMkLst>
          <pc:docMk/>
          <pc:sldMk cId="811672812" sldId="444"/>
        </pc:sldMkLst>
      </pc:sldChg>
    </pc:docChg>
  </pc:docChgLst>
  <pc:docChgLst>
    <pc:chgData name="张 智" userId="36bdf691fd3510be" providerId="LiveId" clId="{F20A470C-BF10-42F8-AC2A-1C3CAE1C0A18}"/>
    <pc:docChg chg="undo redo custSel addSld delSld modSld sldOrd">
      <pc:chgData name="张 智" userId="36bdf691fd3510be" providerId="LiveId" clId="{F20A470C-BF10-42F8-AC2A-1C3CAE1C0A18}" dt="2023-05-15T05:08:23.873" v="18309" actId="20577"/>
      <pc:docMkLst>
        <pc:docMk/>
      </pc:docMkLst>
      <pc:sldChg chg="modSp mod modNotesTx">
        <pc:chgData name="张 智" userId="36bdf691fd3510be" providerId="LiveId" clId="{F20A470C-BF10-42F8-AC2A-1C3CAE1C0A18}" dt="2023-05-15T03:34:51.672" v="18048" actId="20577"/>
        <pc:sldMkLst>
          <pc:docMk/>
          <pc:sldMk cId="1077586671" sldId="256"/>
        </pc:sldMkLst>
        <pc:spChg chg="mod">
          <ac:chgData name="张 智" userId="36bdf691fd3510be" providerId="LiveId" clId="{F20A470C-BF10-42F8-AC2A-1C3CAE1C0A18}" dt="2023-05-11T05:49:09.068" v="8" actId="20577"/>
          <ac:spMkLst>
            <pc:docMk/>
            <pc:sldMk cId="1077586671" sldId="256"/>
            <ac:spMk id="3" creationId="{1804B053-88E2-6F47-B5CB-F0B21DD687A8}"/>
          </ac:spMkLst>
        </pc:spChg>
      </pc:sldChg>
      <pc:sldChg chg="addSp delSp modSp mod modAnim modNotesTx">
        <pc:chgData name="张 智" userId="36bdf691fd3510be" providerId="LiveId" clId="{F20A470C-BF10-42F8-AC2A-1C3CAE1C0A18}" dt="2023-05-15T03:10:48.892" v="16943" actId="20577"/>
        <pc:sldMkLst>
          <pc:docMk/>
          <pc:sldMk cId="1112541085" sldId="260"/>
        </pc:sldMkLst>
        <pc:spChg chg="mod">
          <ac:chgData name="张 智" userId="36bdf691fd3510be" providerId="LiveId" clId="{F20A470C-BF10-42F8-AC2A-1C3CAE1C0A18}" dt="2023-05-11T14:41:16.675" v="5547" actId="14100"/>
          <ac:spMkLst>
            <pc:docMk/>
            <pc:sldMk cId="1112541085" sldId="260"/>
            <ac:spMk id="2" creationId="{5C4F01C5-5333-2248-B03B-703C97F7CC69}"/>
          </ac:spMkLst>
        </pc:spChg>
        <pc:spChg chg="mod">
          <ac:chgData name="张 智" userId="36bdf691fd3510be" providerId="LiveId" clId="{F20A470C-BF10-42F8-AC2A-1C3CAE1C0A18}" dt="2023-05-15T03:10:18.062" v="16883" actId="14100"/>
          <ac:spMkLst>
            <pc:docMk/>
            <pc:sldMk cId="1112541085" sldId="260"/>
            <ac:spMk id="3" creationId="{F7DD7DCB-C7E2-1B4F-BD83-3B7AF005DD76}"/>
          </ac:spMkLst>
        </pc:spChg>
        <pc:spChg chg="del">
          <ac:chgData name="张 智" userId="36bdf691fd3510be" providerId="LiveId" clId="{F20A470C-BF10-42F8-AC2A-1C3CAE1C0A18}" dt="2023-05-11T14:37:33.310" v="5391" actId="478"/>
          <ac:spMkLst>
            <pc:docMk/>
            <pc:sldMk cId="1112541085" sldId="260"/>
            <ac:spMk id="5" creationId="{0FF4F030-5994-4653-AB70-A06627880F5F}"/>
          </ac:spMkLst>
        </pc:spChg>
        <pc:graphicFrameChg chg="add del mod">
          <ac:chgData name="张 智" userId="36bdf691fd3510be" providerId="LiveId" clId="{F20A470C-BF10-42F8-AC2A-1C3CAE1C0A18}" dt="2023-05-11T14:42:30.153" v="5554"/>
          <ac:graphicFrameMkLst>
            <pc:docMk/>
            <pc:sldMk cId="1112541085" sldId="260"/>
            <ac:graphicFrameMk id="4" creationId="{A820C76E-0AA4-4C4D-92B6-63254708DF3F}"/>
          </ac:graphicFrameMkLst>
        </pc:graphicFrameChg>
      </pc:sldChg>
      <pc:sldChg chg="addSp delSp modSp mod modNotesTx">
        <pc:chgData name="张 智" userId="36bdf691fd3510be" providerId="LiveId" clId="{F20A470C-BF10-42F8-AC2A-1C3CAE1C0A18}" dt="2023-05-15T03:29:50.615" v="17987" actId="108"/>
        <pc:sldMkLst>
          <pc:docMk/>
          <pc:sldMk cId="182683393" sldId="272"/>
        </pc:sldMkLst>
        <pc:spChg chg="mod">
          <ac:chgData name="张 智" userId="36bdf691fd3510be" providerId="LiveId" clId="{F20A470C-BF10-42F8-AC2A-1C3CAE1C0A18}" dt="2023-05-13T03:03:55.784" v="7471" actId="27636"/>
          <ac:spMkLst>
            <pc:docMk/>
            <pc:sldMk cId="182683393" sldId="272"/>
            <ac:spMk id="2" creationId="{92B3B218-E6B7-E949-9413-DBDFA9A361B9}"/>
          </ac:spMkLst>
        </pc:spChg>
        <pc:spChg chg="del">
          <ac:chgData name="张 智" userId="36bdf691fd3510be" providerId="LiveId" clId="{F20A470C-BF10-42F8-AC2A-1C3CAE1C0A18}" dt="2023-05-13T02:22:42.252" v="6749" actId="478"/>
          <ac:spMkLst>
            <pc:docMk/>
            <pc:sldMk cId="182683393" sldId="272"/>
            <ac:spMk id="3" creationId="{13DB3674-2D4B-8645-8753-8E30E629B377}"/>
          </ac:spMkLst>
        </pc:spChg>
        <pc:spChg chg="add del mod">
          <ac:chgData name="张 智" userId="36bdf691fd3510be" providerId="LiveId" clId="{F20A470C-BF10-42F8-AC2A-1C3CAE1C0A18}" dt="2023-05-13T02:22:44.194" v="6750" actId="478"/>
          <ac:spMkLst>
            <pc:docMk/>
            <pc:sldMk cId="182683393" sldId="272"/>
            <ac:spMk id="5" creationId="{50C567F1-0098-40E0-B54E-50D355E6F5B2}"/>
          </ac:spMkLst>
        </pc:spChg>
        <pc:spChg chg="add mod">
          <ac:chgData name="张 智" userId="36bdf691fd3510be" providerId="LiveId" clId="{F20A470C-BF10-42F8-AC2A-1C3CAE1C0A18}" dt="2023-05-15T03:29:50.615" v="17987" actId="108"/>
          <ac:spMkLst>
            <pc:docMk/>
            <pc:sldMk cId="182683393" sldId="272"/>
            <ac:spMk id="7" creationId="{75E0A5E3-B5A7-40C6-9FE8-508ABF9E1458}"/>
          </ac:spMkLst>
        </pc:spChg>
      </pc:sldChg>
      <pc:sldChg chg="addSp delSp modSp mod modShow modNotesTx">
        <pc:chgData name="张 智" userId="36bdf691fd3510be" providerId="LiveId" clId="{F20A470C-BF10-42F8-AC2A-1C3CAE1C0A18}" dt="2023-05-15T03:36:08.751" v="18049" actId="729"/>
        <pc:sldMkLst>
          <pc:docMk/>
          <pc:sldMk cId="3255237353" sldId="374"/>
        </pc:sldMkLst>
        <pc:spChg chg="del">
          <ac:chgData name="张 智" userId="36bdf691fd3510be" providerId="LiveId" clId="{F20A470C-BF10-42F8-AC2A-1C3CAE1C0A18}" dt="2023-05-11T06:05:22.558" v="49" actId="478"/>
          <ac:spMkLst>
            <pc:docMk/>
            <pc:sldMk cId="3255237353" sldId="374"/>
            <ac:spMk id="2" creationId="{00000000-0000-0000-0000-000000000000}"/>
          </ac:spMkLst>
        </pc:spChg>
        <pc:spChg chg="mod">
          <ac:chgData name="张 智" userId="36bdf691fd3510be" providerId="LiveId" clId="{F20A470C-BF10-42F8-AC2A-1C3CAE1C0A18}" dt="2023-05-11T15:19:18.334" v="6165" actId="20577"/>
          <ac:spMkLst>
            <pc:docMk/>
            <pc:sldMk cId="3255237353" sldId="374"/>
            <ac:spMk id="3" creationId="{00000000-0000-0000-0000-000000000000}"/>
          </ac:spMkLst>
        </pc:spChg>
        <pc:spChg chg="add del mod">
          <ac:chgData name="张 智" userId="36bdf691fd3510be" providerId="LiveId" clId="{F20A470C-BF10-42F8-AC2A-1C3CAE1C0A18}" dt="2023-05-11T15:16:07.042" v="6009"/>
          <ac:spMkLst>
            <pc:docMk/>
            <pc:sldMk cId="3255237353" sldId="374"/>
            <ac:spMk id="4" creationId="{8D8D382B-996B-49CC-9C8A-BF472DFCE056}"/>
          </ac:spMkLst>
        </pc:spChg>
        <pc:spChg chg="add del mod">
          <ac:chgData name="张 智" userId="36bdf691fd3510be" providerId="LiveId" clId="{F20A470C-BF10-42F8-AC2A-1C3CAE1C0A18}" dt="2023-05-11T06:05:23.938" v="50" actId="478"/>
          <ac:spMkLst>
            <pc:docMk/>
            <pc:sldMk cId="3255237353" sldId="374"/>
            <ac:spMk id="5" creationId="{2831FE25-B6E3-4AA3-A31C-4289B6C6D449}"/>
          </ac:spMkLst>
        </pc:spChg>
      </pc:sldChg>
      <pc:sldChg chg="del">
        <pc:chgData name="张 智" userId="36bdf691fd3510be" providerId="LiveId" clId="{F20A470C-BF10-42F8-AC2A-1C3CAE1C0A18}" dt="2023-05-11T14:17:12.327" v="4687" actId="2696"/>
        <pc:sldMkLst>
          <pc:docMk/>
          <pc:sldMk cId="1447061360" sldId="375"/>
        </pc:sldMkLst>
      </pc:sldChg>
      <pc:sldChg chg="del">
        <pc:chgData name="张 智" userId="36bdf691fd3510be" providerId="LiveId" clId="{F20A470C-BF10-42F8-AC2A-1C3CAE1C0A18}" dt="2023-05-11T14:17:04.727" v="4685" actId="2696"/>
        <pc:sldMkLst>
          <pc:docMk/>
          <pc:sldMk cId="9128289" sldId="376"/>
        </pc:sldMkLst>
      </pc:sldChg>
      <pc:sldChg chg="modSp add mod modNotesTx">
        <pc:chgData name="张 智" userId="36bdf691fd3510be" providerId="LiveId" clId="{F20A470C-BF10-42F8-AC2A-1C3CAE1C0A18}" dt="2023-05-15T05:07:14.076" v="18257" actId="20577"/>
        <pc:sldMkLst>
          <pc:docMk/>
          <pc:sldMk cId="417064799" sldId="381"/>
        </pc:sldMkLst>
        <pc:spChg chg="mod">
          <ac:chgData name="张 智" userId="36bdf691fd3510be" providerId="LiveId" clId="{F20A470C-BF10-42F8-AC2A-1C3CAE1C0A18}" dt="2023-05-11T14:29:59.923" v="5268" actId="1076"/>
          <ac:spMkLst>
            <pc:docMk/>
            <pc:sldMk cId="417064799" sldId="381"/>
            <ac:spMk id="2" creationId="{00000000-0000-0000-0000-000000000000}"/>
          </ac:spMkLst>
        </pc:spChg>
        <pc:spChg chg="mod">
          <ac:chgData name="张 智" userId="36bdf691fd3510be" providerId="LiveId" clId="{F20A470C-BF10-42F8-AC2A-1C3CAE1C0A18}" dt="2023-05-11T15:24:53.818" v="6304" actId="20577"/>
          <ac:spMkLst>
            <pc:docMk/>
            <pc:sldMk cId="417064799" sldId="381"/>
            <ac:spMk id="4" creationId="{00000000-0000-0000-0000-000000000000}"/>
          </ac:spMkLst>
        </pc:spChg>
      </pc:sldChg>
      <pc:sldChg chg="del">
        <pc:chgData name="张 智" userId="36bdf691fd3510be" providerId="LiveId" clId="{F20A470C-BF10-42F8-AC2A-1C3CAE1C0A18}" dt="2023-05-11T06:07:57.903" v="51" actId="2696"/>
        <pc:sldMkLst>
          <pc:docMk/>
          <pc:sldMk cId="432660327" sldId="381"/>
        </pc:sldMkLst>
      </pc:sldChg>
      <pc:sldChg chg="del">
        <pc:chgData name="张 智" userId="36bdf691fd3510be" providerId="LiveId" clId="{F20A470C-BF10-42F8-AC2A-1C3CAE1C0A18}" dt="2023-05-11T14:17:09.517" v="4686" actId="2696"/>
        <pc:sldMkLst>
          <pc:docMk/>
          <pc:sldMk cId="4148359282" sldId="384"/>
        </pc:sldMkLst>
      </pc:sldChg>
      <pc:sldChg chg="del">
        <pc:chgData name="张 智" userId="36bdf691fd3510be" providerId="LiveId" clId="{F20A470C-BF10-42F8-AC2A-1C3CAE1C0A18}" dt="2023-05-11T14:17:15.798" v="4688" actId="2696"/>
        <pc:sldMkLst>
          <pc:docMk/>
          <pc:sldMk cId="3340726252" sldId="385"/>
        </pc:sldMkLst>
      </pc:sldChg>
      <pc:sldChg chg="delSp modSp mod modNotesTx">
        <pc:chgData name="张 智" userId="36bdf691fd3510be" providerId="LiveId" clId="{F20A470C-BF10-42F8-AC2A-1C3CAE1C0A18}" dt="2023-05-15T05:06:14.716" v="18254" actId="20577"/>
        <pc:sldMkLst>
          <pc:docMk/>
          <pc:sldMk cId="1836985979" sldId="386"/>
        </pc:sldMkLst>
        <pc:spChg chg="del">
          <ac:chgData name="张 智" userId="36bdf691fd3510be" providerId="LiveId" clId="{F20A470C-BF10-42F8-AC2A-1C3CAE1C0A18}" dt="2023-05-11T06:03:54.739" v="11" actId="478"/>
          <ac:spMkLst>
            <pc:docMk/>
            <pc:sldMk cId="1836985979" sldId="386"/>
            <ac:spMk id="2" creationId="{700AC81D-9401-4B7C-81FF-553D55D07D26}"/>
          </ac:spMkLst>
        </pc:spChg>
        <pc:spChg chg="mod">
          <ac:chgData name="张 智" userId="36bdf691fd3510be" providerId="LiveId" clId="{F20A470C-BF10-42F8-AC2A-1C3CAE1C0A18}" dt="2023-05-11T13:43:12.646" v="3575" actId="1076"/>
          <ac:spMkLst>
            <pc:docMk/>
            <pc:sldMk cId="1836985979" sldId="386"/>
            <ac:spMk id="3" creationId="{BF67693E-A48F-4F32-8586-A906B0CE6024}"/>
          </ac:spMkLst>
        </pc:spChg>
      </pc:sldChg>
      <pc:sldChg chg="modSp add mod">
        <pc:chgData name="张 智" userId="36bdf691fd3510be" providerId="LiveId" clId="{F20A470C-BF10-42F8-AC2A-1C3CAE1C0A18}" dt="2023-05-14T15:15:37.308" v="11511" actId="20577"/>
        <pc:sldMkLst>
          <pc:docMk/>
          <pc:sldMk cId="2518083175" sldId="387"/>
        </pc:sldMkLst>
        <pc:spChg chg="mod">
          <ac:chgData name="张 智" userId="36bdf691fd3510be" providerId="LiveId" clId="{F20A470C-BF10-42F8-AC2A-1C3CAE1C0A18}" dt="2023-05-14T14:53:24.919" v="10984" actId="14100"/>
          <ac:spMkLst>
            <pc:docMk/>
            <pc:sldMk cId="2518083175" sldId="387"/>
            <ac:spMk id="2" creationId="{92B3B218-E6B7-E949-9413-DBDFA9A361B9}"/>
          </ac:spMkLst>
        </pc:spChg>
        <pc:spChg chg="mod">
          <ac:chgData name="张 智" userId="36bdf691fd3510be" providerId="LiveId" clId="{F20A470C-BF10-42F8-AC2A-1C3CAE1C0A18}" dt="2023-05-14T15:15:37.308" v="11511" actId="20577"/>
          <ac:spMkLst>
            <pc:docMk/>
            <pc:sldMk cId="2518083175" sldId="387"/>
            <ac:spMk id="3" creationId="{13DB3674-2D4B-8645-8753-8E30E629B377}"/>
          </ac:spMkLst>
        </pc:spChg>
      </pc:sldChg>
      <pc:sldChg chg="modSp del mod">
        <pc:chgData name="张 智" userId="36bdf691fd3510be" providerId="LiveId" clId="{F20A470C-BF10-42F8-AC2A-1C3CAE1C0A18}" dt="2023-05-14T14:18:45.546" v="10328" actId="2696"/>
        <pc:sldMkLst>
          <pc:docMk/>
          <pc:sldMk cId="3758508635" sldId="387"/>
        </pc:sldMkLst>
        <pc:spChg chg="mod">
          <ac:chgData name="张 智" userId="36bdf691fd3510be" providerId="LiveId" clId="{F20A470C-BF10-42F8-AC2A-1C3CAE1C0A18}" dt="2023-05-11T15:36:23.498" v="6575" actId="1076"/>
          <ac:spMkLst>
            <pc:docMk/>
            <pc:sldMk cId="3758508635" sldId="387"/>
            <ac:spMk id="2" creationId="{92B3B218-E6B7-E949-9413-DBDFA9A361B9}"/>
          </ac:spMkLst>
        </pc:spChg>
      </pc:sldChg>
      <pc:sldChg chg="modSp mod">
        <pc:chgData name="张 智" userId="36bdf691fd3510be" providerId="LiveId" clId="{F20A470C-BF10-42F8-AC2A-1C3CAE1C0A18}" dt="2023-05-14T14:44:31.615" v="10697" actId="20577"/>
        <pc:sldMkLst>
          <pc:docMk/>
          <pc:sldMk cId="1629619534" sldId="388"/>
        </pc:sldMkLst>
        <pc:spChg chg="mod">
          <ac:chgData name="张 智" userId="36bdf691fd3510be" providerId="LiveId" clId="{F20A470C-BF10-42F8-AC2A-1C3CAE1C0A18}" dt="2023-05-14T13:57:24.824" v="9937" actId="14100"/>
          <ac:spMkLst>
            <pc:docMk/>
            <pc:sldMk cId="1629619534" sldId="388"/>
            <ac:spMk id="2" creationId="{92B3B218-E6B7-E949-9413-DBDFA9A361B9}"/>
          </ac:spMkLst>
        </pc:spChg>
        <pc:spChg chg="mod">
          <ac:chgData name="张 智" userId="36bdf691fd3510be" providerId="LiveId" clId="{F20A470C-BF10-42F8-AC2A-1C3CAE1C0A18}" dt="2023-05-14T14:44:31.615" v="10697" actId="20577"/>
          <ac:spMkLst>
            <pc:docMk/>
            <pc:sldMk cId="1629619534" sldId="388"/>
            <ac:spMk id="3" creationId="{13DB3674-2D4B-8645-8753-8E30E629B377}"/>
          </ac:spMkLst>
        </pc:spChg>
      </pc:sldChg>
      <pc:sldChg chg="delSp del mod">
        <pc:chgData name="张 智" userId="36bdf691fd3510be" providerId="LiveId" clId="{F20A470C-BF10-42F8-AC2A-1C3CAE1C0A18}" dt="2023-05-11T05:51:27.230" v="10" actId="2696"/>
        <pc:sldMkLst>
          <pc:docMk/>
          <pc:sldMk cId="852751009" sldId="389"/>
        </pc:sldMkLst>
        <pc:spChg chg="del">
          <ac:chgData name="张 智" userId="36bdf691fd3510be" providerId="LiveId" clId="{F20A470C-BF10-42F8-AC2A-1C3CAE1C0A18}" dt="2023-05-11T05:51:20.631" v="9" actId="478"/>
          <ac:spMkLst>
            <pc:docMk/>
            <pc:sldMk cId="852751009" sldId="389"/>
            <ac:spMk id="3" creationId="{BA0E001D-9DCA-4D38-A4CA-360405FBD226}"/>
          </ac:spMkLst>
        </pc:spChg>
      </pc:sldChg>
      <pc:sldChg chg="addSp delSp modSp add mod modNotesTx">
        <pc:chgData name="张 智" userId="36bdf691fd3510be" providerId="LiveId" clId="{F20A470C-BF10-42F8-AC2A-1C3CAE1C0A18}" dt="2023-05-15T02:49:00.742" v="16038" actId="20577"/>
        <pc:sldMkLst>
          <pc:docMk/>
          <pc:sldMk cId="2447282596" sldId="389"/>
        </pc:sldMkLst>
        <pc:spChg chg="mod">
          <ac:chgData name="张 智" userId="36bdf691fd3510be" providerId="LiveId" clId="{F20A470C-BF10-42F8-AC2A-1C3CAE1C0A18}" dt="2023-05-11T08:09:07.661" v="3211" actId="20577"/>
          <ac:spMkLst>
            <pc:docMk/>
            <pc:sldMk cId="2447282596" sldId="389"/>
            <ac:spMk id="2" creationId="{00000000-0000-0000-0000-000000000000}"/>
          </ac:spMkLst>
        </pc:spChg>
        <pc:spChg chg="del">
          <ac:chgData name="张 智" userId="36bdf691fd3510be" providerId="LiveId" clId="{F20A470C-BF10-42F8-AC2A-1C3CAE1C0A18}" dt="2023-05-11T07:03:41.011" v="1058" actId="478"/>
          <ac:spMkLst>
            <pc:docMk/>
            <pc:sldMk cId="2447282596" sldId="389"/>
            <ac:spMk id="4" creationId="{00000000-0000-0000-0000-000000000000}"/>
          </ac:spMkLst>
        </pc:spChg>
        <pc:spChg chg="add del mod">
          <ac:chgData name="张 智" userId="36bdf691fd3510be" providerId="LiveId" clId="{F20A470C-BF10-42F8-AC2A-1C3CAE1C0A18}" dt="2023-05-11T07:03:42.210" v="1059" actId="478"/>
          <ac:spMkLst>
            <pc:docMk/>
            <pc:sldMk cId="2447282596" sldId="389"/>
            <ac:spMk id="6" creationId="{98B072FF-BCC5-49BE-879E-1C086AD0D467}"/>
          </ac:spMkLst>
        </pc:spChg>
        <pc:graphicFrameChg chg="add mod modGraphic">
          <ac:chgData name="张 智" userId="36bdf691fd3510be" providerId="LiveId" clId="{F20A470C-BF10-42F8-AC2A-1C3CAE1C0A18}" dt="2023-05-11T14:35:55.101" v="5376" actId="14100"/>
          <ac:graphicFrameMkLst>
            <pc:docMk/>
            <pc:sldMk cId="2447282596" sldId="389"/>
            <ac:graphicFrameMk id="7" creationId="{64BF649E-4F89-4FF9-8E80-77DC125E0469}"/>
          </ac:graphicFrameMkLst>
        </pc:graphicFrameChg>
      </pc:sldChg>
      <pc:sldChg chg="addSp modSp add mod modNotesTx">
        <pc:chgData name="张 智" userId="36bdf691fd3510be" providerId="LiveId" clId="{F20A470C-BF10-42F8-AC2A-1C3CAE1C0A18}" dt="2023-05-15T05:08:23.873" v="18309" actId="20577"/>
        <pc:sldMkLst>
          <pc:docMk/>
          <pc:sldMk cId="3694241775" sldId="390"/>
        </pc:sldMkLst>
        <pc:spChg chg="mod">
          <ac:chgData name="张 智" userId="36bdf691fd3510be" providerId="LiveId" clId="{F20A470C-BF10-42F8-AC2A-1C3CAE1C0A18}" dt="2023-05-11T06:32:52.657" v="214" actId="1076"/>
          <ac:spMkLst>
            <pc:docMk/>
            <pc:sldMk cId="3694241775" sldId="390"/>
            <ac:spMk id="2" creationId="{00000000-0000-0000-0000-000000000000}"/>
          </ac:spMkLst>
        </pc:spChg>
        <pc:spChg chg="mod">
          <ac:chgData name="张 智" userId="36bdf691fd3510be" providerId="LiveId" clId="{F20A470C-BF10-42F8-AC2A-1C3CAE1C0A18}" dt="2023-05-15T02:11:41.808" v="13101" actId="20577"/>
          <ac:spMkLst>
            <pc:docMk/>
            <pc:sldMk cId="3694241775" sldId="390"/>
            <ac:spMk id="4" creationId="{00000000-0000-0000-0000-000000000000}"/>
          </ac:spMkLst>
        </pc:spChg>
        <pc:spChg chg="add mod">
          <ac:chgData name="张 智" userId="36bdf691fd3510be" providerId="LiveId" clId="{F20A470C-BF10-42F8-AC2A-1C3CAE1C0A18}" dt="2023-05-11T14:30:10.187" v="5269" actId="1076"/>
          <ac:spMkLst>
            <pc:docMk/>
            <pc:sldMk cId="3694241775" sldId="390"/>
            <ac:spMk id="5" creationId="{B43D19D8-4875-4F12-84BA-ABE8C8303F73}"/>
          </ac:spMkLst>
        </pc:spChg>
      </pc:sldChg>
      <pc:sldChg chg="addSp delSp modSp add mod modNotesTx">
        <pc:chgData name="张 智" userId="36bdf691fd3510be" providerId="LiveId" clId="{F20A470C-BF10-42F8-AC2A-1C3CAE1C0A18}" dt="2023-05-15T02:42:53.510" v="15576" actId="20577"/>
        <pc:sldMkLst>
          <pc:docMk/>
          <pc:sldMk cId="1777350827" sldId="391"/>
        </pc:sldMkLst>
        <pc:spChg chg="mod">
          <ac:chgData name="张 智" userId="36bdf691fd3510be" providerId="LiveId" clId="{F20A470C-BF10-42F8-AC2A-1C3CAE1C0A18}" dt="2023-05-15T02:38:42.427" v="15242" actId="27636"/>
          <ac:spMkLst>
            <pc:docMk/>
            <pc:sldMk cId="1777350827" sldId="391"/>
            <ac:spMk id="2" creationId="{00000000-0000-0000-0000-000000000000}"/>
          </ac:spMkLst>
        </pc:spChg>
        <pc:graphicFrameChg chg="add del mod">
          <ac:chgData name="张 智" userId="36bdf691fd3510be" providerId="LiveId" clId="{F20A470C-BF10-42F8-AC2A-1C3CAE1C0A18}" dt="2023-05-15T02:39:06.938" v="15246"/>
          <ac:graphicFrameMkLst>
            <pc:docMk/>
            <pc:sldMk cId="1777350827" sldId="391"/>
            <ac:graphicFrameMk id="4" creationId="{6B7B7062-9440-491B-872E-FC06C7960CFB}"/>
          </ac:graphicFrameMkLst>
        </pc:graphicFrameChg>
        <pc:graphicFrameChg chg="mod modGraphic">
          <ac:chgData name="张 智" userId="36bdf691fd3510be" providerId="LiveId" clId="{F20A470C-BF10-42F8-AC2A-1C3CAE1C0A18}" dt="2023-05-15T02:40:32.754" v="15263" actId="108"/>
          <ac:graphicFrameMkLst>
            <pc:docMk/>
            <pc:sldMk cId="1777350827" sldId="391"/>
            <ac:graphicFrameMk id="7" creationId="{64BF649E-4F89-4FF9-8E80-77DC125E0469}"/>
          </ac:graphicFrameMkLst>
        </pc:graphicFrameChg>
      </pc:sldChg>
      <pc:sldChg chg="addSp delSp modSp add del mod">
        <pc:chgData name="张 智" userId="36bdf691fd3510be" providerId="LiveId" clId="{F20A470C-BF10-42F8-AC2A-1C3CAE1C0A18}" dt="2023-05-11T08:46:54.995" v="3226" actId="2696"/>
        <pc:sldMkLst>
          <pc:docMk/>
          <pc:sldMk cId="1804857881" sldId="392"/>
        </pc:sldMkLst>
        <pc:spChg chg="del mod">
          <ac:chgData name="张 智" userId="36bdf691fd3510be" providerId="LiveId" clId="{F20A470C-BF10-42F8-AC2A-1C3CAE1C0A18}" dt="2023-05-11T08:46:36.364" v="3220" actId="478"/>
          <ac:spMkLst>
            <pc:docMk/>
            <pc:sldMk cId="1804857881" sldId="392"/>
            <ac:spMk id="2" creationId="{00000000-0000-0000-0000-000000000000}"/>
          </ac:spMkLst>
        </pc:spChg>
        <pc:spChg chg="add del mod">
          <ac:chgData name="张 智" userId="36bdf691fd3510be" providerId="LiveId" clId="{F20A470C-BF10-42F8-AC2A-1C3CAE1C0A18}" dt="2023-05-11T08:46:38.174" v="3221" actId="478"/>
          <ac:spMkLst>
            <pc:docMk/>
            <pc:sldMk cId="1804857881" sldId="392"/>
            <ac:spMk id="6" creationId="{3EDCF898-30A3-4811-97B5-EA8B423D35F7}"/>
          </ac:spMkLst>
        </pc:spChg>
        <pc:spChg chg="add del mod">
          <ac:chgData name="张 智" userId="36bdf691fd3510be" providerId="LiveId" clId="{F20A470C-BF10-42F8-AC2A-1C3CAE1C0A18}" dt="2023-05-11T08:46:43.673" v="3223" actId="478"/>
          <ac:spMkLst>
            <pc:docMk/>
            <pc:sldMk cId="1804857881" sldId="392"/>
            <ac:spMk id="9" creationId="{32939446-295E-4E72-A4F8-4CE9C6A1B71C}"/>
          </ac:spMkLst>
        </pc:spChg>
        <pc:graphicFrameChg chg="add del mod">
          <ac:chgData name="张 智" userId="36bdf691fd3510be" providerId="LiveId" clId="{F20A470C-BF10-42F8-AC2A-1C3CAE1C0A18}" dt="2023-05-11T07:55:23.579" v="2597"/>
          <ac:graphicFrameMkLst>
            <pc:docMk/>
            <pc:sldMk cId="1804857881" sldId="392"/>
            <ac:graphicFrameMk id="5" creationId="{45E495FC-4403-41FF-808E-D60D75C969C5}"/>
          </ac:graphicFrameMkLst>
        </pc:graphicFrameChg>
        <pc:graphicFrameChg chg="del mod modGraphic">
          <ac:chgData name="张 智" userId="36bdf691fd3510be" providerId="LiveId" clId="{F20A470C-BF10-42F8-AC2A-1C3CAE1C0A18}" dt="2023-05-11T08:46:41.469" v="3222" actId="478"/>
          <ac:graphicFrameMkLst>
            <pc:docMk/>
            <pc:sldMk cId="1804857881" sldId="392"/>
            <ac:graphicFrameMk id="7" creationId="{64BF649E-4F89-4FF9-8E80-77DC125E0469}"/>
          </ac:graphicFrameMkLst>
        </pc:graphicFrameChg>
      </pc:sldChg>
      <pc:sldChg chg="addSp delSp modSp add mod modNotesTx">
        <pc:chgData name="张 智" userId="36bdf691fd3510be" providerId="LiveId" clId="{F20A470C-BF10-42F8-AC2A-1C3CAE1C0A18}" dt="2023-05-15T02:51:25.928" v="16199" actId="20577"/>
        <pc:sldMkLst>
          <pc:docMk/>
          <pc:sldMk cId="265166926" sldId="393"/>
        </pc:sldMkLst>
        <pc:spChg chg="mod">
          <ac:chgData name="张 智" userId="36bdf691fd3510be" providerId="LiveId" clId="{F20A470C-BF10-42F8-AC2A-1C3CAE1C0A18}" dt="2023-05-11T07:49:57.725" v="2385" actId="20577"/>
          <ac:spMkLst>
            <pc:docMk/>
            <pc:sldMk cId="265166926" sldId="393"/>
            <ac:spMk id="2" creationId="{00000000-0000-0000-0000-000000000000}"/>
          </ac:spMkLst>
        </pc:spChg>
        <pc:graphicFrameChg chg="add del mod">
          <ac:chgData name="张 智" userId="36bdf691fd3510be" providerId="LiveId" clId="{F20A470C-BF10-42F8-AC2A-1C3CAE1C0A18}" dt="2023-05-11T07:53:53.531" v="2530"/>
          <ac:graphicFrameMkLst>
            <pc:docMk/>
            <pc:sldMk cId="265166926" sldId="393"/>
            <ac:graphicFrameMk id="4" creationId="{B44A7D2E-CE90-4095-9E89-E0E8ADC00C29}"/>
          </ac:graphicFrameMkLst>
        </pc:graphicFrameChg>
        <pc:graphicFrameChg chg="mod modGraphic">
          <ac:chgData name="张 智" userId="36bdf691fd3510be" providerId="LiveId" clId="{F20A470C-BF10-42F8-AC2A-1C3CAE1C0A18}" dt="2023-05-11T14:35:07.979" v="5362" actId="1076"/>
          <ac:graphicFrameMkLst>
            <pc:docMk/>
            <pc:sldMk cId="265166926" sldId="393"/>
            <ac:graphicFrameMk id="7" creationId="{64BF649E-4F89-4FF9-8E80-77DC125E0469}"/>
          </ac:graphicFrameMkLst>
        </pc:graphicFrameChg>
      </pc:sldChg>
      <pc:sldChg chg="add del">
        <pc:chgData name="张 智" userId="36bdf691fd3510be" providerId="LiveId" clId="{F20A470C-BF10-42F8-AC2A-1C3CAE1C0A18}" dt="2023-05-11T07:31:23.288" v="2240"/>
        <pc:sldMkLst>
          <pc:docMk/>
          <pc:sldMk cId="4227881981" sldId="393"/>
        </pc:sldMkLst>
      </pc:sldChg>
      <pc:sldChg chg="addSp delSp modSp add mod modNotesTx">
        <pc:chgData name="张 智" userId="36bdf691fd3510be" providerId="LiveId" clId="{F20A470C-BF10-42F8-AC2A-1C3CAE1C0A18}" dt="2023-05-15T02:53:56.878" v="16412" actId="20577"/>
        <pc:sldMkLst>
          <pc:docMk/>
          <pc:sldMk cId="2093694809" sldId="394"/>
        </pc:sldMkLst>
        <pc:spChg chg="del">
          <ac:chgData name="张 智" userId="36bdf691fd3510be" providerId="LiveId" clId="{F20A470C-BF10-42F8-AC2A-1C3CAE1C0A18}" dt="2023-05-11T07:57:30.110" v="2661" actId="478"/>
          <ac:spMkLst>
            <pc:docMk/>
            <pc:sldMk cId="2093694809" sldId="394"/>
            <ac:spMk id="2" creationId="{00000000-0000-0000-0000-000000000000}"/>
          </ac:spMkLst>
        </pc:spChg>
        <pc:spChg chg="add del mod">
          <ac:chgData name="张 智" userId="36bdf691fd3510be" providerId="LiveId" clId="{F20A470C-BF10-42F8-AC2A-1C3CAE1C0A18}" dt="2023-05-11T07:57:31.878" v="2662" actId="478"/>
          <ac:spMkLst>
            <pc:docMk/>
            <pc:sldMk cId="2093694809" sldId="394"/>
            <ac:spMk id="5" creationId="{CB1C2F74-D668-466F-AF9A-0E80B6F4840C}"/>
          </ac:spMkLst>
        </pc:spChg>
        <pc:spChg chg="add mod">
          <ac:chgData name="张 智" userId="36bdf691fd3510be" providerId="LiveId" clId="{F20A470C-BF10-42F8-AC2A-1C3CAE1C0A18}" dt="2023-05-11T07:57:32.224" v="2663"/>
          <ac:spMkLst>
            <pc:docMk/>
            <pc:sldMk cId="2093694809" sldId="394"/>
            <ac:spMk id="8" creationId="{2DD1613E-62EC-455D-B2C7-9E871C01A31F}"/>
          </ac:spMkLst>
        </pc:spChg>
        <pc:graphicFrameChg chg="mod modGraphic">
          <ac:chgData name="张 智" userId="36bdf691fd3510be" providerId="LiveId" clId="{F20A470C-BF10-42F8-AC2A-1C3CAE1C0A18}" dt="2023-05-11T14:36:09.491" v="5379" actId="14734"/>
          <ac:graphicFrameMkLst>
            <pc:docMk/>
            <pc:sldMk cId="2093694809" sldId="394"/>
            <ac:graphicFrameMk id="7" creationId="{64BF649E-4F89-4FF9-8E80-77DC125E0469}"/>
          </ac:graphicFrameMkLst>
        </pc:graphicFrameChg>
      </pc:sldChg>
      <pc:sldChg chg="delSp modSp add mod modNotesTx">
        <pc:chgData name="张 智" userId="36bdf691fd3510be" providerId="LiveId" clId="{F20A470C-BF10-42F8-AC2A-1C3CAE1C0A18}" dt="2023-05-15T02:46:22.606" v="15935" actId="20577"/>
        <pc:sldMkLst>
          <pc:docMk/>
          <pc:sldMk cId="563417353" sldId="395"/>
        </pc:sldMkLst>
        <pc:spChg chg="mod">
          <ac:chgData name="张 智" userId="36bdf691fd3510be" providerId="LiveId" clId="{F20A470C-BF10-42F8-AC2A-1C3CAE1C0A18}" dt="2023-05-15T02:27:24.422" v="14491" actId="15"/>
          <ac:spMkLst>
            <pc:docMk/>
            <pc:sldMk cId="563417353" sldId="395"/>
            <ac:spMk id="4" creationId="{00000000-0000-0000-0000-000000000000}"/>
          </ac:spMkLst>
        </pc:spChg>
        <pc:spChg chg="del">
          <ac:chgData name="张 智" userId="36bdf691fd3510be" providerId="LiveId" clId="{F20A470C-BF10-42F8-AC2A-1C3CAE1C0A18}" dt="2023-05-11T08:07:27.274" v="3093" actId="478"/>
          <ac:spMkLst>
            <pc:docMk/>
            <pc:sldMk cId="563417353" sldId="395"/>
            <ac:spMk id="5" creationId="{B43D19D8-4875-4F12-84BA-ABE8C8303F73}"/>
          </ac:spMkLst>
        </pc:spChg>
      </pc:sldChg>
      <pc:sldChg chg="modSp add del mod">
        <pc:chgData name="张 智" userId="36bdf691fd3510be" providerId="LiveId" clId="{F20A470C-BF10-42F8-AC2A-1C3CAE1C0A18}" dt="2023-05-11T13:41:32.736" v="3562" actId="2696"/>
        <pc:sldMkLst>
          <pc:docMk/>
          <pc:sldMk cId="1804780514" sldId="440"/>
        </pc:sldMkLst>
        <pc:spChg chg="mod">
          <ac:chgData name="张 智" userId="36bdf691fd3510be" providerId="LiveId" clId="{F20A470C-BF10-42F8-AC2A-1C3CAE1C0A18}" dt="2023-05-11T09:01:33.514" v="3426" actId="21"/>
          <ac:spMkLst>
            <pc:docMk/>
            <pc:sldMk cId="1804780514" sldId="440"/>
            <ac:spMk id="2" creationId="{00000000-0000-0000-0000-000000000000}"/>
          </ac:spMkLst>
        </pc:spChg>
        <pc:spChg chg="mod">
          <ac:chgData name="张 智" userId="36bdf691fd3510be" providerId="LiveId" clId="{F20A470C-BF10-42F8-AC2A-1C3CAE1C0A18}" dt="2023-05-11T08:46:51.404" v="3225" actId="108"/>
          <ac:spMkLst>
            <pc:docMk/>
            <pc:sldMk cId="1804780514" sldId="440"/>
            <ac:spMk id="4" creationId="{5B957625-E6B4-4A6E-AD88-440582743C65}"/>
          </ac:spMkLst>
        </pc:spChg>
      </pc:sldChg>
      <pc:sldChg chg="modSp add mod modShow">
        <pc:chgData name="张 智" userId="36bdf691fd3510be" providerId="LiveId" clId="{F20A470C-BF10-42F8-AC2A-1C3CAE1C0A18}" dt="2023-05-15T02:55:28.457" v="16415" actId="729"/>
        <pc:sldMkLst>
          <pc:docMk/>
          <pc:sldMk cId="2882433566" sldId="441"/>
        </pc:sldMkLst>
        <pc:spChg chg="mod">
          <ac:chgData name="张 智" userId="36bdf691fd3510be" providerId="LiveId" clId="{F20A470C-BF10-42F8-AC2A-1C3CAE1C0A18}" dt="2023-05-11T08:57:01.346" v="3334" actId="14100"/>
          <ac:spMkLst>
            <pc:docMk/>
            <pc:sldMk cId="2882433566" sldId="441"/>
            <ac:spMk id="2" creationId="{00000000-0000-0000-0000-000000000000}"/>
          </ac:spMkLst>
        </pc:spChg>
        <pc:graphicFrameChg chg="mod modGraphic">
          <ac:chgData name="张 智" userId="36bdf691fd3510be" providerId="LiveId" clId="{F20A470C-BF10-42F8-AC2A-1C3CAE1C0A18}" dt="2023-05-11T14:36:19.429" v="5381" actId="403"/>
          <ac:graphicFrameMkLst>
            <pc:docMk/>
            <pc:sldMk cId="2882433566" sldId="441"/>
            <ac:graphicFrameMk id="7" creationId="{64BF649E-4F89-4FF9-8E80-77DC125E0469}"/>
          </ac:graphicFrameMkLst>
        </pc:graphicFrameChg>
      </pc:sldChg>
      <pc:sldChg chg="modSp add del mod modShow">
        <pc:chgData name="张 智" userId="36bdf691fd3510be" providerId="LiveId" clId="{F20A470C-BF10-42F8-AC2A-1C3CAE1C0A18}" dt="2023-05-15T02:55:30.032" v="16416" actId="729"/>
        <pc:sldMkLst>
          <pc:docMk/>
          <pc:sldMk cId="1948032825" sldId="442"/>
        </pc:sldMkLst>
        <pc:spChg chg="mod">
          <ac:chgData name="张 智" userId="36bdf691fd3510be" providerId="LiveId" clId="{F20A470C-BF10-42F8-AC2A-1C3CAE1C0A18}" dt="2023-05-11T13:40:45.636" v="3561" actId="1076"/>
          <ac:spMkLst>
            <pc:docMk/>
            <pc:sldMk cId="1948032825" sldId="442"/>
            <ac:spMk id="2" creationId="{00000000-0000-0000-0000-000000000000}"/>
          </ac:spMkLst>
        </pc:spChg>
        <pc:graphicFrameChg chg="mod modGraphic">
          <ac:chgData name="张 智" userId="36bdf691fd3510be" providerId="LiveId" clId="{F20A470C-BF10-42F8-AC2A-1C3CAE1C0A18}" dt="2023-05-11T14:36:42.084" v="5384" actId="1076"/>
          <ac:graphicFrameMkLst>
            <pc:docMk/>
            <pc:sldMk cId="1948032825" sldId="442"/>
            <ac:graphicFrameMk id="7" creationId="{64BF649E-4F89-4FF9-8E80-77DC125E0469}"/>
          </ac:graphicFrameMkLst>
        </pc:graphicFrameChg>
      </pc:sldChg>
      <pc:sldChg chg="modSp add del mod">
        <pc:chgData name="张 智" userId="36bdf691fd3510be" providerId="LiveId" clId="{F20A470C-BF10-42F8-AC2A-1C3CAE1C0A18}" dt="2023-05-11T08:59:42.350" v="3371" actId="2696"/>
        <pc:sldMkLst>
          <pc:docMk/>
          <pc:sldMk cId="2550550105" sldId="442"/>
        </pc:sldMkLst>
        <pc:spChg chg="mod">
          <ac:chgData name="张 智" userId="36bdf691fd3510be" providerId="LiveId" clId="{F20A470C-BF10-42F8-AC2A-1C3CAE1C0A18}" dt="2023-05-11T08:54:08.940" v="3279" actId="20577"/>
          <ac:spMkLst>
            <pc:docMk/>
            <pc:sldMk cId="2550550105" sldId="442"/>
            <ac:spMk id="2" creationId="{00000000-0000-0000-0000-000000000000}"/>
          </ac:spMkLst>
        </pc:spChg>
        <pc:graphicFrameChg chg="mod modGraphic">
          <ac:chgData name="张 智" userId="36bdf691fd3510be" providerId="LiveId" clId="{F20A470C-BF10-42F8-AC2A-1C3CAE1C0A18}" dt="2023-05-11T08:57:48.509" v="3346" actId="21"/>
          <ac:graphicFrameMkLst>
            <pc:docMk/>
            <pc:sldMk cId="2550550105" sldId="442"/>
            <ac:graphicFrameMk id="7" creationId="{64BF649E-4F89-4FF9-8E80-77DC125E0469}"/>
          </ac:graphicFrameMkLst>
        </pc:graphicFrameChg>
      </pc:sldChg>
      <pc:sldChg chg="modSp add del mod">
        <pc:chgData name="张 智" userId="36bdf691fd3510be" providerId="LiveId" clId="{F20A470C-BF10-42F8-AC2A-1C3CAE1C0A18}" dt="2023-05-11T13:59:56.246" v="4166" actId="2696"/>
        <pc:sldMkLst>
          <pc:docMk/>
          <pc:sldMk cId="2203017474" sldId="443"/>
        </pc:sldMkLst>
        <pc:spChg chg="mod">
          <ac:chgData name="张 智" userId="36bdf691fd3510be" providerId="LiveId" clId="{F20A470C-BF10-42F8-AC2A-1C3CAE1C0A18}" dt="2023-05-11T13:59:35.873" v="4165" actId="20577"/>
          <ac:spMkLst>
            <pc:docMk/>
            <pc:sldMk cId="2203017474" sldId="443"/>
            <ac:spMk id="2" creationId="{00000000-0000-0000-0000-000000000000}"/>
          </ac:spMkLst>
        </pc:spChg>
      </pc:sldChg>
      <pc:sldChg chg="modSp add mod modNotesTx">
        <pc:chgData name="张 智" userId="36bdf691fd3510be" providerId="LiveId" clId="{F20A470C-BF10-42F8-AC2A-1C3CAE1C0A18}" dt="2023-05-15T03:25:02.909" v="17790" actId="20577"/>
        <pc:sldMkLst>
          <pc:docMk/>
          <pc:sldMk cId="4009072888" sldId="443"/>
        </pc:sldMkLst>
        <pc:spChg chg="mod">
          <ac:chgData name="张 智" userId="36bdf691fd3510be" providerId="LiveId" clId="{F20A470C-BF10-42F8-AC2A-1C3CAE1C0A18}" dt="2023-05-11T15:34:10.219" v="6524" actId="14100"/>
          <ac:spMkLst>
            <pc:docMk/>
            <pc:sldMk cId="4009072888" sldId="443"/>
            <ac:spMk id="2" creationId="{5C4F01C5-5333-2248-B03B-703C97F7CC69}"/>
          </ac:spMkLst>
        </pc:spChg>
        <pc:spChg chg="mod">
          <ac:chgData name="张 智" userId="36bdf691fd3510be" providerId="LiveId" clId="{F20A470C-BF10-42F8-AC2A-1C3CAE1C0A18}" dt="2023-05-15T03:23:02.303" v="17736" actId="20577"/>
          <ac:spMkLst>
            <pc:docMk/>
            <pc:sldMk cId="4009072888" sldId="443"/>
            <ac:spMk id="3" creationId="{F7DD7DCB-C7E2-1B4F-BD83-3B7AF005DD76}"/>
          </ac:spMkLst>
        </pc:spChg>
      </pc:sldChg>
      <pc:sldChg chg="modSp add mod modNotesTx">
        <pc:chgData name="张 智" userId="36bdf691fd3510be" providerId="LiveId" clId="{F20A470C-BF10-42F8-AC2A-1C3CAE1C0A18}" dt="2023-05-15T03:17:15.614" v="17298" actId="20577"/>
        <pc:sldMkLst>
          <pc:docMk/>
          <pc:sldMk cId="811672812" sldId="444"/>
        </pc:sldMkLst>
        <pc:spChg chg="mod">
          <ac:chgData name="张 智" userId="36bdf691fd3510be" providerId="LiveId" clId="{F20A470C-BF10-42F8-AC2A-1C3CAE1C0A18}" dt="2023-05-11T15:13:45.068" v="5994" actId="20577"/>
          <ac:spMkLst>
            <pc:docMk/>
            <pc:sldMk cId="811672812" sldId="444"/>
            <ac:spMk id="2" creationId="{5C4F01C5-5333-2248-B03B-703C97F7CC69}"/>
          </ac:spMkLst>
        </pc:spChg>
        <pc:spChg chg="mod">
          <ac:chgData name="张 智" userId="36bdf691fd3510be" providerId="LiveId" clId="{F20A470C-BF10-42F8-AC2A-1C3CAE1C0A18}" dt="2023-05-15T03:16:50.896" v="17296" actId="20577"/>
          <ac:spMkLst>
            <pc:docMk/>
            <pc:sldMk cId="811672812" sldId="444"/>
            <ac:spMk id="3" creationId="{F7DD7DCB-C7E2-1B4F-BD83-3B7AF005DD76}"/>
          </ac:spMkLst>
        </pc:spChg>
      </pc:sldChg>
      <pc:sldChg chg="modSp add mod ord modNotesTx">
        <pc:chgData name="张 智" userId="36bdf691fd3510be" providerId="LiveId" clId="{F20A470C-BF10-42F8-AC2A-1C3CAE1C0A18}" dt="2023-05-15T03:14:37.964" v="17154" actId="20577"/>
        <pc:sldMkLst>
          <pc:docMk/>
          <pc:sldMk cId="1306094259" sldId="445"/>
        </pc:sldMkLst>
        <pc:spChg chg="mod">
          <ac:chgData name="张 智" userId="36bdf691fd3510be" providerId="LiveId" clId="{F20A470C-BF10-42F8-AC2A-1C3CAE1C0A18}" dt="2023-05-11T15:13:48.589" v="5995"/>
          <ac:spMkLst>
            <pc:docMk/>
            <pc:sldMk cId="1306094259" sldId="445"/>
            <ac:spMk id="2" creationId="{5C4F01C5-5333-2248-B03B-703C97F7CC69}"/>
          </ac:spMkLst>
        </pc:spChg>
        <pc:spChg chg="mod">
          <ac:chgData name="张 智" userId="36bdf691fd3510be" providerId="LiveId" clId="{F20A470C-BF10-42F8-AC2A-1C3CAE1C0A18}" dt="2023-05-15T03:12:55.966" v="17028" actId="20577"/>
          <ac:spMkLst>
            <pc:docMk/>
            <pc:sldMk cId="1306094259" sldId="445"/>
            <ac:spMk id="3" creationId="{F7DD7DCB-C7E2-1B4F-BD83-3B7AF005DD76}"/>
          </ac:spMkLst>
        </pc:spChg>
      </pc:sldChg>
      <pc:sldChg chg="addSp modSp add mod modShow modNotesTx">
        <pc:chgData name="张 智" userId="36bdf691fd3510be" providerId="LiveId" clId="{F20A470C-BF10-42F8-AC2A-1C3CAE1C0A18}" dt="2023-05-15T03:03:53.424" v="16504" actId="729"/>
        <pc:sldMkLst>
          <pc:docMk/>
          <pc:sldMk cId="3163015254" sldId="446"/>
        </pc:sldMkLst>
        <pc:spChg chg="mod">
          <ac:chgData name="张 智" userId="36bdf691fd3510be" providerId="LiveId" clId="{F20A470C-BF10-42F8-AC2A-1C3CAE1C0A18}" dt="2023-05-11T15:16:31.316" v="6024" actId="14100"/>
          <ac:spMkLst>
            <pc:docMk/>
            <pc:sldMk cId="3163015254" sldId="446"/>
            <ac:spMk id="3" creationId="{00000000-0000-0000-0000-000000000000}"/>
          </ac:spMkLst>
        </pc:spChg>
        <pc:spChg chg="add mod">
          <ac:chgData name="张 智" userId="36bdf691fd3510be" providerId="LiveId" clId="{F20A470C-BF10-42F8-AC2A-1C3CAE1C0A18}" dt="2023-05-11T15:16:23.112" v="6023" actId="20577"/>
          <ac:spMkLst>
            <pc:docMk/>
            <pc:sldMk cId="3163015254" sldId="446"/>
            <ac:spMk id="4" creationId="{8405AEEC-53B8-4912-9BFD-D803B111A508}"/>
          </ac:spMkLst>
        </pc:spChg>
      </pc:sldChg>
      <pc:sldChg chg="addSp modSp add mod modShow modNotesTx">
        <pc:chgData name="张 智" userId="36bdf691fd3510be" providerId="LiveId" clId="{F20A470C-BF10-42F8-AC2A-1C3CAE1C0A18}" dt="2023-05-15T03:03:42.280" v="16503" actId="729"/>
        <pc:sldMkLst>
          <pc:docMk/>
          <pc:sldMk cId="654170490" sldId="447"/>
        </pc:sldMkLst>
        <pc:spChg chg="mod">
          <ac:chgData name="张 智" userId="36bdf691fd3510be" providerId="LiveId" clId="{F20A470C-BF10-42F8-AC2A-1C3CAE1C0A18}" dt="2023-05-11T15:19:56.971" v="6172" actId="1076"/>
          <ac:spMkLst>
            <pc:docMk/>
            <pc:sldMk cId="654170490" sldId="447"/>
            <ac:spMk id="3" creationId="{00000000-0000-0000-0000-000000000000}"/>
          </ac:spMkLst>
        </pc:spChg>
        <pc:spChg chg="add mod">
          <ac:chgData name="张 智" userId="36bdf691fd3510be" providerId="LiveId" clId="{F20A470C-BF10-42F8-AC2A-1C3CAE1C0A18}" dt="2023-05-11T15:19:40.621" v="6168"/>
          <ac:spMkLst>
            <pc:docMk/>
            <pc:sldMk cId="654170490" sldId="447"/>
            <ac:spMk id="4" creationId="{316F3021-8713-4FA6-A2CF-D301B3C21D37}"/>
          </ac:spMkLst>
        </pc:spChg>
      </pc:sldChg>
      <pc:sldChg chg="modSp add mod modShow modNotesTx">
        <pc:chgData name="张 智" userId="36bdf691fd3510be" providerId="LiveId" clId="{F20A470C-BF10-42F8-AC2A-1C3CAE1C0A18}" dt="2023-05-15T03:03:36.742" v="16502" actId="729"/>
        <pc:sldMkLst>
          <pc:docMk/>
          <pc:sldMk cId="2109074688" sldId="448"/>
        </pc:sldMkLst>
        <pc:spChg chg="mod">
          <ac:chgData name="张 智" userId="36bdf691fd3510be" providerId="LiveId" clId="{F20A470C-BF10-42F8-AC2A-1C3CAE1C0A18}" dt="2023-05-11T15:22:12.415" v="6272" actId="20577"/>
          <ac:spMkLst>
            <pc:docMk/>
            <pc:sldMk cId="2109074688" sldId="448"/>
            <ac:spMk id="3" creationId="{00000000-0000-0000-0000-000000000000}"/>
          </ac:spMkLst>
        </pc:spChg>
      </pc:sldChg>
      <pc:sldChg chg="add mod modShow modNotesTx">
        <pc:chgData name="张 智" userId="36bdf691fd3510be" providerId="LiveId" clId="{F20A470C-BF10-42F8-AC2A-1C3CAE1C0A18}" dt="2023-05-15T03:03:33.472" v="16501" actId="729"/>
        <pc:sldMkLst>
          <pc:docMk/>
          <pc:sldMk cId="1772147089" sldId="449"/>
        </pc:sldMkLst>
      </pc:sldChg>
      <pc:sldChg chg="modSp add mod modNotesTx">
        <pc:chgData name="张 智" userId="36bdf691fd3510be" providerId="LiveId" clId="{F20A470C-BF10-42F8-AC2A-1C3CAE1C0A18}" dt="2023-05-15T03:30:40.975" v="17990" actId="20577"/>
        <pc:sldMkLst>
          <pc:docMk/>
          <pc:sldMk cId="3392029162" sldId="450"/>
        </pc:sldMkLst>
        <pc:spChg chg="mod">
          <ac:chgData name="张 智" userId="36bdf691fd3510be" providerId="LiveId" clId="{F20A470C-BF10-42F8-AC2A-1C3CAE1C0A18}" dt="2023-05-15T03:30:34.485" v="17989" actId="20577"/>
          <ac:spMkLst>
            <pc:docMk/>
            <pc:sldMk cId="3392029162" sldId="450"/>
            <ac:spMk id="7" creationId="{75E0A5E3-B5A7-40C6-9FE8-508ABF9E1458}"/>
          </ac:spMkLst>
        </pc:spChg>
      </pc:sldChg>
      <pc:sldChg chg="modSp add mod modNotesTx">
        <pc:chgData name="张 智" userId="36bdf691fd3510be" providerId="LiveId" clId="{F20A470C-BF10-42F8-AC2A-1C3CAE1C0A18}" dt="2023-05-15T03:39:19.870" v="18129" actId="20577"/>
        <pc:sldMkLst>
          <pc:docMk/>
          <pc:sldMk cId="3890419788" sldId="451"/>
        </pc:sldMkLst>
        <pc:spChg chg="mod">
          <ac:chgData name="张 智" userId="36bdf691fd3510be" providerId="LiveId" clId="{F20A470C-BF10-42F8-AC2A-1C3CAE1C0A18}" dt="2023-05-13T02:34:48.019" v="7048" actId="1076"/>
          <ac:spMkLst>
            <pc:docMk/>
            <pc:sldMk cId="3890419788" sldId="451"/>
            <ac:spMk id="2" creationId="{92B3B218-E6B7-E949-9413-DBDFA9A361B9}"/>
          </ac:spMkLst>
        </pc:spChg>
        <pc:spChg chg="mod">
          <ac:chgData name="张 智" userId="36bdf691fd3510be" providerId="LiveId" clId="{F20A470C-BF10-42F8-AC2A-1C3CAE1C0A18}" dt="2023-05-14T14:12:07.734" v="10246" actId="20577"/>
          <ac:spMkLst>
            <pc:docMk/>
            <pc:sldMk cId="3890419788" sldId="451"/>
            <ac:spMk id="7" creationId="{75E0A5E3-B5A7-40C6-9FE8-508ABF9E1458}"/>
          </ac:spMkLst>
        </pc:spChg>
      </pc:sldChg>
      <pc:sldChg chg="modSp add mod modNotesTx">
        <pc:chgData name="张 智" userId="36bdf691fd3510be" providerId="LiveId" clId="{F20A470C-BF10-42F8-AC2A-1C3CAE1C0A18}" dt="2023-05-15T03:29:00.315" v="17972" actId="20577"/>
        <pc:sldMkLst>
          <pc:docMk/>
          <pc:sldMk cId="3667523257" sldId="452"/>
        </pc:sldMkLst>
        <pc:spChg chg="mod">
          <ac:chgData name="张 智" userId="36bdf691fd3510be" providerId="LiveId" clId="{F20A470C-BF10-42F8-AC2A-1C3CAE1C0A18}" dt="2023-05-14T14:12:46.231" v="10253" actId="1076"/>
          <ac:spMkLst>
            <pc:docMk/>
            <pc:sldMk cId="3667523257" sldId="452"/>
            <ac:spMk id="2" creationId="{92B3B218-E6B7-E949-9413-DBDFA9A361B9}"/>
          </ac:spMkLst>
        </pc:spChg>
        <pc:spChg chg="mod">
          <ac:chgData name="张 智" userId="36bdf691fd3510be" providerId="LiveId" clId="{F20A470C-BF10-42F8-AC2A-1C3CAE1C0A18}" dt="2023-05-15T03:29:00.315" v="17972" actId="20577"/>
          <ac:spMkLst>
            <pc:docMk/>
            <pc:sldMk cId="3667523257" sldId="452"/>
            <ac:spMk id="7" creationId="{75E0A5E3-B5A7-40C6-9FE8-508ABF9E1458}"/>
          </ac:spMkLst>
        </pc:spChg>
      </pc:sldChg>
      <pc:sldChg chg="modSp add mod modNotesTx">
        <pc:chgData name="张 智" userId="36bdf691fd3510be" providerId="LiveId" clId="{F20A470C-BF10-42F8-AC2A-1C3CAE1C0A18}" dt="2023-05-14T14:13:06.186" v="10261" actId="20577"/>
        <pc:sldMkLst>
          <pc:docMk/>
          <pc:sldMk cId="3592248448" sldId="453"/>
        </pc:sldMkLst>
        <pc:spChg chg="mod">
          <ac:chgData name="张 智" userId="36bdf691fd3510be" providerId="LiveId" clId="{F20A470C-BF10-42F8-AC2A-1C3CAE1C0A18}" dt="2023-05-14T14:12:55.679" v="10255" actId="1076"/>
          <ac:spMkLst>
            <pc:docMk/>
            <pc:sldMk cId="3592248448" sldId="453"/>
            <ac:spMk id="2" creationId="{92B3B218-E6B7-E949-9413-DBDFA9A361B9}"/>
          </ac:spMkLst>
        </pc:spChg>
        <pc:spChg chg="mod">
          <ac:chgData name="张 智" userId="36bdf691fd3510be" providerId="LiveId" clId="{F20A470C-BF10-42F8-AC2A-1C3CAE1C0A18}" dt="2023-05-14T14:13:06.186" v="10261" actId="20577"/>
          <ac:spMkLst>
            <pc:docMk/>
            <pc:sldMk cId="3592248448" sldId="453"/>
            <ac:spMk id="7" creationId="{75E0A5E3-B5A7-40C6-9FE8-508ABF9E1458}"/>
          </ac:spMkLst>
        </pc:spChg>
      </pc:sldChg>
      <pc:sldChg chg="addSp delSp modSp add mod modNotesTx">
        <pc:chgData name="张 智" userId="36bdf691fd3510be" providerId="LiveId" clId="{F20A470C-BF10-42F8-AC2A-1C3CAE1C0A18}" dt="2023-05-15T03:30:56.067" v="17994" actId="20577"/>
        <pc:sldMkLst>
          <pc:docMk/>
          <pc:sldMk cId="110243109" sldId="454"/>
        </pc:sldMkLst>
        <pc:spChg chg="mod">
          <ac:chgData name="张 智" userId="36bdf691fd3510be" providerId="LiveId" clId="{F20A470C-BF10-42F8-AC2A-1C3CAE1C0A18}" dt="2023-05-13T03:09:03.310" v="7579" actId="27636"/>
          <ac:spMkLst>
            <pc:docMk/>
            <pc:sldMk cId="110243109" sldId="454"/>
            <ac:spMk id="2" creationId="{92B3B218-E6B7-E949-9413-DBDFA9A361B9}"/>
          </ac:spMkLst>
        </pc:spChg>
        <pc:spChg chg="add del mod">
          <ac:chgData name="张 智" userId="36bdf691fd3510be" providerId="LiveId" clId="{F20A470C-BF10-42F8-AC2A-1C3CAE1C0A18}" dt="2023-05-15T03:30:56.067" v="17994" actId="20577"/>
          <ac:spMkLst>
            <pc:docMk/>
            <pc:sldMk cId="110243109" sldId="454"/>
            <ac:spMk id="7" creationId="{75E0A5E3-B5A7-40C6-9FE8-508ABF9E1458}"/>
          </ac:spMkLst>
        </pc:spChg>
      </pc:sldChg>
      <pc:sldChg chg="modSp add mod ord">
        <pc:chgData name="张 智" userId="36bdf691fd3510be" providerId="LiveId" clId="{F20A470C-BF10-42F8-AC2A-1C3CAE1C0A18}" dt="2023-05-13T11:03:34.504" v="8017" actId="20577"/>
        <pc:sldMkLst>
          <pc:docMk/>
          <pc:sldMk cId="2414964948" sldId="455"/>
        </pc:sldMkLst>
        <pc:spChg chg="mod">
          <ac:chgData name="张 智" userId="36bdf691fd3510be" providerId="LiveId" clId="{F20A470C-BF10-42F8-AC2A-1C3CAE1C0A18}" dt="2023-05-13T11:03:34.504" v="8017" actId="20577"/>
          <ac:spMkLst>
            <pc:docMk/>
            <pc:sldMk cId="2414964948" sldId="455"/>
            <ac:spMk id="7" creationId="{75E0A5E3-B5A7-40C6-9FE8-508ABF9E1458}"/>
          </ac:spMkLst>
        </pc:spChg>
      </pc:sldChg>
      <pc:sldChg chg="modSp add mod">
        <pc:chgData name="张 智" userId="36bdf691fd3510be" providerId="LiveId" clId="{F20A470C-BF10-42F8-AC2A-1C3CAE1C0A18}" dt="2023-05-14T14:17:07.893" v="10315" actId="20577"/>
        <pc:sldMkLst>
          <pc:docMk/>
          <pc:sldMk cId="1468594782" sldId="456"/>
        </pc:sldMkLst>
        <pc:spChg chg="mod">
          <ac:chgData name="张 智" userId="36bdf691fd3510be" providerId="LiveId" clId="{F20A470C-BF10-42F8-AC2A-1C3CAE1C0A18}" dt="2023-05-14T14:17:07.893" v="10315" actId="20577"/>
          <ac:spMkLst>
            <pc:docMk/>
            <pc:sldMk cId="1468594782" sldId="456"/>
            <ac:spMk id="7" creationId="{75E0A5E3-B5A7-40C6-9FE8-508ABF9E1458}"/>
          </ac:spMkLst>
        </pc:spChg>
      </pc:sldChg>
      <pc:sldChg chg="addSp delSp modSp add mod">
        <pc:chgData name="张 智" userId="36bdf691fd3510be" providerId="LiveId" clId="{F20A470C-BF10-42F8-AC2A-1C3CAE1C0A18}" dt="2023-05-13T13:20:20.291" v="8785" actId="207"/>
        <pc:sldMkLst>
          <pc:docMk/>
          <pc:sldMk cId="631149133" sldId="457"/>
        </pc:sldMkLst>
        <pc:spChg chg="add del">
          <ac:chgData name="张 智" userId="36bdf691fd3510be" providerId="LiveId" clId="{F20A470C-BF10-42F8-AC2A-1C3CAE1C0A18}" dt="2023-05-13T12:31:35.145" v="8210" actId="22"/>
          <ac:spMkLst>
            <pc:docMk/>
            <pc:sldMk cId="631149133" sldId="457"/>
            <ac:spMk id="5" creationId="{C679AE2B-B4A3-4300-BC1D-B0F462386990}"/>
          </ac:spMkLst>
        </pc:spChg>
        <pc:spChg chg="add del mod">
          <ac:chgData name="张 智" userId="36bdf691fd3510be" providerId="LiveId" clId="{F20A470C-BF10-42F8-AC2A-1C3CAE1C0A18}" dt="2023-05-13T13:20:20.291" v="8785" actId="207"/>
          <ac:spMkLst>
            <pc:docMk/>
            <pc:sldMk cId="631149133" sldId="457"/>
            <ac:spMk id="7" creationId="{75E0A5E3-B5A7-40C6-9FE8-508ABF9E1458}"/>
          </ac:spMkLst>
        </pc:spChg>
      </pc:sldChg>
      <pc:sldChg chg="modSp add mod">
        <pc:chgData name="张 智" userId="36bdf691fd3510be" providerId="LiveId" clId="{F20A470C-BF10-42F8-AC2A-1C3CAE1C0A18}" dt="2023-05-15T03:31:25.805" v="17996" actId="20577"/>
        <pc:sldMkLst>
          <pc:docMk/>
          <pc:sldMk cId="1803946351" sldId="458"/>
        </pc:sldMkLst>
        <pc:spChg chg="mod">
          <ac:chgData name="张 智" userId="36bdf691fd3510be" providerId="LiveId" clId="{F20A470C-BF10-42F8-AC2A-1C3CAE1C0A18}" dt="2023-05-15T03:31:25.805" v="17996" actId="20577"/>
          <ac:spMkLst>
            <pc:docMk/>
            <pc:sldMk cId="1803946351" sldId="458"/>
            <ac:spMk id="7" creationId="{75E0A5E3-B5A7-40C6-9FE8-508ABF9E1458}"/>
          </ac:spMkLst>
        </pc:spChg>
      </pc:sldChg>
      <pc:sldChg chg="modSp add mod">
        <pc:chgData name="张 智" userId="36bdf691fd3510be" providerId="LiveId" clId="{F20A470C-BF10-42F8-AC2A-1C3CAE1C0A18}" dt="2023-05-15T03:31:41.639" v="18000" actId="20577"/>
        <pc:sldMkLst>
          <pc:docMk/>
          <pc:sldMk cId="2410610366" sldId="459"/>
        </pc:sldMkLst>
        <pc:spChg chg="mod">
          <ac:chgData name="张 智" userId="36bdf691fd3510be" providerId="LiveId" clId="{F20A470C-BF10-42F8-AC2A-1C3CAE1C0A18}" dt="2023-05-15T03:31:41.639" v="18000" actId="20577"/>
          <ac:spMkLst>
            <pc:docMk/>
            <pc:sldMk cId="2410610366" sldId="459"/>
            <ac:spMk id="3" creationId="{13DB3674-2D4B-8645-8753-8E30E629B377}"/>
          </ac:spMkLst>
        </pc:spChg>
      </pc:sldChg>
      <pc:sldChg chg="modSp add mod">
        <pc:chgData name="张 智" userId="36bdf691fd3510be" providerId="LiveId" clId="{F20A470C-BF10-42F8-AC2A-1C3CAE1C0A18}" dt="2023-05-14T14:45:30.472" v="10706" actId="20577"/>
        <pc:sldMkLst>
          <pc:docMk/>
          <pc:sldMk cId="1436142334" sldId="460"/>
        </pc:sldMkLst>
        <pc:spChg chg="mod">
          <ac:chgData name="张 智" userId="36bdf691fd3510be" providerId="LiveId" clId="{F20A470C-BF10-42F8-AC2A-1C3CAE1C0A18}" dt="2023-05-14T14:45:30.472" v="10706" actId="20577"/>
          <ac:spMkLst>
            <pc:docMk/>
            <pc:sldMk cId="1436142334" sldId="460"/>
            <ac:spMk id="3" creationId="{13DB3674-2D4B-8645-8753-8E30E629B377}"/>
          </ac:spMkLst>
        </pc:spChg>
      </pc:sldChg>
      <pc:sldChg chg="modSp add mod">
        <pc:chgData name="张 智" userId="36bdf691fd3510be" providerId="LiveId" clId="{F20A470C-BF10-42F8-AC2A-1C3CAE1C0A18}" dt="2023-05-14T14:12:43.303" v="10252" actId="1076"/>
        <pc:sldMkLst>
          <pc:docMk/>
          <pc:sldMk cId="3626462958" sldId="461"/>
        </pc:sldMkLst>
        <pc:spChg chg="mod">
          <ac:chgData name="张 智" userId="36bdf691fd3510be" providerId="LiveId" clId="{F20A470C-BF10-42F8-AC2A-1C3CAE1C0A18}" dt="2023-05-14T14:12:43.303" v="10252" actId="1076"/>
          <ac:spMkLst>
            <pc:docMk/>
            <pc:sldMk cId="3626462958" sldId="461"/>
            <ac:spMk id="2" creationId="{92B3B218-E6B7-E949-9413-DBDFA9A361B9}"/>
          </ac:spMkLst>
        </pc:spChg>
      </pc:sldChg>
      <pc:sldChg chg="modSp add mod">
        <pc:chgData name="张 智" userId="36bdf691fd3510be" providerId="LiveId" clId="{F20A470C-BF10-42F8-AC2A-1C3CAE1C0A18}" dt="2023-05-14T14:12:51.311" v="10254" actId="1076"/>
        <pc:sldMkLst>
          <pc:docMk/>
          <pc:sldMk cId="1628170773" sldId="462"/>
        </pc:sldMkLst>
        <pc:spChg chg="mod">
          <ac:chgData name="张 智" userId="36bdf691fd3510be" providerId="LiveId" clId="{F20A470C-BF10-42F8-AC2A-1C3CAE1C0A18}" dt="2023-05-14T14:12:51.311" v="10254" actId="1076"/>
          <ac:spMkLst>
            <pc:docMk/>
            <pc:sldMk cId="1628170773" sldId="462"/>
            <ac:spMk id="2" creationId="{92B3B218-E6B7-E949-9413-DBDFA9A361B9}"/>
          </ac:spMkLst>
        </pc:spChg>
        <pc:spChg chg="mod">
          <ac:chgData name="张 智" userId="36bdf691fd3510be" providerId="LiveId" clId="{F20A470C-BF10-42F8-AC2A-1C3CAE1C0A18}" dt="2023-05-14T14:12:23.425" v="10251" actId="20577"/>
          <ac:spMkLst>
            <pc:docMk/>
            <pc:sldMk cId="1628170773" sldId="462"/>
            <ac:spMk id="7" creationId="{75E0A5E3-B5A7-40C6-9FE8-508ABF9E1458}"/>
          </ac:spMkLst>
        </pc:spChg>
      </pc:sldChg>
      <pc:sldChg chg="add">
        <pc:chgData name="张 智" userId="36bdf691fd3510be" providerId="LiveId" clId="{F20A470C-BF10-42F8-AC2A-1C3CAE1C0A18}" dt="2023-05-14T14:12:59.247" v="10256"/>
        <pc:sldMkLst>
          <pc:docMk/>
          <pc:sldMk cId="3533530707" sldId="463"/>
        </pc:sldMkLst>
      </pc:sldChg>
      <pc:sldChg chg="modSp add mod">
        <pc:chgData name="张 智" userId="36bdf691fd3510be" providerId="LiveId" clId="{F20A470C-BF10-42F8-AC2A-1C3CAE1C0A18}" dt="2023-05-14T14:16:49.229" v="10313" actId="20577"/>
        <pc:sldMkLst>
          <pc:docMk/>
          <pc:sldMk cId="1690056961" sldId="464"/>
        </pc:sldMkLst>
        <pc:spChg chg="mod">
          <ac:chgData name="张 智" userId="36bdf691fd3510be" providerId="LiveId" clId="{F20A470C-BF10-42F8-AC2A-1C3CAE1C0A18}" dt="2023-05-14T14:16:49.229" v="10313" actId="20577"/>
          <ac:spMkLst>
            <pc:docMk/>
            <pc:sldMk cId="1690056961" sldId="464"/>
            <ac:spMk id="7" creationId="{75E0A5E3-B5A7-40C6-9FE8-508ABF9E1458}"/>
          </ac:spMkLst>
        </pc:spChg>
      </pc:sldChg>
      <pc:sldChg chg="modSp add mod">
        <pc:chgData name="张 智" userId="36bdf691fd3510be" providerId="LiveId" clId="{F20A470C-BF10-42F8-AC2A-1C3CAE1C0A18}" dt="2023-05-14T14:16:08.422" v="10299" actId="20577"/>
        <pc:sldMkLst>
          <pc:docMk/>
          <pc:sldMk cId="822221007" sldId="465"/>
        </pc:sldMkLst>
        <pc:spChg chg="mod">
          <ac:chgData name="张 智" userId="36bdf691fd3510be" providerId="LiveId" clId="{F20A470C-BF10-42F8-AC2A-1C3CAE1C0A18}" dt="2023-05-14T14:16:08.422" v="10299" actId="20577"/>
          <ac:spMkLst>
            <pc:docMk/>
            <pc:sldMk cId="822221007" sldId="465"/>
            <ac:spMk id="7" creationId="{75E0A5E3-B5A7-40C6-9FE8-508ABF9E1458}"/>
          </ac:spMkLst>
        </pc:spChg>
      </pc:sldChg>
      <pc:sldChg chg="modSp add del mod ord">
        <pc:chgData name="张 智" userId="36bdf691fd3510be" providerId="LiveId" clId="{F20A470C-BF10-42F8-AC2A-1C3CAE1C0A18}" dt="2023-05-14T14:16:43.942" v="10309" actId="20577"/>
        <pc:sldMkLst>
          <pc:docMk/>
          <pc:sldMk cId="1462745473" sldId="466"/>
        </pc:sldMkLst>
        <pc:spChg chg="mod">
          <ac:chgData name="张 智" userId="36bdf691fd3510be" providerId="LiveId" clId="{F20A470C-BF10-42F8-AC2A-1C3CAE1C0A18}" dt="2023-05-14T14:16:43.942" v="10309" actId="20577"/>
          <ac:spMkLst>
            <pc:docMk/>
            <pc:sldMk cId="1462745473" sldId="466"/>
            <ac:spMk id="7" creationId="{75E0A5E3-B5A7-40C6-9FE8-508ABF9E1458}"/>
          </ac:spMkLst>
        </pc:spChg>
      </pc:sldChg>
      <pc:sldChg chg="modSp add mod ord">
        <pc:chgData name="张 智" userId="36bdf691fd3510be" providerId="LiveId" clId="{F20A470C-BF10-42F8-AC2A-1C3CAE1C0A18}" dt="2023-05-14T14:16:39.397" v="10305" actId="20577"/>
        <pc:sldMkLst>
          <pc:docMk/>
          <pc:sldMk cId="56589812" sldId="467"/>
        </pc:sldMkLst>
        <pc:spChg chg="mod">
          <ac:chgData name="张 智" userId="36bdf691fd3510be" providerId="LiveId" clId="{F20A470C-BF10-42F8-AC2A-1C3CAE1C0A18}" dt="2023-05-14T14:16:39.397" v="10305" actId="20577"/>
          <ac:spMkLst>
            <pc:docMk/>
            <pc:sldMk cId="56589812" sldId="467"/>
            <ac:spMk id="7" creationId="{75E0A5E3-B5A7-40C6-9FE8-508ABF9E1458}"/>
          </ac:spMkLst>
        </pc:spChg>
      </pc:sldChg>
      <pc:sldChg chg="modSp add mod">
        <pc:chgData name="张 智" userId="36bdf691fd3510be" providerId="LiveId" clId="{F20A470C-BF10-42F8-AC2A-1C3CAE1C0A18}" dt="2023-05-14T14:17:19.720" v="10317" actId="20577"/>
        <pc:sldMkLst>
          <pc:docMk/>
          <pc:sldMk cId="2017251195" sldId="468"/>
        </pc:sldMkLst>
        <pc:spChg chg="mod">
          <ac:chgData name="张 智" userId="36bdf691fd3510be" providerId="LiveId" clId="{F20A470C-BF10-42F8-AC2A-1C3CAE1C0A18}" dt="2023-05-14T14:17:19.720" v="10317" actId="20577"/>
          <ac:spMkLst>
            <pc:docMk/>
            <pc:sldMk cId="2017251195" sldId="468"/>
            <ac:spMk id="7" creationId="{75E0A5E3-B5A7-40C6-9FE8-508ABF9E1458}"/>
          </ac:spMkLst>
        </pc:spChg>
      </pc:sldChg>
      <pc:sldChg chg="add">
        <pc:chgData name="张 智" userId="36bdf691fd3510be" providerId="LiveId" clId="{F20A470C-BF10-42F8-AC2A-1C3CAE1C0A18}" dt="2023-05-14T14:17:13.282" v="10316"/>
        <pc:sldMkLst>
          <pc:docMk/>
          <pc:sldMk cId="3286154215" sldId="469"/>
        </pc:sldMkLst>
      </pc:sldChg>
      <pc:sldChg chg="modSp add mod">
        <pc:chgData name="张 智" userId="36bdf691fd3510be" providerId="LiveId" clId="{F20A470C-BF10-42F8-AC2A-1C3CAE1C0A18}" dt="2023-05-14T14:18:01.208" v="10327" actId="20577"/>
        <pc:sldMkLst>
          <pc:docMk/>
          <pc:sldMk cId="1574098949" sldId="470"/>
        </pc:sldMkLst>
        <pc:spChg chg="mod">
          <ac:chgData name="张 智" userId="36bdf691fd3510be" providerId="LiveId" clId="{F20A470C-BF10-42F8-AC2A-1C3CAE1C0A18}" dt="2023-05-14T14:18:01.208" v="10327" actId="20577"/>
          <ac:spMkLst>
            <pc:docMk/>
            <pc:sldMk cId="1574098949" sldId="470"/>
            <ac:spMk id="7" creationId="{75E0A5E3-B5A7-40C6-9FE8-508ABF9E1458}"/>
          </ac:spMkLst>
        </pc:spChg>
      </pc:sldChg>
      <pc:sldChg chg="add">
        <pc:chgData name="张 智" userId="36bdf691fd3510be" providerId="LiveId" clId="{F20A470C-BF10-42F8-AC2A-1C3CAE1C0A18}" dt="2023-05-14T14:17:55.931" v="10324"/>
        <pc:sldMkLst>
          <pc:docMk/>
          <pc:sldMk cId="2544237434" sldId="471"/>
        </pc:sldMkLst>
      </pc:sldChg>
      <pc:sldChg chg="modSp add mod">
        <pc:chgData name="张 智" userId="36bdf691fd3510be" providerId="LiveId" clId="{F20A470C-BF10-42F8-AC2A-1C3CAE1C0A18}" dt="2023-05-14T14:51:10.311" v="10983" actId="20577"/>
        <pc:sldMkLst>
          <pc:docMk/>
          <pc:sldMk cId="500213869" sldId="472"/>
        </pc:sldMkLst>
        <pc:spChg chg="mod">
          <ac:chgData name="张 智" userId="36bdf691fd3510be" providerId="LiveId" clId="{F20A470C-BF10-42F8-AC2A-1C3CAE1C0A18}" dt="2023-05-14T14:51:10.311" v="10983" actId="20577"/>
          <ac:spMkLst>
            <pc:docMk/>
            <pc:sldMk cId="500213869" sldId="472"/>
            <ac:spMk id="3" creationId="{13DB3674-2D4B-8645-8753-8E30E629B377}"/>
          </ac:spMkLst>
        </pc:spChg>
      </pc:sldChg>
      <pc:sldChg chg="modSp add mod">
        <pc:chgData name="张 智" userId="36bdf691fd3510be" providerId="LiveId" clId="{F20A470C-BF10-42F8-AC2A-1C3CAE1C0A18}" dt="2023-05-14T15:00:52.023" v="11168" actId="12"/>
        <pc:sldMkLst>
          <pc:docMk/>
          <pc:sldMk cId="4283821982" sldId="473"/>
        </pc:sldMkLst>
        <pc:spChg chg="mod">
          <ac:chgData name="张 智" userId="36bdf691fd3510be" providerId="LiveId" clId="{F20A470C-BF10-42F8-AC2A-1C3CAE1C0A18}" dt="2023-05-14T15:00:52.023" v="11168" actId="12"/>
          <ac:spMkLst>
            <pc:docMk/>
            <pc:sldMk cId="4283821982" sldId="473"/>
            <ac:spMk id="3" creationId="{13DB3674-2D4B-8645-8753-8E30E629B377}"/>
          </ac:spMkLst>
        </pc:spChg>
      </pc:sldChg>
      <pc:sldChg chg="modSp add mod">
        <pc:chgData name="张 智" userId="36bdf691fd3510be" providerId="LiveId" clId="{F20A470C-BF10-42F8-AC2A-1C3CAE1C0A18}" dt="2023-05-14T15:00:35.616" v="11167" actId="12"/>
        <pc:sldMkLst>
          <pc:docMk/>
          <pc:sldMk cId="1636182554" sldId="474"/>
        </pc:sldMkLst>
        <pc:spChg chg="mod">
          <ac:chgData name="张 智" userId="36bdf691fd3510be" providerId="LiveId" clId="{F20A470C-BF10-42F8-AC2A-1C3CAE1C0A18}" dt="2023-05-14T15:00:35.616" v="11167" actId="12"/>
          <ac:spMkLst>
            <pc:docMk/>
            <pc:sldMk cId="1636182554" sldId="474"/>
            <ac:spMk id="3" creationId="{13DB3674-2D4B-8645-8753-8E30E629B377}"/>
          </ac:spMkLst>
        </pc:spChg>
      </pc:sldChg>
      <pc:sldChg chg="modSp add mod">
        <pc:chgData name="张 智" userId="36bdf691fd3510be" providerId="LiveId" clId="{F20A470C-BF10-42F8-AC2A-1C3CAE1C0A18}" dt="2023-05-15T03:32:09.331" v="18004" actId="20577"/>
        <pc:sldMkLst>
          <pc:docMk/>
          <pc:sldMk cId="3151914030" sldId="475"/>
        </pc:sldMkLst>
        <pc:spChg chg="mod">
          <ac:chgData name="张 智" userId="36bdf691fd3510be" providerId="LiveId" clId="{F20A470C-BF10-42F8-AC2A-1C3CAE1C0A18}" dt="2023-05-14T14:58:59.103" v="11148" actId="14100"/>
          <ac:spMkLst>
            <pc:docMk/>
            <pc:sldMk cId="3151914030" sldId="475"/>
            <ac:spMk id="2" creationId="{92B3B218-E6B7-E949-9413-DBDFA9A361B9}"/>
          </ac:spMkLst>
        </pc:spChg>
        <pc:spChg chg="mod">
          <ac:chgData name="张 智" userId="36bdf691fd3510be" providerId="LiveId" clId="{F20A470C-BF10-42F8-AC2A-1C3CAE1C0A18}" dt="2023-05-15T03:32:09.331" v="18004" actId="20577"/>
          <ac:spMkLst>
            <pc:docMk/>
            <pc:sldMk cId="3151914030" sldId="475"/>
            <ac:spMk id="3" creationId="{13DB3674-2D4B-8645-8753-8E30E629B377}"/>
          </ac:spMkLst>
        </pc:spChg>
      </pc:sldChg>
      <pc:sldChg chg="modSp add mod modNotesTx">
        <pc:chgData name="张 智" userId="36bdf691fd3510be" providerId="LiveId" clId="{F20A470C-BF10-42F8-AC2A-1C3CAE1C0A18}" dt="2023-05-14T15:12:22.580" v="11482" actId="20577"/>
        <pc:sldMkLst>
          <pc:docMk/>
          <pc:sldMk cId="97459469" sldId="476"/>
        </pc:sldMkLst>
        <pc:spChg chg="mod">
          <ac:chgData name="张 智" userId="36bdf691fd3510be" providerId="LiveId" clId="{F20A470C-BF10-42F8-AC2A-1C3CAE1C0A18}" dt="2023-05-14T15:12:22.580" v="11482" actId="20577"/>
          <ac:spMkLst>
            <pc:docMk/>
            <pc:sldMk cId="97459469" sldId="476"/>
            <ac:spMk id="3" creationId="{13DB3674-2D4B-8645-8753-8E30E629B377}"/>
          </ac:spMkLst>
        </pc:spChg>
      </pc:sldChg>
      <pc:sldChg chg="add">
        <pc:chgData name="张 智" userId="36bdf691fd3510be" providerId="LiveId" clId="{F20A470C-BF10-42F8-AC2A-1C3CAE1C0A18}" dt="2023-05-14T15:12:18.711" v="11479"/>
        <pc:sldMkLst>
          <pc:docMk/>
          <pc:sldMk cId="4081096777" sldId="477"/>
        </pc:sldMkLst>
      </pc:sldChg>
      <pc:sldChg chg="modSp add mod modNotesTx">
        <pc:chgData name="张 智" userId="36bdf691fd3510be" providerId="LiveId" clId="{F20A470C-BF10-42F8-AC2A-1C3CAE1C0A18}" dt="2023-05-14T15:15:28.942" v="11510" actId="27636"/>
        <pc:sldMkLst>
          <pc:docMk/>
          <pc:sldMk cId="4015799420" sldId="478"/>
        </pc:sldMkLst>
        <pc:spChg chg="mod">
          <ac:chgData name="张 智" userId="36bdf691fd3510be" providerId="LiveId" clId="{F20A470C-BF10-42F8-AC2A-1C3CAE1C0A18}" dt="2023-05-14T15:15:28.942" v="11510" actId="27636"/>
          <ac:spMkLst>
            <pc:docMk/>
            <pc:sldMk cId="4015799420" sldId="478"/>
            <ac:spMk id="3" creationId="{13DB3674-2D4B-8645-8753-8E30E629B377}"/>
          </ac:spMkLst>
        </pc:spChg>
      </pc:sldChg>
      <pc:sldChg chg="modSp add mod">
        <pc:chgData name="张 智" userId="36bdf691fd3510be" providerId="LiveId" clId="{F20A470C-BF10-42F8-AC2A-1C3CAE1C0A18}" dt="2023-05-14T15:18:04.850" v="11585" actId="20577"/>
        <pc:sldMkLst>
          <pc:docMk/>
          <pc:sldMk cId="3022655673" sldId="479"/>
        </pc:sldMkLst>
        <pc:spChg chg="mod">
          <ac:chgData name="张 智" userId="36bdf691fd3510be" providerId="LiveId" clId="{F20A470C-BF10-42F8-AC2A-1C3CAE1C0A18}" dt="2023-05-14T15:18:04.850" v="11585" actId="20577"/>
          <ac:spMkLst>
            <pc:docMk/>
            <pc:sldMk cId="3022655673" sldId="479"/>
            <ac:spMk id="3" creationId="{13DB3674-2D4B-8645-8753-8E30E629B377}"/>
          </ac:spMkLst>
        </pc:spChg>
      </pc:sldChg>
      <pc:sldChg chg="modSp add mod modNotesTx">
        <pc:chgData name="张 智" userId="36bdf691fd3510be" providerId="LiveId" clId="{F20A470C-BF10-42F8-AC2A-1C3CAE1C0A18}" dt="2023-05-15T03:38:33.209" v="18089" actId="14100"/>
        <pc:sldMkLst>
          <pc:docMk/>
          <pc:sldMk cId="214179768" sldId="480"/>
        </pc:sldMkLst>
        <pc:spChg chg="mod">
          <ac:chgData name="张 智" userId="36bdf691fd3510be" providerId="LiveId" clId="{F20A470C-BF10-42F8-AC2A-1C3CAE1C0A18}" dt="2023-05-15T03:38:33.209" v="18089" actId="14100"/>
          <ac:spMkLst>
            <pc:docMk/>
            <pc:sldMk cId="214179768" sldId="480"/>
            <ac:spMk id="7" creationId="{75E0A5E3-B5A7-40C6-9FE8-508ABF9E1458}"/>
          </ac:spMkLst>
        </pc:spChg>
      </pc:sldChg>
      <pc:sldChg chg="add">
        <pc:chgData name="张 智" userId="36bdf691fd3510be" providerId="LiveId" clId="{F20A470C-BF10-42F8-AC2A-1C3CAE1C0A18}" dt="2023-05-15T03:30:49.997" v="17991"/>
        <pc:sldMkLst>
          <pc:docMk/>
          <pc:sldMk cId="2857348335" sldId="481"/>
        </pc:sldMkLst>
      </pc:sldChg>
      <pc:sldChg chg="add">
        <pc:chgData name="张 智" userId="36bdf691fd3510be" providerId="LiveId" clId="{F20A470C-BF10-42F8-AC2A-1C3CAE1C0A18}" dt="2023-05-15T03:31:21.810" v="17995"/>
        <pc:sldMkLst>
          <pc:docMk/>
          <pc:sldMk cId="1557232649" sldId="482"/>
        </pc:sldMkLst>
      </pc:sldChg>
      <pc:sldChg chg="add">
        <pc:chgData name="张 智" userId="36bdf691fd3510be" providerId="LiveId" clId="{F20A470C-BF10-42F8-AC2A-1C3CAE1C0A18}" dt="2023-05-15T03:31:37.059" v="17997"/>
        <pc:sldMkLst>
          <pc:docMk/>
          <pc:sldMk cId="3101025385" sldId="483"/>
        </pc:sldMkLst>
      </pc:sldChg>
      <pc:sldChg chg="add">
        <pc:chgData name="张 智" userId="36bdf691fd3510be" providerId="LiveId" clId="{F20A470C-BF10-42F8-AC2A-1C3CAE1C0A18}" dt="2023-05-15T03:32:02.727" v="18001"/>
        <pc:sldMkLst>
          <pc:docMk/>
          <pc:sldMk cId="1375948752" sldId="4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6D7260-B7E4-B548-BD1F-84ED14536037}" type="datetimeFigureOut">
              <a:rPr lang="en-AU" smtClean="0"/>
              <a:t>13/05/2024</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030C05-EF6C-9847-8923-580D76870F8E}" type="slidenum">
              <a:rPr lang="en-AU" smtClean="0"/>
              <a:t>‹#›</a:t>
            </a:fld>
            <a:endParaRPr lang="en-AU"/>
          </a:p>
        </p:txBody>
      </p:sp>
    </p:spTree>
    <p:extLst>
      <p:ext uri="{BB962C8B-B14F-4D97-AF65-F5344CB8AC3E}">
        <p14:creationId xmlns:p14="http://schemas.microsoft.com/office/powerpoint/2010/main" val="20634092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a:t>
            </a:fld>
            <a:endParaRPr lang="en-AU"/>
          </a:p>
        </p:txBody>
      </p:sp>
    </p:spTree>
    <p:extLst>
      <p:ext uri="{BB962C8B-B14F-4D97-AF65-F5344CB8AC3E}">
        <p14:creationId xmlns:p14="http://schemas.microsoft.com/office/powerpoint/2010/main" val="433977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10</a:t>
            </a:fld>
            <a:endParaRPr lang="en-AU"/>
          </a:p>
        </p:txBody>
      </p:sp>
    </p:spTree>
    <p:extLst>
      <p:ext uri="{BB962C8B-B14F-4D97-AF65-F5344CB8AC3E}">
        <p14:creationId xmlns:p14="http://schemas.microsoft.com/office/powerpoint/2010/main" val="29177253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11</a:t>
            </a:fld>
            <a:endParaRPr lang="en-AU"/>
          </a:p>
        </p:txBody>
      </p:sp>
    </p:spTree>
    <p:extLst>
      <p:ext uri="{BB962C8B-B14F-4D97-AF65-F5344CB8AC3E}">
        <p14:creationId xmlns:p14="http://schemas.microsoft.com/office/powerpoint/2010/main" val="14363036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12</a:t>
            </a:fld>
            <a:endParaRPr lang="en-AU"/>
          </a:p>
        </p:txBody>
      </p:sp>
    </p:spTree>
    <p:extLst>
      <p:ext uri="{BB962C8B-B14F-4D97-AF65-F5344CB8AC3E}">
        <p14:creationId xmlns:p14="http://schemas.microsoft.com/office/powerpoint/2010/main" val="4694428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13</a:t>
            </a:fld>
            <a:endParaRPr lang="en-AU"/>
          </a:p>
        </p:txBody>
      </p:sp>
    </p:spTree>
    <p:extLst>
      <p:ext uri="{BB962C8B-B14F-4D97-AF65-F5344CB8AC3E}">
        <p14:creationId xmlns:p14="http://schemas.microsoft.com/office/powerpoint/2010/main" val="95104418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14</a:t>
            </a:fld>
            <a:endParaRPr lang="en-AU"/>
          </a:p>
        </p:txBody>
      </p:sp>
    </p:spTree>
    <p:extLst>
      <p:ext uri="{BB962C8B-B14F-4D97-AF65-F5344CB8AC3E}">
        <p14:creationId xmlns:p14="http://schemas.microsoft.com/office/powerpoint/2010/main" val="6962321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15</a:t>
            </a:fld>
            <a:endParaRPr lang="en-AU"/>
          </a:p>
        </p:txBody>
      </p:sp>
    </p:spTree>
    <p:extLst>
      <p:ext uri="{BB962C8B-B14F-4D97-AF65-F5344CB8AC3E}">
        <p14:creationId xmlns:p14="http://schemas.microsoft.com/office/powerpoint/2010/main" val="33862894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16</a:t>
            </a:fld>
            <a:endParaRPr lang="en-AU"/>
          </a:p>
        </p:txBody>
      </p:sp>
    </p:spTree>
    <p:extLst>
      <p:ext uri="{BB962C8B-B14F-4D97-AF65-F5344CB8AC3E}">
        <p14:creationId xmlns:p14="http://schemas.microsoft.com/office/powerpoint/2010/main" val="386423171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fontAlgn="base">
              <a:buFont typeface="Symbol" panose="05050102010706020507" pitchFamily="18" charset="2"/>
              <a:buNone/>
            </a:pPr>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17</a:t>
            </a:fld>
            <a:endParaRPr lang="en-AU"/>
          </a:p>
        </p:txBody>
      </p:sp>
    </p:spTree>
    <p:extLst>
      <p:ext uri="{BB962C8B-B14F-4D97-AF65-F5344CB8AC3E}">
        <p14:creationId xmlns:p14="http://schemas.microsoft.com/office/powerpoint/2010/main" val="199409184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18</a:t>
            </a:fld>
            <a:endParaRPr lang="en-AU"/>
          </a:p>
        </p:txBody>
      </p:sp>
    </p:spTree>
    <p:extLst>
      <p:ext uri="{BB962C8B-B14F-4D97-AF65-F5344CB8AC3E}">
        <p14:creationId xmlns:p14="http://schemas.microsoft.com/office/powerpoint/2010/main" val="243973288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19</a:t>
            </a:fld>
            <a:endParaRPr lang="en-AU"/>
          </a:p>
        </p:txBody>
      </p:sp>
    </p:spTree>
    <p:extLst>
      <p:ext uri="{BB962C8B-B14F-4D97-AF65-F5344CB8AC3E}">
        <p14:creationId xmlns:p14="http://schemas.microsoft.com/office/powerpoint/2010/main" val="3451395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a:t>
            </a:fld>
            <a:endParaRPr lang="en-AU"/>
          </a:p>
        </p:txBody>
      </p:sp>
    </p:spTree>
    <p:extLst>
      <p:ext uri="{BB962C8B-B14F-4D97-AF65-F5344CB8AC3E}">
        <p14:creationId xmlns:p14="http://schemas.microsoft.com/office/powerpoint/2010/main" val="7807784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20</a:t>
            </a:fld>
            <a:endParaRPr lang="en-AU"/>
          </a:p>
        </p:txBody>
      </p:sp>
    </p:spTree>
    <p:extLst>
      <p:ext uri="{BB962C8B-B14F-4D97-AF65-F5344CB8AC3E}">
        <p14:creationId xmlns:p14="http://schemas.microsoft.com/office/powerpoint/2010/main" val="32797879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21</a:t>
            </a:fld>
            <a:endParaRPr lang="en-AU"/>
          </a:p>
        </p:txBody>
      </p:sp>
    </p:spTree>
    <p:extLst>
      <p:ext uri="{BB962C8B-B14F-4D97-AF65-F5344CB8AC3E}">
        <p14:creationId xmlns:p14="http://schemas.microsoft.com/office/powerpoint/2010/main" val="10572774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22</a:t>
            </a:fld>
            <a:endParaRPr lang="en-AU"/>
          </a:p>
        </p:txBody>
      </p:sp>
    </p:spTree>
    <p:extLst>
      <p:ext uri="{BB962C8B-B14F-4D97-AF65-F5344CB8AC3E}">
        <p14:creationId xmlns:p14="http://schemas.microsoft.com/office/powerpoint/2010/main" val="338100854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23</a:t>
            </a:fld>
            <a:endParaRPr lang="en-AU"/>
          </a:p>
        </p:txBody>
      </p:sp>
    </p:spTree>
    <p:extLst>
      <p:ext uri="{BB962C8B-B14F-4D97-AF65-F5344CB8AC3E}">
        <p14:creationId xmlns:p14="http://schemas.microsoft.com/office/powerpoint/2010/main" val="268996283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24</a:t>
            </a:fld>
            <a:endParaRPr lang="en-AU"/>
          </a:p>
        </p:txBody>
      </p:sp>
    </p:spTree>
    <p:extLst>
      <p:ext uri="{BB962C8B-B14F-4D97-AF65-F5344CB8AC3E}">
        <p14:creationId xmlns:p14="http://schemas.microsoft.com/office/powerpoint/2010/main" val="114270278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25</a:t>
            </a:fld>
            <a:endParaRPr lang="en-AU"/>
          </a:p>
        </p:txBody>
      </p:sp>
    </p:spTree>
    <p:extLst>
      <p:ext uri="{BB962C8B-B14F-4D97-AF65-F5344CB8AC3E}">
        <p14:creationId xmlns:p14="http://schemas.microsoft.com/office/powerpoint/2010/main" val="14491658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26</a:t>
            </a:fld>
            <a:endParaRPr lang="en-AU"/>
          </a:p>
        </p:txBody>
      </p:sp>
    </p:spTree>
    <p:extLst>
      <p:ext uri="{BB962C8B-B14F-4D97-AF65-F5344CB8AC3E}">
        <p14:creationId xmlns:p14="http://schemas.microsoft.com/office/powerpoint/2010/main" val="39381157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27</a:t>
            </a:fld>
            <a:endParaRPr lang="en-AU"/>
          </a:p>
        </p:txBody>
      </p:sp>
    </p:spTree>
    <p:extLst>
      <p:ext uri="{BB962C8B-B14F-4D97-AF65-F5344CB8AC3E}">
        <p14:creationId xmlns:p14="http://schemas.microsoft.com/office/powerpoint/2010/main" val="337312823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28</a:t>
            </a:fld>
            <a:endParaRPr lang="en-AU"/>
          </a:p>
        </p:txBody>
      </p:sp>
    </p:spTree>
    <p:extLst>
      <p:ext uri="{BB962C8B-B14F-4D97-AF65-F5344CB8AC3E}">
        <p14:creationId xmlns:p14="http://schemas.microsoft.com/office/powerpoint/2010/main" val="822318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29</a:t>
            </a:fld>
            <a:endParaRPr lang="en-AU"/>
          </a:p>
        </p:txBody>
      </p:sp>
    </p:spTree>
    <p:extLst>
      <p:ext uri="{BB962C8B-B14F-4D97-AF65-F5344CB8AC3E}">
        <p14:creationId xmlns:p14="http://schemas.microsoft.com/office/powerpoint/2010/main" val="29960120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a:t>
            </a:fld>
            <a:endParaRPr lang="en-AU"/>
          </a:p>
        </p:txBody>
      </p:sp>
    </p:spTree>
    <p:extLst>
      <p:ext uri="{BB962C8B-B14F-4D97-AF65-F5344CB8AC3E}">
        <p14:creationId xmlns:p14="http://schemas.microsoft.com/office/powerpoint/2010/main" val="5567283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30</a:t>
            </a:fld>
            <a:endParaRPr lang="en-AU"/>
          </a:p>
        </p:txBody>
      </p:sp>
    </p:spTree>
    <p:extLst>
      <p:ext uri="{BB962C8B-B14F-4D97-AF65-F5344CB8AC3E}">
        <p14:creationId xmlns:p14="http://schemas.microsoft.com/office/powerpoint/2010/main" val="351603377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31</a:t>
            </a:fld>
            <a:endParaRPr lang="en-AU"/>
          </a:p>
        </p:txBody>
      </p:sp>
    </p:spTree>
    <p:extLst>
      <p:ext uri="{BB962C8B-B14F-4D97-AF65-F5344CB8AC3E}">
        <p14:creationId xmlns:p14="http://schemas.microsoft.com/office/powerpoint/2010/main" val="191396721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32</a:t>
            </a:fld>
            <a:endParaRPr lang="en-AU"/>
          </a:p>
        </p:txBody>
      </p:sp>
    </p:spTree>
    <p:extLst>
      <p:ext uri="{BB962C8B-B14F-4D97-AF65-F5344CB8AC3E}">
        <p14:creationId xmlns:p14="http://schemas.microsoft.com/office/powerpoint/2010/main" val="392835491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33</a:t>
            </a:fld>
            <a:endParaRPr lang="en-AU"/>
          </a:p>
        </p:txBody>
      </p:sp>
    </p:spTree>
    <p:extLst>
      <p:ext uri="{BB962C8B-B14F-4D97-AF65-F5344CB8AC3E}">
        <p14:creationId xmlns:p14="http://schemas.microsoft.com/office/powerpoint/2010/main" val="981704407"/>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34</a:t>
            </a:fld>
            <a:endParaRPr lang="en-AU"/>
          </a:p>
        </p:txBody>
      </p:sp>
    </p:spTree>
    <p:extLst>
      <p:ext uri="{BB962C8B-B14F-4D97-AF65-F5344CB8AC3E}">
        <p14:creationId xmlns:p14="http://schemas.microsoft.com/office/powerpoint/2010/main" val="142057622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35</a:t>
            </a:fld>
            <a:endParaRPr lang="en-AU"/>
          </a:p>
        </p:txBody>
      </p:sp>
    </p:spTree>
    <p:extLst>
      <p:ext uri="{BB962C8B-B14F-4D97-AF65-F5344CB8AC3E}">
        <p14:creationId xmlns:p14="http://schemas.microsoft.com/office/powerpoint/2010/main" val="203186263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36</a:t>
            </a:fld>
            <a:endParaRPr lang="en-AU"/>
          </a:p>
        </p:txBody>
      </p:sp>
    </p:spTree>
    <p:extLst>
      <p:ext uri="{BB962C8B-B14F-4D97-AF65-F5344CB8AC3E}">
        <p14:creationId xmlns:p14="http://schemas.microsoft.com/office/powerpoint/2010/main" val="143704751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37</a:t>
            </a:fld>
            <a:endParaRPr lang="en-AU"/>
          </a:p>
        </p:txBody>
      </p:sp>
    </p:spTree>
    <p:extLst>
      <p:ext uri="{BB962C8B-B14F-4D97-AF65-F5344CB8AC3E}">
        <p14:creationId xmlns:p14="http://schemas.microsoft.com/office/powerpoint/2010/main" val="16801072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38</a:t>
            </a:fld>
            <a:endParaRPr lang="en-AU"/>
          </a:p>
        </p:txBody>
      </p:sp>
    </p:spTree>
    <p:extLst>
      <p:ext uri="{BB962C8B-B14F-4D97-AF65-F5344CB8AC3E}">
        <p14:creationId xmlns:p14="http://schemas.microsoft.com/office/powerpoint/2010/main" val="3605297768"/>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39</a:t>
            </a:fld>
            <a:endParaRPr lang="en-AU"/>
          </a:p>
        </p:txBody>
      </p:sp>
    </p:spTree>
    <p:extLst>
      <p:ext uri="{BB962C8B-B14F-4D97-AF65-F5344CB8AC3E}">
        <p14:creationId xmlns:p14="http://schemas.microsoft.com/office/powerpoint/2010/main" val="25217466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a:t>
            </a:fld>
            <a:endParaRPr lang="en-AU"/>
          </a:p>
        </p:txBody>
      </p:sp>
    </p:spTree>
    <p:extLst>
      <p:ext uri="{BB962C8B-B14F-4D97-AF65-F5344CB8AC3E}">
        <p14:creationId xmlns:p14="http://schemas.microsoft.com/office/powerpoint/2010/main" val="208981975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47</a:t>
            </a:fld>
            <a:endParaRPr lang="en-AU"/>
          </a:p>
        </p:txBody>
      </p:sp>
    </p:spTree>
    <p:extLst>
      <p:ext uri="{BB962C8B-B14F-4D97-AF65-F5344CB8AC3E}">
        <p14:creationId xmlns:p14="http://schemas.microsoft.com/office/powerpoint/2010/main" val="14993874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48</a:t>
            </a:fld>
            <a:endParaRPr lang="en-AU"/>
          </a:p>
        </p:txBody>
      </p:sp>
    </p:spTree>
    <p:extLst>
      <p:ext uri="{BB962C8B-B14F-4D97-AF65-F5344CB8AC3E}">
        <p14:creationId xmlns:p14="http://schemas.microsoft.com/office/powerpoint/2010/main" val="93510737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49</a:t>
            </a:fld>
            <a:endParaRPr lang="en-AU"/>
          </a:p>
        </p:txBody>
      </p:sp>
    </p:spTree>
    <p:extLst>
      <p:ext uri="{BB962C8B-B14F-4D97-AF65-F5344CB8AC3E}">
        <p14:creationId xmlns:p14="http://schemas.microsoft.com/office/powerpoint/2010/main" val="381186993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50</a:t>
            </a:fld>
            <a:endParaRPr lang="en-AU"/>
          </a:p>
        </p:txBody>
      </p:sp>
    </p:spTree>
    <p:extLst>
      <p:ext uri="{BB962C8B-B14F-4D97-AF65-F5344CB8AC3E}">
        <p14:creationId xmlns:p14="http://schemas.microsoft.com/office/powerpoint/2010/main" val="54308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5</a:t>
            </a:fld>
            <a:endParaRPr lang="en-AU"/>
          </a:p>
        </p:txBody>
      </p:sp>
    </p:spTree>
    <p:extLst>
      <p:ext uri="{BB962C8B-B14F-4D97-AF65-F5344CB8AC3E}">
        <p14:creationId xmlns:p14="http://schemas.microsoft.com/office/powerpoint/2010/main" val="12151099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6</a:t>
            </a:fld>
            <a:endParaRPr lang="en-AU"/>
          </a:p>
        </p:txBody>
      </p:sp>
    </p:spTree>
    <p:extLst>
      <p:ext uri="{BB962C8B-B14F-4D97-AF65-F5344CB8AC3E}">
        <p14:creationId xmlns:p14="http://schemas.microsoft.com/office/powerpoint/2010/main" val="25908720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7</a:t>
            </a:fld>
            <a:endParaRPr lang="en-AU"/>
          </a:p>
        </p:txBody>
      </p:sp>
    </p:spTree>
    <p:extLst>
      <p:ext uri="{BB962C8B-B14F-4D97-AF65-F5344CB8AC3E}">
        <p14:creationId xmlns:p14="http://schemas.microsoft.com/office/powerpoint/2010/main" val="27819479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8</a:t>
            </a:fld>
            <a:endParaRPr lang="en-AU"/>
          </a:p>
        </p:txBody>
      </p:sp>
    </p:spTree>
    <p:extLst>
      <p:ext uri="{BB962C8B-B14F-4D97-AF65-F5344CB8AC3E}">
        <p14:creationId xmlns:p14="http://schemas.microsoft.com/office/powerpoint/2010/main" val="8431962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DF030C05-EF6C-9847-8923-580D76870F8E}" type="slidenum">
              <a:rPr lang="en-AU" smtClean="0"/>
              <a:t>9</a:t>
            </a:fld>
            <a:endParaRPr lang="en-AU"/>
          </a:p>
        </p:txBody>
      </p:sp>
    </p:spTree>
    <p:extLst>
      <p:ext uri="{BB962C8B-B14F-4D97-AF65-F5344CB8AC3E}">
        <p14:creationId xmlns:p14="http://schemas.microsoft.com/office/powerpoint/2010/main" val="26696675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en-US"/>
              <a:t>Click to edit Master title style</a:t>
            </a:r>
            <a:endParaRPr lang="en-US" dirty="0"/>
          </a:p>
        </p:txBody>
      </p:sp>
      <p:sp>
        <p:nvSpPr>
          <p:cNvPr id="3" name="Subtitle 2"/>
          <p:cNvSpPr>
            <a:spLocks noGrp="1"/>
          </p:cNvSpPr>
          <p:nvPr>
            <p:ph type="subTitle" idx="1"/>
          </p:nvPr>
        </p:nvSpPr>
        <p:spPr>
          <a:xfrm>
            <a:off x="1370693" y="377348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8D38747-4367-4BD2-8D51-C97E202738E2}"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2535090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16" name="Picture 15" descr="Slate-V2-HD-panoPhotoInset.png">
            <a:extLst>
              <a:ext uri="{FF2B5EF4-FFF2-40B4-BE49-F238E27FC236}">
                <a16:creationId xmlns:a16="http://schemas.microsoft.com/office/drawing/2014/main" id="{CE39118B-B3AD-4BD4-BA22-DEFF4E76CE9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3795" y="5247728"/>
            <a:ext cx="10353762" cy="543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1F1B079-7EF0-44EE-B798-BCC497C9F3B2}"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05171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normAutofit/>
          </a:bodyPr>
          <a:lstStyle>
            <a:lvl1pPr>
              <a:defRPr sz="4000"/>
            </a:lvl1pPr>
          </a:lstStyle>
          <a:p>
            <a:r>
              <a:rPr lang="en-US"/>
              <a:t>Click to edit Master title style</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8FF70A8-1D13-4657-95F0-A9EA54967B8D}"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92354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1EB90AC-71BD-4C7F-8ACA-7B3F18292E63}"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
        <p:nvSpPr>
          <p:cNvPr id="11" name="TextBox 10">
            <a:extLst>
              <a:ext uri="{FF2B5EF4-FFF2-40B4-BE49-F238E27FC236}">
                <a16:creationId xmlns:a16="http://schemas.microsoft.com/office/drawing/2014/main" id="{223F0D53-0705-41B7-8554-09D21E7807F9}"/>
              </a:ext>
            </a:extLst>
          </p:cNvPr>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a:extLst>
              <a:ext uri="{FF2B5EF4-FFF2-40B4-BE49-F238E27FC236}">
                <a16:creationId xmlns:a16="http://schemas.microsoft.com/office/drawing/2014/main" id="{C7F647CD-0F1A-4BB3-89E0-A74F1E1B098D}"/>
              </a:ext>
            </a:extLst>
          </p:cNvPr>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4372291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E6EFC2C-8905-46F0-B443-CE905B76BA01}"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75346483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en-US"/>
              <a:t>Click to edit Master title style</a:t>
            </a:r>
            <a:endParaRPr lang="en-US" dirty="0"/>
          </a:p>
        </p:txBody>
      </p:sp>
      <p:sp>
        <p:nvSpPr>
          <p:cNvPr id="7" name="Text Placeholder 2"/>
          <p:cNvSpPr>
            <a:spLocks noGrp="1"/>
          </p:cNvSpPr>
          <p:nvPr>
            <p:ph type="body" idx="1"/>
          </p:nvPr>
        </p:nvSpPr>
        <p:spPr>
          <a:xfrm>
            <a:off x="913795"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3"/>
          <p:cNvSpPr>
            <a:spLocks noGrp="1"/>
          </p:cNvSpPr>
          <p:nvPr>
            <p:ph type="body" sz="half" idx="15"/>
          </p:nvPr>
        </p:nvSpPr>
        <p:spPr>
          <a:xfrm>
            <a:off x="91379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446711" y="1885949"/>
            <a:ext cx="3300984" cy="764783"/>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0" name="Text Placeholder 3"/>
          <p:cNvSpPr>
            <a:spLocks noGrp="1"/>
          </p:cNvSpPr>
          <p:nvPr>
            <p:ph type="body" sz="half" idx="16"/>
          </p:nvPr>
        </p:nvSpPr>
        <p:spPr>
          <a:xfrm>
            <a:off x="4441435" y="2768112"/>
            <a:ext cx="3300984" cy="302308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1" name="Text Placeholder 4"/>
          <p:cNvSpPr>
            <a:spLocks noGrp="1"/>
          </p:cNvSpPr>
          <p:nvPr>
            <p:ph type="body" sz="quarter" idx="13"/>
          </p:nvPr>
        </p:nvSpPr>
        <p:spPr>
          <a:xfrm>
            <a:off x="7966572" y="1885950"/>
            <a:ext cx="3300984" cy="764782"/>
          </a:xfrm>
        </p:spPr>
        <p:txBody>
          <a:bodyPr anchor="b">
            <a:noAutofit/>
          </a:bodyPr>
          <a:lstStyle>
            <a:lvl1pPr marL="0" indent="0" algn="ctr">
              <a:buNone/>
              <a:defRPr sz="22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2" name="Text Placeholder 3"/>
          <p:cNvSpPr>
            <a:spLocks noGrp="1"/>
          </p:cNvSpPr>
          <p:nvPr>
            <p:ph type="body" sz="half" idx="17"/>
          </p:nvPr>
        </p:nvSpPr>
        <p:spPr>
          <a:xfrm>
            <a:off x="7966572" y="2768110"/>
            <a:ext cx="3300984" cy="302308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D9079DC3-C9B5-499E-9140-0DC28B7074E2}"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595302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2" name="Picture 1" descr="Slate-V2-HD-3colPhotoInset.png">
            <a:extLst>
              <a:ext uri="{FF2B5EF4-FFF2-40B4-BE49-F238E27FC236}">
                <a16:creationId xmlns:a16="http://schemas.microsoft.com/office/drawing/2014/main" id="{7E87C569-D426-4615-ADA7-B370EA9834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a:extLst>
              <a:ext uri="{FF2B5EF4-FFF2-40B4-BE49-F238E27FC236}">
                <a16:creationId xmlns:a16="http://schemas.microsoft.com/office/drawing/2014/main" id="{7B353ED4-7AD0-46C9-88ED-1A16B1433A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a:extLst>
              <a:ext uri="{FF2B5EF4-FFF2-40B4-BE49-F238E27FC236}">
                <a16:creationId xmlns:a16="http://schemas.microsoft.com/office/drawing/2014/main" id="{F561D985-AD57-459A-B3A6-EBF2960397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913795" y="4572443"/>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441435"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7966572" y="4572442"/>
            <a:ext cx="3300984" cy="121875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30BB33EA-E472-4D22-9C03-A9C14AA21CED}"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10157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7E833E-1B6D-415F-AD29-75AE8C43BD0D}"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1859670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452596F-08A7-4B70-989A-F2B1CF31E66B}"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269926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C55A3C-5767-4844-A0A3-83778C2E5409}"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691185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3763439"/>
            <a:ext cx="9590550" cy="133349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AE507A8-A5CF-4D38-AB86-7EDDA87A85D4}" type="datetime1">
              <a:rPr lang="en-US" smtClean="0"/>
              <a:t>5/13/2024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5598948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10353762" cy="126187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913795" y="2076450"/>
            <a:ext cx="4856841" cy="3622671"/>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0716" y="2076451"/>
            <a:ext cx="4856841" cy="3622672"/>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DFCD27C-8599-43EF-BA1D-14DDC1946E06}"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5229889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20" name="Picture 19" descr="Slate-V2-HD-compPhotoInset.png">
            <a:extLst>
              <a:ext uri="{FF2B5EF4-FFF2-40B4-BE49-F238E27FC236}">
                <a16:creationId xmlns:a16="http://schemas.microsoft.com/office/drawing/2014/main" id="{37B721FF-D609-4D98-9D19-CF75AA8A54F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29200" cy="4099959"/>
          </a:xfrm>
          <a:prstGeom prst="rect">
            <a:avLst/>
          </a:prstGeom>
        </p:spPr>
      </p:pic>
      <p:pic>
        <p:nvPicPr>
          <p:cNvPr id="21" name="Picture 20" descr="Slate-V2-HD-compPhotoInset.png">
            <a:extLst>
              <a:ext uri="{FF2B5EF4-FFF2-40B4-BE49-F238E27FC236}">
                <a16:creationId xmlns:a16="http://schemas.microsoft.com/office/drawing/2014/main" id="{073936BD-C868-433F-8E84-D6DD8E640E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38357" y="1734506"/>
            <a:ext cx="5029200" cy="4099959"/>
          </a:xfrm>
          <a:prstGeom prst="rect">
            <a:avLst/>
          </a:prstGeom>
        </p:spPr>
      </p:pic>
      <p:sp>
        <p:nvSpPr>
          <p:cNvPr id="2" name="Title 1"/>
          <p:cNvSpPr>
            <a:spLocks noGrp="1"/>
          </p:cNvSpPr>
          <p:nvPr>
            <p:ph type="title"/>
          </p:nvPr>
        </p:nvSpPr>
        <p:spPr>
          <a:xfrm>
            <a:off x="913795" y="609600"/>
            <a:ext cx="10353762" cy="97045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046013" y="1855153"/>
            <a:ext cx="4764764" cy="69249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046013" y="2702103"/>
            <a:ext cx="4764764"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363166" y="1855152"/>
            <a:ext cx="4779582" cy="692495"/>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6363167" y="2702103"/>
            <a:ext cx="4779581" cy="3043533"/>
          </a:xfrm>
        </p:spPr>
        <p:txBody>
          <a:bodyPr anchor="t">
            <a:normAutofit/>
          </a:bodyPr>
          <a:lstStyle>
            <a:lvl1pPr>
              <a:defRPr sz="1800"/>
            </a:lvl1pPr>
            <a:lvl2pPr>
              <a:defRPr sz="1600"/>
            </a:lvl2pPr>
            <a:lvl3pPr>
              <a:defRPr sz="1400"/>
            </a:lvl3pPr>
            <a:lvl4pPr>
              <a:defRPr sz="1200"/>
            </a:lvl4pPr>
            <a:lvl5pP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49343D99-809A-49C0-96E5-4250D0B498EE}" type="datetime1">
              <a:rPr lang="en-US" smtClean="0"/>
              <a:t>5/13/2024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7915534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143DE9B-B678-4EFB-BB7D-A4370204A0B0}" type="datetime1">
              <a:rPr lang="en-US" smtClean="0"/>
              <a:t>5/13/2024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932965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68812DA-F765-4142-A6A3-A8ED7235E082}" type="datetime1">
              <a:rPr lang="en-US" smtClean="0"/>
              <a:t>5/13/2024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4989861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800" b="0"/>
            </a:lvl1pPr>
          </a:lstStyle>
          <a:p>
            <a:r>
              <a:rPr lang="en-US"/>
              <a:t>Click to edit Master title style</a:t>
            </a:r>
            <a:endParaRPr lang="en-US" dirty="0"/>
          </a:p>
        </p:txBody>
      </p:sp>
      <p:sp>
        <p:nvSpPr>
          <p:cNvPr id="3" name="Content Placeholder 2"/>
          <p:cNvSpPr>
            <a:spLocks noGrp="1"/>
          </p:cNvSpPr>
          <p:nvPr>
            <p:ph idx="1"/>
          </p:nvPr>
        </p:nvSpPr>
        <p:spPr>
          <a:xfrm>
            <a:off x="4855633" y="609600"/>
            <a:ext cx="6411924" cy="5080001"/>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913795" y="2673351"/>
            <a:ext cx="3706889" cy="3016250"/>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E0277FD-7DE6-41D4-930D-AC99F5AFE54E}" type="datetime1">
              <a:rPr lang="en-US" smtClean="0"/>
              <a:t>5/13/2024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343458687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22" name="Picture 21" descr="Slate-V2-HD-vertPhotoInset.png">
            <a:extLst>
              <a:ext uri="{FF2B5EF4-FFF2-40B4-BE49-F238E27FC236}">
                <a16:creationId xmlns:a16="http://schemas.microsoft.com/office/drawing/2014/main" id="{4D06E496-ACBA-4063-B4A1-C5C484EE5A7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763701"/>
            <a:ext cx="5707899" cy="1675559"/>
          </a:xfrm>
        </p:spPr>
        <p:txBody>
          <a:bodyPr anchor="b">
            <a:noAutofit/>
          </a:bodyPr>
          <a:lstStyle>
            <a:lvl1pPr algn="ctr">
              <a:defRPr sz="32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73698" y="2679699"/>
            <a:ext cx="4588094" cy="3135695"/>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A15526-7079-4B7B-987C-1B5FAE11A0FF}" type="datetime1">
              <a:rPr lang="en-US" smtClean="0"/>
              <a:t>5/13/2024</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8177937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125730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913795" y="2076450"/>
            <a:ext cx="10353762" cy="3714749"/>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78736" y="6000749"/>
            <a:ext cx="2743200"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073ED0CC-082F-4160-86E5-0D6041F12778}" type="datetime1">
              <a:rPr lang="en-US" smtClean="0"/>
              <a:t>5/13/2024</a:t>
            </a:fld>
            <a:endParaRPr lang="en-US" dirty="0"/>
          </a:p>
        </p:txBody>
      </p:sp>
      <p:sp>
        <p:nvSpPr>
          <p:cNvPr id="5" name="Footer Placeholder 4"/>
          <p:cNvSpPr>
            <a:spLocks noGrp="1"/>
          </p:cNvSpPr>
          <p:nvPr>
            <p:ph type="ftr" sz="quarter" idx="3"/>
          </p:nvPr>
        </p:nvSpPr>
        <p:spPr>
          <a:xfrm>
            <a:off x="913795" y="6000749"/>
            <a:ext cx="6672865" cy="365125"/>
          </a:xfrm>
          <a:prstGeom prst="rect">
            <a:avLst/>
          </a:prstGeom>
        </p:spPr>
        <p:txBody>
          <a:bodyPr vert="horz" lIns="91440" tIns="45720" rIns="91440" bIns="45720" rtlCol="0" anchor="ctr"/>
          <a:lstStyle>
            <a:lvl1pPr algn="l">
              <a:defRPr sz="1100">
                <a:solidFill>
                  <a:schemeClr val="tx1">
                    <a:lumMod val="95000"/>
                  </a:schemeClr>
                </a:solidFill>
                <a:effectLst>
                  <a:outerShdw blurRad="50800" dist="38100" dir="2700000" algn="tl" rotWithShape="0">
                    <a:schemeClr val="bg1">
                      <a:alpha val="43000"/>
                    </a:schemeClr>
                  </a:outerShdw>
                </a:effectLst>
              </a:defRPr>
            </a:lvl1pPr>
          </a:lstStyle>
          <a:p>
            <a:endParaRPr lang="en-US" dirty="0"/>
          </a:p>
        </p:txBody>
      </p:sp>
      <p:sp>
        <p:nvSpPr>
          <p:cNvPr id="6" name="Slide Number Placeholder 5"/>
          <p:cNvSpPr>
            <a:spLocks noGrp="1"/>
          </p:cNvSpPr>
          <p:nvPr>
            <p:ph type="sldNum" sz="quarter" idx="4"/>
          </p:nvPr>
        </p:nvSpPr>
        <p:spPr>
          <a:xfrm>
            <a:off x="10514011" y="6000749"/>
            <a:ext cx="753545" cy="365125"/>
          </a:xfrm>
          <a:prstGeom prst="rect">
            <a:avLst/>
          </a:prstGeom>
        </p:spPr>
        <p:txBody>
          <a:bodyPr vert="horz" lIns="91440" tIns="45720" rIns="91440" bIns="45720" rtlCol="0" anchor="ctr"/>
          <a:lstStyle>
            <a:lvl1pPr algn="r">
              <a:defRPr sz="1100">
                <a:solidFill>
                  <a:schemeClr val="tx1">
                    <a:lumMod val="95000"/>
                  </a:schemeClr>
                </a:solidFill>
                <a:effectLst>
                  <a:outerShdw blurRad="50800" dist="38100" dir="2700000" algn="tl" rotWithShape="0">
                    <a:schemeClr val="bg1">
                      <a:alpha val="43000"/>
                    </a:schemeClr>
                  </a:outerShdw>
                </a:effectLst>
              </a:defRPr>
            </a:lvl1pPr>
          </a:lstStyle>
          <a:p>
            <a:fld id="{3A98EE3D-8CD1-4C3F-BD1C-C98C9596463C}" type="slidenum">
              <a:rPr lang="en-US" smtClean="0"/>
              <a:t>‹#›</a:t>
            </a:fld>
            <a:endParaRPr lang="en-US" dirty="0"/>
          </a:p>
        </p:txBody>
      </p:sp>
    </p:spTree>
    <p:extLst>
      <p:ext uri="{BB962C8B-B14F-4D97-AF65-F5344CB8AC3E}">
        <p14:creationId xmlns:p14="http://schemas.microsoft.com/office/powerpoint/2010/main" val="3586398981"/>
      </p:ext>
    </p:extLst>
  </p:cSld>
  <p:clrMap bg1="dk1" tx1="lt1" bg2="dk2" tx2="lt2" accent1="accent1" accent2="accent2" accent3="accent3" accent4="accent4" accent5="accent5" accent6="accent6" hlink="hlink" folHlink="folHlink"/>
  <p:sldLayoutIdLst>
    <p:sldLayoutId id="2147483760" r:id="rId1"/>
    <p:sldLayoutId id="2147483761" r:id="rId2"/>
    <p:sldLayoutId id="2147483762" r:id="rId3"/>
    <p:sldLayoutId id="2147483746" r:id="rId4"/>
    <p:sldLayoutId id="2147483747" r:id="rId5"/>
    <p:sldLayoutId id="2147483748" r:id="rId6"/>
    <p:sldLayoutId id="2147483749" r:id="rId7"/>
    <p:sldLayoutId id="2147483750" r:id="rId8"/>
    <p:sldLayoutId id="2147483751" r:id="rId9"/>
    <p:sldLayoutId id="2147483752" r:id="rId10"/>
    <p:sldLayoutId id="2147483759" r:id="rId11"/>
    <p:sldLayoutId id="2147483753" r:id="rId12"/>
    <p:sldLayoutId id="2147483754" r:id="rId13"/>
    <p:sldLayoutId id="2147483755" r:id="rId14"/>
    <p:sldLayoutId id="2147483756" r:id="rId15"/>
    <p:sldLayoutId id="2147483757" r:id="rId16"/>
    <p:sldLayoutId id="2147483758" r:id="rId17"/>
  </p:sldLayoutIdLst>
  <p:hf sldNum="0" hdr="0" ftr="0" dt="0"/>
  <p:txStyles>
    <p:title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lnSpc>
          <a:spcPct val="110000"/>
        </a:lnSpc>
        <a:spcBef>
          <a:spcPct val="20000"/>
        </a:spcBef>
        <a:spcAft>
          <a:spcPts val="600"/>
        </a:spcAft>
        <a:buClr>
          <a:schemeClr val="tx2"/>
        </a:buClr>
        <a:buSzPct val="70000"/>
        <a:buFont typeface="Wingdings 2" charset="2"/>
        <a:buChar char=""/>
        <a:defRPr sz="21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9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7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5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7.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hyperlink" Target="mailto:chockendelight@gmail.com"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mailto:ceo@chickendelight.com"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4" Type="http://schemas.openxmlformats.org/officeDocument/2006/relationships/hyperlink" Target="mailto:xxx@gmail.com" TargetMode="Externa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rotWithShape="1">
          <a:blip r:embed="rId3">
            <a:duotone>
              <a:schemeClr val="bg1">
                <a:shade val="80000"/>
                <a:lumMod val="80000"/>
              </a:schemeClr>
              <a:schemeClr val="bg1">
                <a:tint val="98000"/>
              </a:schemeClr>
            </a:duotone>
          </a:blip>
          <a:stretch/>
        </a:blip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808E16CA-BF32-4E68-AAAF-189A3408C6C8}"/>
              </a:ext>
            </a:extLst>
          </p:cNvPr>
          <p:cNvPicPr>
            <a:picLocks noChangeAspect="1"/>
          </p:cNvPicPr>
          <p:nvPr/>
        </p:nvPicPr>
        <p:blipFill rotWithShape="1">
          <a:blip r:embed="rId4"/>
          <a:srcRect t="13986" b="1744"/>
          <a:stretch/>
        </p:blipFill>
        <p:spPr>
          <a:xfrm>
            <a:off x="20" y="10"/>
            <a:ext cx="12191980" cy="6857990"/>
          </a:xfrm>
          <a:prstGeom prst="rect">
            <a:avLst/>
          </a:prstGeom>
        </p:spPr>
      </p:pic>
      <p:sp useBgFill="1">
        <p:nvSpPr>
          <p:cNvPr id="14" name="Freeform 5">
            <a:extLst>
              <a:ext uri="{FF2B5EF4-FFF2-40B4-BE49-F238E27FC236}">
                <a16:creationId xmlns:a16="http://schemas.microsoft.com/office/drawing/2014/main" id="{608EAA06-5488-416B-B2B2-E5521301101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2271651" y="1762886"/>
            <a:ext cx="7656919" cy="3332229"/>
          </a:xfrm>
          <a:custGeom>
            <a:avLst/>
            <a:gdLst>
              <a:gd name="T0" fmla="*/ 1577 w 1601"/>
              <a:gd name="T1" fmla="*/ 0 h 696"/>
              <a:gd name="T2" fmla="*/ 833 w 1601"/>
              <a:gd name="T3" fmla="*/ 0 h 696"/>
              <a:gd name="T4" fmla="*/ 768 w 1601"/>
              <a:gd name="T5" fmla="*/ 0 h 696"/>
              <a:gd name="T6" fmla="*/ 24 w 1601"/>
              <a:gd name="T7" fmla="*/ 0 h 696"/>
              <a:gd name="T8" fmla="*/ 0 w 1601"/>
              <a:gd name="T9" fmla="*/ 27 h 696"/>
              <a:gd name="T10" fmla="*/ 0 w 1601"/>
              <a:gd name="T11" fmla="*/ 669 h 696"/>
              <a:gd name="T12" fmla="*/ 24 w 1601"/>
              <a:gd name="T13" fmla="*/ 696 h 696"/>
              <a:gd name="T14" fmla="*/ 768 w 1601"/>
              <a:gd name="T15" fmla="*/ 696 h 696"/>
              <a:gd name="T16" fmla="*/ 833 w 1601"/>
              <a:gd name="T17" fmla="*/ 696 h 696"/>
              <a:gd name="T18" fmla="*/ 1577 w 1601"/>
              <a:gd name="T19" fmla="*/ 696 h 696"/>
              <a:gd name="T20" fmla="*/ 1601 w 1601"/>
              <a:gd name="T21" fmla="*/ 669 h 696"/>
              <a:gd name="T22" fmla="*/ 1601 w 1601"/>
              <a:gd name="T23" fmla="*/ 27 h 696"/>
              <a:gd name="T24" fmla="*/ 1577 w 1601"/>
              <a:gd name="T25" fmla="*/ 0 h 6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601" h="696">
                <a:moveTo>
                  <a:pt x="1577" y="0"/>
                </a:moveTo>
                <a:cubicBezTo>
                  <a:pt x="833" y="0"/>
                  <a:pt x="833" y="0"/>
                  <a:pt x="833" y="0"/>
                </a:cubicBezTo>
                <a:cubicBezTo>
                  <a:pt x="768" y="0"/>
                  <a:pt x="768" y="0"/>
                  <a:pt x="768" y="0"/>
                </a:cubicBezTo>
                <a:cubicBezTo>
                  <a:pt x="24" y="0"/>
                  <a:pt x="24" y="0"/>
                  <a:pt x="24" y="0"/>
                </a:cubicBezTo>
                <a:cubicBezTo>
                  <a:pt x="11" y="0"/>
                  <a:pt x="0" y="12"/>
                  <a:pt x="0" y="27"/>
                </a:cubicBezTo>
                <a:cubicBezTo>
                  <a:pt x="0" y="669"/>
                  <a:pt x="0" y="669"/>
                  <a:pt x="0" y="669"/>
                </a:cubicBezTo>
                <a:cubicBezTo>
                  <a:pt x="0" y="684"/>
                  <a:pt x="11" y="696"/>
                  <a:pt x="24" y="696"/>
                </a:cubicBezTo>
                <a:cubicBezTo>
                  <a:pt x="768" y="696"/>
                  <a:pt x="768" y="696"/>
                  <a:pt x="768" y="696"/>
                </a:cubicBezTo>
                <a:cubicBezTo>
                  <a:pt x="833" y="696"/>
                  <a:pt x="833" y="696"/>
                  <a:pt x="833" y="696"/>
                </a:cubicBezTo>
                <a:cubicBezTo>
                  <a:pt x="1577" y="696"/>
                  <a:pt x="1577" y="696"/>
                  <a:pt x="1577" y="696"/>
                </a:cubicBezTo>
                <a:cubicBezTo>
                  <a:pt x="1590" y="696"/>
                  <a:pt x="1601" y="684"/>
                  <a:pt x="1601" y="669"/>
                </a:cubicBezTo>
                <a:cubicBezTo>
                  <a:pt x="1601" y="27"/>
                  <a:pt x="1601" y="27"/>
                  <a:pt x="1601" y="27"/>
                </a:cubicBezTo>
                <a:cubicBezTo>
                  <a:pt x="1601" y="12"/>
                  <a:pt x="1590" y="0"/>
                  <a:pt x="1577" y="0"/>
                </a:cubicBezTo>
                <a:close/>
              </a:path>
            </a:pathLst>
          </a:custGeom>
          <a:ln>
            <a:noFill/>
          </a:ln>
          <a:effectLst>
            <a:outerShdw blurRad="50800" dist="38100" dir="5400000" algn="tl" rotWithShape="0">
              <a:srgbClr val="000000">
                <a:alpha val="43000"/>
              </a:srgbClr>
            </a:outerShdw>
          </a:effectLst>
          <a:extLst>
            <a:ext uri="{91240B29-F687-4f45-9708-019B960494DF}">
              <a14:hiddenLine xmlns:a16="http://schemas.microsoft.com/office/drawing/2014/main" xmlns:p14="http://schemas.microsoft.com/office/powerpoint/2010/main"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 name="Title 1">
            <a:extLst>
              <a:ext uri="{FF2B5EF4-FFF2-40B4-BE49-F238E27FC236}">
                <a16:creationId xmlns:a16="http://schemas.microsoft.com/office/drawing/2014/main" id="{A7F2B5DE-6445-CC49-9F8E-7C9072991AF6}"/>
              </a:ext>
            </a:extLst>
          </p:cNvPr>
          <p:cNvSpPr>
            <a:spLocks noGrp="1"/>
          </p:cNvSpPr>
          <p:nvPr>
            <p:ph type="ctrTitle"/>
          </p:nvPr>
        </p:nvSpPr>
        <p:spPr>
          <a:xfrm>
            <a:off x="2480733" y="2074339"/>
            <a:ext cx="7219954" cy="1828801"/>
          </a:xfrm>
        </p:spPr>
        <p:txBody>
          <a:bodyPr>
            <a:normAutofit fontScale="90000"/>
          </a:bodyPr>
          <a:lstStyle/>
          <a:p>
            <a:r>
              <a:rPr lang="en-US" sz="4800" dirty="0"/>
              <a:t>CITS1003 Introduction to Cybersecurity</a:t>
            </a:r>
            <a:br>
              <a:rPr lang="en-US" sz="4800" dirty="0"/>
            </a:br>
            <a:r>
              <a:rPr lang="en-US" sz="4800" dirty="0"/>
              <a:t>Exam Example Exercises</a:t>
            </a:r>
          </a:p>
        </p:txBody>
      </p:sp>
      <p:sp>
        <p:nvSpPr>
          <p:cNvPr id="3" name="Subtitle 2">
            <a:extLst>
              <a:ext uri="{FF2B5EF4-FFF2-40B4-BE49-F238E27FC236}">
                <a16:creationId xmlns:a16="http://schemas.microsoft.com/office/drawing/2014/main" id="{1804B053-88E2-6F47-B5CB-F0B21DD687A8}"/>
              </a:ext>
            </a:extLst>
          </p:cNvPr>
          <p:cNvSpPr>
            <a:spLocks noGrp="1"/>
          </p:cNvSpPr>
          <p:nvPr>
            <p:ph type="subTitle" idx="1"/>
          </p:nvPr>
        </p:nvSpPr>
        <p:spPr>
          <a:xfrm>
            <a:off x="2480733" y="3903138"/>
            <a:ext cx="7219954" cy="1049867"/>
          </a:xfrm>
        </p:spPr>
        <p:txBody>
          <a:bodyPr>
            <a:normAutofit/>
          </a:bodyPr>
          <a:lstStyle/>
          <a:p>
            <a:r>
              <a:rPr lang="en-US" dirty="0">
                <a:solidFill>
                  <a:srgbClr val="20D1FF"/>
                </a:solidFill>
              </a:rPr>
              <a:t>Dr </a:t>
            </a:r>
            <a:r>
              <a:rPr lang="en-US" dirty="0" err="1">
                <a:solidFill>
                  <a:srgbClr val="20D1FF"/>
                </a:solidFill>
              </a:rPr>
              <a:t>Zhi</a:t>
            </a:r>
            <a:r>
              <a:rPr lang="en-US" dirty="0">
                <a:solidFill>
                  <a:srgbClr val="20D1FF"/>
                </a:solidFill>
              </a:rPr>
              <a:t> Zhang</a:t>
            </a:r>
          </a:p>
        </p:txBody>
      </p:sp>
    </p:spTree>
    <p:extLst>
      <p:ext uri="{BB962C8B-B14F-4D97-AF65-F5344CB8AC3E}">
        <p14:creationId xmlns:p14="http://schemas.microsoft.com/office/powerpoint/2010/main" val="10775866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Format</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89944" y="1068742"/>
            <a:ext cx="10897206" cy="5053762"/>
          </a:xfrm>
        </p:spPr>
        <p:txBody>
          <a:bodyPr>
            <a:normAutofit/>
          </a:bodyPr>
          <a:lstStyle/>
          <a:p>
            <a:r>
              <a:rPr lang="en-AU" sz="2800" dirty="0"/>
              <a:t>The exam has a time limit of 2 hours</a:t>
            </a:r>
          </a:p>
          <a:p>
            <a:r>
              <a:rPr lang="en-AU" sz="2800" dirty="0"/>
              <a:t>The exam is marked out of 100 points and is worth 50% of the overall unit mark.</a:t>
            </a:r>
          </a:p>
          <a:p>
            <a:r>
              <a:rPr lang="en-AU" sz="2800" dirty="0"/>
              <a:t>The exam is open book: any printed or written materials are allowed. </a:t>
            </a:r>
          </a:p>
          <a:p>
            <a:r>
              <a:rPr lang="en-AU" sz="2800" dirty="0">
                <a:effectLst/>
              </a:rPr>
              <a:t>UWA approved calculators with stickers are permitted</a:t>
            </a:r>
            <a:endParaRPr lang="en-AU" sz="2800" dirty="0"/>
          </a:p>
          <a:p>
            <a:r>
              <a:rPr lang="en-AU" sz="2800" dirty="0"/>
              <a:t>The exam is F2F for most students and online for a few students.</a:t>
            </a:r>
          </a:p>
          <a:p>
            <a:pPr marL="36900" indent="0">
              <a:buNone/>
            </a:pPr>
            <a:endParaRPr lang="en-AU" dirty="0"/>
          </a:p>
        </p:txBody>
      </p:sp>
    </p:spTree>
    <p:extLst>
      <p:ext uri="{BB962C8B-B14F-4D97-AF65-F5344CB8AC3E}">
        <p14:creationId xmlns:p14="http://schemas.microsoft.com/office/powerpoint/2010/main" val="11125410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725844"/>
          </a:xfrm>
        </p:spPr>
        <p:txBody>
          <a:bodyPr/>
          <a:lstStyle/>
          <a:p>
            <a:r>
              <a:rPr lang="en-AU" dirty="0"/>
              <a:t>Exam Instructions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16676" y="878242"/>
            <a:ext cx="12175324" cy="5560658"/>
          </a:xfrm>
        </p:spPr>
        <p:txBody>
          <a:bodyPr>
            <a:normAutofit/>
          </a:bodyPr>
          <a:lstStyle/>
          <a:p>
            <a:r>
              <a:rPr lang="en-AU" sz="2800" dirty="0"/>
              <a:t>For F2F exam :</a:t>
            </a:r>
          </a:p>
          <a:p>
            <a:pPr lvl="1"/>
            <a:r>
              <a:rPr lang="en-AU" sz="2800" dirty="0"/>
              <a:t>You will be provided with an answer booklet</a:t>
            </a:r>
          </a:p>
          <a:p>
            <a:pPr lvl="1"/>
            <a:r>
              <a:rPr lang="en-AU" sz="2800" dirty="0"/>
              <a:t>You should clearly state which questions of the final exam you are answering.</a:t>
            </a:r>
          </a:p>
          <a:p>
            <a:pPr lvl="1"/>
            <a:r>
              <a:rPr lang="en-AU" sz="2800" dirty="0"/>
              <a:t>Please do NOT use a pencil or a red pen.</a:t>
            </a:r>
          </a:p>
          <a:p>
            <a:pPr lvl="1"/>
            <a:r>
              <a:rPr lang="en-AU" sz="2800" dirty="0"/>
              <a:t>Please use readable handwriting. What cannot be read cannot be marked.</a:t>
            </a:r>
          </a:p>
          <a:p>
            <a:endParaRPr lang="en-AU" sz="2800" dirty="0"/>
          </a:p>
          <a:p>
            <a:pPr marL="36900" indent="0">
              <a:buNone/>
            </a:pPr>
            <a:endParaRPr lang="en-AU" dirty="0"/>
          </a:p>
        </p:txBody>
      </p:sp>
    </p:spTree>
    <p:extLst>
      <p:ext uri="{BB962C8B-B14F-4D97-AF65-F5344CB8AC3E}">
        <p14:creationId xmlns:p14="http://schemas.microsoft.com/office/powerpoint/2010/main" val="13060942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F01C5-5333-2248-B03B-703C97F7CC69}"/>
              </a:ext>
            </a:extLst>
          </p:cNvPr>
          <p:cNvSpPr>
            <a:spLocks noGrp="1"/>
          </p:cNvSpPr>
          <p:nvPr>
            <p:ph type="title"/>
          </p:nvPr>
        </p:nvSpPr>
        <p:spPr>
          <a:xfrm>
            <a:off x="919119" y="93306"/>
            <a:ext cx="10353762" cy="843396"/>
          </a:xfrm>
        </p:spPr>
        <p:txBody>
          <a:bodyPr/>
          <a:lstStyle/>
          <a:p>
            <a:r>
              <a:rPr lang="en-AU" dirty="0"/>
              <a:t>Exam Topics</a:t>
            </a:r>
          </a:p>
        </p:txBody>
      </p:sp>
      <p:sp>
        <p:nvSpPr>
          <p:cNvPr id="3" name="Content Placeholder 2">
            <a:extLst>
              <a:ext uri="{FF2B5EF4-FFF2-40B4-BE49-F238E27FC236}">
                <a16:creationId xmlns:a16="http://schemas.microsoft.com/office/drawing/2014/main" id="{F7DD7DCB-C7E2-1B4F-BD83-3B7AF005DD76}"/>
              </a:ext>
            </a:extLst>
          </p:cNvPr>
          <p:cNvSpPr>
            <a:spLocks noGrp="1"/>
          </p:cNvSpPr>
          <p:nvPr>
            <p:ph idx="1"/>
          </p:nvPr>
        </p:nvSpPr>
        <p:spPr>
          <a:xfrm>
            <a:off x="556956" y="936702"/>
            <a:ext cx="11307942" cy="5374888"/>
          </a:xfrm>
        </p:spPr>
        <p:txBody>
          <a:bodyPr>
            <a:noAutofit/>
          </a:bodyPr>
          <a:lstStyle/>
          <a:p>
            <a:r>
              <a:rPr lang="en-AU" sz="2600" dirty="0"/>
              <a:t>6 topics (pre-recorded videos and live-lectures)</a:t>
            </a:r>
          </a:p>
          <a:p>
            <a:pPr lvl="1"/>
            <a:r>
              <a:rPr lang="en-AU" sz="2600" dirty="0"/>
              <a:t>Cryptography (2 themed questions)</a:t>
            </a:r>
          </a:p>
          <a:p>
            <a:pPr lvl="1"/>
            <a:r>
              <a:rPr lang="en-AU" sz="2600" dirty="0"/>
              <a:t>Computers and Networks including labs 3, 4 (1 themed question)</a:t>
            </a:r>
          </a:p>
          <a:p>
            <a:pPr lvl="1"/>
            <a:r>
              <a:rPr lang="en-AU" sz="2600" dirty="0"/>
              <a:t>Vulnerabilities (1 themed question)</a:t>
            </a:r>
          </a:p>
          <a:p>
            <a:pPr lvl="1"/>
            <a:r>
              <a:rPr lang="en-AU" sz="2600" dirty="0"/>
              <a:t>Incidents (1 themed question)</a:t>
            </a:r>
          </a:p>
          <a:p>
            <a:pPr lvl="1"/>
            <a:r>
              <a:rPr lang="en-AU" sz="2600" dirty="0"/>
              <a:t>AI in cybersecurity (1 themed question)</a:t>
            </a:r>
          </a:p>
          <a:p>
            <a:pPr lvl="1"/>
            <a:r>
              <a:rPr lang="en-AU" sz="2600" dirty="0"/>
              <a:t>Forensics (1 themed question)</a:t>
            </a:r>
          </a:p>
          <a:p>
            <a:r>
              <a:rPr lang="en-AU" sz="2600" dirty="0"/>
              <a:t>A themed question describes a scenario, based on which, a few questions are asked. </a:t>
            </a:r>
          </a:p>
          <a:p>
            <a:r>
              <a:rPr lang="en-AU" sz="2600" dirty="0"/>
              <a:t>Demos in the live lectures will NOT be examined.</a:t>
            </a:r>
          </a:p>
        </p:txBody>
      </p:sp>
    </p:spTree>
    <p:extLst>
      <p:ext uri="{BB962C8B-B14F-4D97-AF65-F5344CB8AC3E}">
        <p14:creationId xmlns:p14="http://schemas.microsoft.com/office/powerpoint/2010/main" val="40090728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543791"/>
          </a:xfrm>
        </p:spPr>
        <p:txBody>
          <a:bodyPr>
            <a:normAutofit fontScale="90000"/>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633591"/>
            <a:ext cx="11720945" cy="6186309"/>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[14 marks total] Dirty COW (Dirty copy-on-write) is a computer security vulnerability for the Linux kernel that affected many Linux-based operating systems. It is a local privilege escalation bug that exploits a race condition in the implementation of the copy-on-write mechanism in the kernel's memory-management subsystem. The exploit allows an attacker to obtain root permissions on a Linux device, also known as privilege escalation. </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Describe some malicious actions that an attacker with root permissions gained through privilege escalation can perform. Include the associated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What do these directories contain?</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Write a command to find all files that start with the string "host" (e.g., host123.txt,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You are provided with a permission string as follows: -</a:t>
            </a:r>
            <a:r>
              <a:rPr lang="en-AU" sz="22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182683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039907"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3920291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125730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381779" y="1295400"/>
            <a:ext cx="11439160"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a) [4 marks] Describe some malicious actions that an attacker with root permissions gained through privilege escalation can perform. Include the associated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linux</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commands for each action, or the commands at each step of the action.</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Removing files: rm –rf *</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Discovering user groups/passwords and escalate a user’s permission: cat /etc/passwd; </a:t>
            </a:r>
            <a:r>
              <a:rPr lang="en-AU" sz="2800" dirty="0" err="1">
                <a:solidFill>
                  <a:srgbClr val="FF0000"/>
                </a:solidFill>
                <a:effectLst/>
                <a:ea typeface="Times New Roman" panose="02020603050405020304" pitchFamily="18" charset="0"/>
              </a:rPr>
              <a:t>usermod</a:t>
            </a:r>
            <a:r>
              <a:rPr lang="en-AU" sz="2800" dirty="0">
                <a:solidFill>
                  <a:srgbClr val="FF0000"/>
                </a:solidFill>
                <a:effectLst/>
                <a:ea typeface="Times New Roman" panose="02020603050405020304" pitchFamily="18" charset="0"/>
              </a:rPr>
              <a:t> –u 0 Alice (Alice is a regular user)</a:t>
            </a:r>
            <a:endParaRPr lang="en-AU" sz="2800" dirty="0">
              <a:effectLst/>
              <a:ea typeface="Times New Roman" panose="02020603050405020304" pitchFamily="18" charset="0"/>
            </a:endParaRPr>
          </a:p>
          <a:p>
            <a:pPr marL="342900" lvl="0" indent="-342900" fontAlgn="base">
              <a:buFont typeface="Symbol" panose="05050102010706020507" pitchFamily="18" charset="2"/>
              <a:buChar char=""/>
            </a:pPr>
            <a:r>
              <a:rPr lang="en-AU" sz="2800" dirty="0">
                <a:solidFill>
                  <a:srgbClr val="FF0000"/>
                </a:solidFill>
                <a:effectLst/>
                <a:ea typeface="Times New Roman" panose="02020603050405020304" pitchFamily="18" charset="0"/>
              </a:rPr>
              <a:t>[2 marks] </a:t>
            </a:r>
            <a:r>
              <a:rPr lang="en-AU" sz="2800" dirty="0">
                <a:solidFill>
                  <a:srgbClr val="FF0000"/>
                </a:solidFill>
                <a:ea typeface="Times New Roman" panose="02020603050405020304" pitchFamily="18" charset="0"/>
              </a:rPr>
              <a:t>Running a malicious </a:t>
            </a:r>
            <a:r>
              <a:rPr lang="en-AU" sz="2800" dirty="0">
                <a:solidFill>
                  <a:srgbClr val="FF0000"/>
                </a:solidFill>
                <a:effectLst/>
                <a:ea typeface="Times New Roman" panose="02020603050405020304" pitchFamily="18" charset="0"/>
              </a:rPr>
              <a:t>docker container: docker -run -it –rm </a:t>
            </a:r>
            <a:r>
              <a:rPr lang="en-AU" sz="2800" dirty="0" err="1">
                <a:solidFill>
                  <a:srgbClr val="FF0000"/>
                </a:solidFill>
                <a:effectLst/>
                <a:ea typeface="Times New Roman" panose="02020603050405020304" pitchFamily="18" charset="0"/>
              </a:rPr>
              <a:t>a_malicious_container</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2141797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87037" y="23190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2677656"/>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389041978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351175"/>
            <a:ext cx="10353762" cy="702350"/>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924443" y="1226198"/>
            <a:ext cx="9821487" cy="440120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b) [4 marks] What do these directories contain?</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/home</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mnt</a:t>
            </a:r>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usr</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/local</a:t>
            </a:r>
          </a:p>
          <a:p>
            <a:pPr marL="228600"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/opt</a:t>
            </a:r>
          </a:p>
          <a:p>
            <a:pPr marL="228600"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 home directories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location for mounting temporary filesystems</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users programs that users have installed from source.</a:t>
            </a: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[1 mark] </a:t>
            </a:r>
            <a:r>
              <a:rPr lang="en-AU" sz="2800" dirty="0">
                <a:solidFill>
                  <a:srgbClr val="FF0000"/>
                </a:solidFill>
              </a:rPr>
              <a:t>optional add-on applications</a:t>
            </a:r>
          </a:p>
        </p:txBody>
      </p:sp>
    </p:spTree>
    <p:extLst>
      <p:ext uri="{BB962C8B-B14F-4D97-AF65-F5344CB8AC3E}">
        <p14:creationId xmlns:p14="http://schemas.microsoft.com/office/powerpoint/2010/main" val="36264629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1093904"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1384995"/>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p:txBody>
      </p:sp>
    </p:spTree>
    <p:extLst>
      <p:ext uri="{BB962C8B-B14F-4D97-AF65-F5344CB8AC3E}">
        <p14:creationId xmlns:p14="http://schemas.microsoft.com/office/powerpoint/2010/main" val="36675232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442999"/>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884439" y="1371745"/>
            <a:ext cx="9522229" cy="2246769"/>
          </a:xfrm>
          <a:prstGeom prst="rect">
            <a:avLst/>
          </a:prstGeom>
          <a:noFill/>
        </p:spPr>
        <p:txBody>
          <a:bodyPr wrap="square">
            <a:spAutoFit/>
          </a:bodyPr>
          <a:lstStyle/>
          <a:p>
            <a:pPr fontAlgn="base"/>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c) [2 marks] Write a command to find all files that starts with the string "host" (e.g., host123.txt, </a:t>
            </a:r>
            <a:r>
              <a:rPr lang="en-AU" sz="28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host_cmd.conf</a:t>
            </a:r>
            <a:r>
              <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hostname etc.) located in the currently logged-in user’s home directory.</a:t>
            </a:r>
          </a:p>
          <a:p>
            <a:pPr fontAlgn="base"/>
            <a:endParaRPr lang="en-AU" sz="28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800" dirty="0">
                <a:solidFill>
                  <a:srgbClr val="FF0000"/>
                </a:solidFill>
                <a:ea typeface="Times New Roman" panose="02020603050405020304" pitchFamily="18" charset="0"/>
              </a:rPr>
              <a:t>[2 marks] </a:t>
            </a:r>
            <a:r>
              <a:rPr lang="en-AU" sz="2800" dirty="0">
                <a:solidFill>
                  <a:srgbClr val="FF0000"/>
                </a:solidFill>
                <a:effectLst/>
                <a:ea typeface="Times New Roman" panose="02020603050405020304" pitchFamily="18" charset="0"/>
              </a:rPr>
              <a:t>find ~/ -name 'host*'</a:t>
            </a:r>
            <a:endParaRPr lang="en-AU" sz="2800" dirty="0">
              <a:effectLst/>
              <a:ea typeface="Times New Roman" panose="02020603050405020304" pitchFamily="18" charset="0"/>
            </a:endParaRPr>
          </a:p>
        </p:txBody>
      </p:sp>
    </p:spTree>
    <p:extLst>
      <p:ext uri="{BB962C8B-B14F-4D97-AF65-F5344CB8AC3E}">
        <p14:creationId xmlns:p14="http://schemas.microsoft.com/office/powerpoint/2010/main" val="1628170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67693E-A48F-4F32-8586-A906B0CE6024}"/>
              </a:ext>
            </a:extLst>
          </p:cNvPr>
          <p:cNvSpPr>
            <a:spLocks noGrp="1"/>
          </p:cNvSpPr>
          <p:nvPr>
            <p:ph idx="1"/>
          </p:nvPr>
        </p:nvSpPr>
        <p:spPr>
          <a:xfrm>
            <a:off x="692122" y="943841"/>
            <a:ext cx="9754205" cy="1567295"/>
          </a:xfrm>
        </p:spPr>
        <p:txBody>
          <a:bodyPr/>
          <a:lstStyle/>
          <a:p>
            <a:r>
              <a:rPr lang="en-AU" sz="2800" dirty="0"/>
              <a:t>Research</a:t>
            </a:r>
          </a:p>
          <a:p>
            <a:r>
              <a:rPr lang="en-AU" sz="2800" dirty="0"/>
              <a:t>Exam</a:t>
            </a:r>
          </a:p>
          <a:p>
            <a:pPr marL="36900" indent="0">
              <a:buNone/>
            </a:pPr>
            <a:endParaRPr lang="en-AU" dirty="0"/>
          </a:p>
        </p:txBody>
      </p:sp>
    </p:spTree>
    <p:extLst>
      <p:ext uri="{BB962C8B-B14F-4D97-AF65-F5344CB8AC3E}">
        <p14:creationId xmlns:p14="http://schemas.microsoft.com/office/powerpoint/2010/main" val="1836985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83099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p:txBody>
      </p:sp>
    </p:spTree>
    <p:extLst>
      <p:ext uri="{BB962C8B-B14F-4D97-AF65-F5344CB8AC3E}">
        <p14:creationId xmlns:p14="http://schemas.microsoft.com/office/powerpoint/2010/main" val="35922484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9119" y="255814"/>
            <a:ext cx="10353762" cy="809798"/>
          </a:xfrm>
        </p:spPr>
        <p:txBody>
          <a:bodyPr/>
          <a:lstStyle/>
          <a:p>
            <a:r>
              <a:rPr lang="en-AU" dirty="0"/>
              <a:t>Example Question 1</a:t>
            </a:r>
          </a:p>
        </p:txBody>
      </p:sp>
      <p:sp>
        <p:nvSpPr>
          <p:cNvPr id="7" name="TextBox 6">
            <a:extLst>
              <a:ext uri="{FF2B5EF4-FFF2-40B4-BE49-F238E27FC236}">
                <a16:creationId xmlns:a16="http://schemas.microsoft.com/office/drawing/2014/main" id="{75E0A5E3-B5A7-40C6-9FE8-508ABF9E1458}"/>
              </a:ext>
            </a:extLst>
          </p:cNvPr>
          <p:cNvSpPr txBox="1"/>
          <p:nvPr/>
        </p:nvSpPr>
        <p:spPr>
          <a:xfrm>
            <a:off x="651682" y="1536174"/>
            <a:ext cx="10487372" cy="4893647"/>
          </a:xfrm>
          <a:prstGeom prst="rect">
            <a:avLst/>
          </a:prstGeom>
          <a:noFill/>
        </p:spPr>
        <p:txBody>
          <a:bodyPr wrap="square">
            <a:spAutoFit/>
          </a:bodyPr>
          <a:lstStyle/>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[4 marks] You are provided with a permission string as follows: -</a:t>
            </a:r>
            <a:r>
              <a:rPr lang="en-AU" sz="2400" dirty="0" err="1">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rwxrw</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-r—</a:t>
            </a:r>
          </a:p>
          <a:p>
            <a:pPr fontAlgn="base"/>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does it mean? </a:t>
            </a:r>
          </a:p>
          <a:p>
            <a:endParaRPr lang="en-AU" sz="2400" dirty="0">
              <a:solidFill>
                <a:srgbClr val="FF0000"/>
              </a:solidFill>
              <a:effectLst/>
              <a:ea typeface="Times New Roman" panose="02020603050405020304" pitchFamily="18" charset="0"/>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first character indicates the file type. Here, the "-" denotes a regular file.</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next three characters indicate the permissions granted to the owner of the file. Here, the owner has read, write, and execute permissions.</a:t>
            </a:r>
            <a:endParaRPr lang="en-AU" sz="2400" dirty="0">
              <a:solidFill>
                <a:srgbClr val="FF0000"/>
              </a:solidFill>
            </a:endParaRP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following three characters indicate the permissions granted to the group that the file belongs to. Here, the group has only read and write permissions</a:t>
            </a:r>
            <a:r>
              <a:rPr lang="en-AU" sz="2400" dirty="0">
                <a:solidFill>
                  <a:srgbClr val="FF0000"/>
                </a:solidFill>
              </a:rPr>
              <a:t>.</a:t>
            </a:r>
          </a:p>
          <a:p>
            <a:pPr marL="342900" lvl="0" indent="-342900" fontAlgn="base">
              <a:buFont typeface="Symbol" panose="05050102010706020507" pitchFamily="18" charset="2"/>
              <a:buChar char=""/>
            </a:pPr>
            <a:r>
              <a:rPr lang="en-US" sz="2400" dirty="0">
                <a:solidFill>
                  <a:srgbClr val="FF0000"/>
                </a:solidFill>
                <a:ea typeface="Times New Roman" panose="02020603050405020304" pitchFamily="18" charset="0"/>
              </a:rPr>
              <a:t>[1 mark] </a:t>
            </a:r>
            <a:r>
              <a:rPr lang="en-US" sz="2400" dirty="0">
                <a:solidFill>
                  <a:srgbClr val="FF0000"/>
                </a:solidFill>
              </a:rPr>
              <a:t>The last three characters indicate the permissions granted to other users who are not the owner or part of the group. Here, others only have read permission.</a:t>
            </a:r>
            <a:endParaRPr lang="en-AU" sz="2400" dirty="0">
              <a:solidFill>
                <a:srgbClr val="FF0000"/>
              </a:solidFill>
            </a:endParaRPr>
          </a:p>
        </p:txBody>
      </p:sp>
    </p:spTree>
    <p:extLst>
      <p:ext uri="{BB962C8B-B14F-4D97-AF65-F5344CB8AC3E}">
        <p14:creationId xmlns:p14="http://schemas.microsoft.com/office/powerpoint/2010/main" val="35335307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[10 marks total] The CEO of Australia’s leading take-away chicken restaurant, ‘Chicken Delight’, received an email to his company email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ceo@chickendelight.com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from a sender at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chockendelight@gmail.com</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The email claims to be the new Chicken Delight finance executive. The email asked the CEO to verify the company’s bank details for a new finance system by clicking on a bit.ly link provided in the email. The CEO clicked the link, causing Chicken Delight to lose over $80,000. As a result, the CEO was fired last night.</a:t>
            </a:r>
          </a:p>
          <a:p>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[1 mark] Which specific Social Engineering Threat is this?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How could the company mitigate similar attacks in the future?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c)</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Can you name some features of the email that the CEO may have failed to pick up on? </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d)</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[3 marks] Let’s assume you have developed a spam email filter that is currently 100% effective at filtering out spam emails. Will this solve the spam email threat? Why or why not? Justify your answer.</a:t>
            </a:r>
          </a:p>
          <a:p>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e) </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[2 marks] What is the difference between “junk” and “phishing” options from your email client (e.g., Microsoft Outlook)?</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p:txBody>
      </p:sp>
    </p:spTree>
    <p:extLst>
      <p:ext uri="{BB962C8B-B14F-4D97-AF65-F5344CB8AC3E}">
        <p14:creationId xmlns:p14="http://schemas.microsoft.com/office/powerpoint/2010/main" val="241496494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97127"/>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0203" y="841818"/>
            <a:ext cx="11720945" cy="461665"/>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p:txBody>
      </p:sp>
    </p:spTree>
    <p:extLst>
      <p:ext uri="{BB962C8B-B14F-4D97-AF65-F5344CB8AC3E}">
        <p14:creationId xmlns:p14="http://schemas.microsoft.com/office/powerpoint/2010/main" val="1102431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200329"/>
          </a:xfrm>
          <a:prstGeom prst="rect">
            <a:avLst/>
          </a:prstGeom>
          <a:noFill/>
        </p:spPr>
        <p:txBody>
          <a:bodyPr wrap="square">
            <a:spAutoFit/>
          </a:bodyPr>
          <a:lstStyle/>
          <a:p>
            <a:pPr marL="457200" indent="-457200">
              <a:buAutoNum type="alphaLcParenR"/>
            </a:pPr>
            <a:r>
              <a:rPr lang="en-AU" sz="2400" dirty="0">
                <a:effectLst/>
                <a:ea typeface="DengXian" panose="02010600030101010101" pitchFamily="2" charset="-122"/>
                <a:cs typeface="Times New Roman" panose="02020603050405020304" pitchFamily="18" charset="0"/>
              </a:rPr>
              <a:t>[1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p:txBody>
      </p:sp>
    </p:spTree>
    <p:extLst>
      <p:ext uri="{BB962C8B-B14F-4D97-AF65-F5344CB8AC3E}">
        <p14:creationId xmlns:p14="http://schemas.microsoft.com/office/powerpoint/2010/main" val="285734833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1938992"/>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p:txBody>
      </p:sp>
    </p:spTree>
    <p:extLst>
      <p:ext uri="{BB962C8B-B14F-4D97-AF65-F5344CB8AC3E}">
        <p14:creationId xmlns:p14="http://schemas.microsoft.com/office/powerpoint/2010/main" val="16900569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3046988"/>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 </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6274547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4154984"/>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marL="342900" lvl="0" indent="-342900">
              <a:buFont typeface="Symbol" panose="05050102010706020507" pitchFamily="18" charset="2"/>
              <a:buChar char=""/>
            </a:pPr>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p>
        </p:txBody>
      </p:sp>
    </p:spTree>
    <p:extLst>
      <p:ext uri="{BB962C8B-B14F-4D97-AF65-F5344CB8AC3E}">
        <p14:creationId xmlns:p14="http://schemas.microsoft.com/office/powerpoint/2010/main" val="565898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1"/>
            <a:ext cx="10353762" cy="541020"/>
          </a:xfrm>
        </p:spPr>
        <p:txBody>
          <a:bodyPr>
            <a:normAutofit fontScale="90000"/>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610986"/>
            <a:ext cx="11720945" cy="5632311"/>
          </a:xfrm>
          <a:prstGeom prst="rect">
            <a:avLst/>
          </a:prstGeom>
          <a:noFill/>
        </p:spPr>
        <p:txBody>
          <a:bodyPr wrap="square">
            <a:spAutoFit/>
          </a:bodyPr>
          <a:lstStyle/>
          <a:p>
            <a:r>
              <a:rPr lang="en-AU" sz="2400" dirty="0">
                <a:effectLst/>
                <a:ea typeface="DengXian" panose="02010600030101010101" pitchFamily="2" charset="-122"/>
                <a:cs typeface="Times New Roman" panose="02020603050405020304" pitchFamily="18" charset="0"/>
              </a:rPr>
              <a:t>a) [1 mark] Which specific Social Engineering Threat is this? </a:t>
            </a:r>
          </a:p>
          <a:p>
            <a:pPr lvl="0"/>
            <a:endParaRPr lang="en-AU" sz="2400" dirty="0">
              <a:solidFill>
                <a:srgbClr val="FF0000"/>
              </a:solidFill>
              <a:effectLst/>
              <a:ea typeface="Times New Roman" panose="02020603050405020304" pitchFamily="18" charset="0"/>
              <a:cs typeface="Arial" panose="020B0604020202020204" pitchFamily="34" charset="0"/>
            </a:endParaRPr>
          </a:p>
          <a:p>
            <a:pPr marL="342900" lvl="0" indent="-342900">
              <a:buFont typeface="Symbol" panose="05050102010706020507" pitchFamily="18" charset="2"/>
              <a:buChar char=""/>
            </a:pPr>
            <a:r>
              <a:rPr lang="en-AU" sz="2400" dirty="0">
                <a:solidFill>
                  <a:srgbClr val="FF0000"/>
                </a:solidFill>
                <a:effectLst/>
                <a:ea typeface="DengXian" panose="02010600030101010101" pitchFamily="2" charset="-122"/>
                <a:cs typeface="Times New Roman" panose="02020603050405020304" pitchFamily="18" charset="0"/>
              </a:rPr>
              <a:t>Whale phishing</a:t>
            </a:r>
          </a:p>
          <a:p>
            <a:endParaRPr lang="en-AU" sz="2400" dirty="0">
              <a:effectLst/>
              <a:ea typeface="DengXian" panose="02010600030101010101" pitchFamily="2" charset="-122"/>
              <a:cs typeface="Times New Roman" panose="02020603050405020304" pitchFamily="18" charset="0"/>
            </a:endParaRPr>
          </a:p>
          <a:p>
            <a:r>
              <a:rPr lang="en-AU" sz="2400" dirty="0">
                <a:effectLst/>
                <a:ea typeface="DengXian" panose="02010600030101010101" pitchFamily="2" charset="-122"/>
                <a:cs typeface="Times New Roman" panose="02020603050405020304" pitchFamily="18" charset="0"/>
              </a:rPr>
              <a:t>b) [2 marks] How could the company mitigate similar attacks in the future? </a:t>
            </a:r>
          </a:p>
          <a:p>
            <a:endParaRPr lang="en-AU" sz="2400" dirty="0">
              <a:effectLst/>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Security awareness training: </a:t>
            </a:r>
            <a:r>
              <a:rPr lang="en-AU" sz="2400">
                <a:solidFill>
                  <a:srgbClr val="FF0000"/>
                </a:solidFill>
                <a:effectLst/>
                <a:ea typeface="Times New Roman" panose="02020603050405020304" pitchFamily="18" charset="0"/>
                <a:cs typeface="Arial" panose="020B0604020202020204" pitchFamily="34" charset="0"/>
              </a:rPr>
              <a:t>describe it.</a:t>
            </a:r>
            <a:endParaRPr lang="en-AU" sz="2400" dirty="0">
              <a:effectLst/>
              <a:ea typeface="Times New Roman" panose="02020603050405020304" pitchFamily="18" charset="0"/>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AU" sz="2400" dirty="0">
                <a:solidFill>
                  <a:srgbClr val="FF0000"/>
                </a:solidFill>
                <a:effectLst/>
                <a:ea typeface="Times New Roman" panose="02020603050405020304" pitchFamily="18" charset="0"/>
                <a:cs typeface="Arial" panose="020B0604020202020204" pitchFamily="34" charset="0"/>
              </a:rPr>
              <a:t>Improving spam email filtering: describe it.</a:t>
            </a:r>
            <a:endParaRPr lang="en-AU" sz="2400" dirty="0">
              <a:effectLst/>
              <a:ea typeface="Times New Roman" panose="02020603050405020304" pitchFamily="18" charset="0"/>
              <a:cs typeface="Times New Roman" panose="02020603050405020304" pitchFamily="18" charset="0"/>
            </a:endParaRPr>
          </a:p>
          <a:p>
            <a:pPr lvl="0"/>
            <a:endParaRPr lang="en-AU" sz="2400" dirty="0">
              <a:solidFill>
                <a:srgbClr val="FF0000"/>
              </a:solidFill>
              <a:ea typeface="DengXian" panose="02010600030101010101" pitchFamily="2" charset="-122"/>
              <a:cs typeface="Arial" panose="020B0604020202020204" pitchFamily="34" charset="0"/>
            </a:endParaRPr>
          </a:p>
          <a:p>
            <a:r>
              <a:rPr lang="en-AU" sz="2400" dirty="0">
                <a:ea typeface="DengXian" panose="02010600030101010101" pitchFamily="2" charset="-122"/>
                <a:cs typeface="Times New Roman" panose="02020603050405020304" pitchFamily="18" charset="0"/>
              </a:rPr>
              <a:t>c) [2 marks] Can you name some features of the email that the CEO may have failed to pick up on? </a:t>
            </a:r>
            <a:endParaRPr lang="en-AU" sz="2400" b="1" dirty="0">
              <a:solidFill>
                <a:srgbClr val="FF0000"/>
              </a:solidFill>
              <a:effectLst/>
              <a:latin typeface="Speak Pro (Body)"/>
              <a:ea typeface="Times New Roman" panose="02020603050405020304" pitchFamily="18" charset="0"/>
              <a:cs typeface="Arial" panose="020B0604020202020204" pitchFamily="34" charset="0"/>
            </a:endParaRP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very similar email domains: incorrect spelling of chicken in the email address</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external emails: non-company email as the CEO email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3"/>
              </a:rPr>
              <a:t>chickendelight.com</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a:t>
            </a:r>
            <a:r>
              <a:rPr lang="en-AU" sz="2400" dirty="0">
                <a:solidFill>
                  <a:srgbClr val="FF0000"/>
                </a:solidFill>
                <a:cs typeface="Arial" panose="020B0604020202020204" pitchFamily="34" charset="0"/>
              </a:rPr>
              <a:t>and the scammer has </a:t>
            </a:r>
            <a:r>
              <a:rPr lang="en-AU" sz="24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hlinkClick r:id="rId4"/>
              </a:rPr>
              <a:t>gmail.com</a:t>
            </a:r>
            <a:r>
              <a:rPr lang="en-AU" sz="2400" dirty="0">
                <a:solidFill>
                  <a:srgbClr val="FF0000"/>
                </a:solidFill>
                <a:cs typeface="Arial" panose="020B0604020202020204" pitchFamily="34" charset="0"/>
              </a:rPr>
              <a:t>)</a:t>
            </a:r>
          </a:p>
          <a:p>
            <a:pPr marL="342900" indent="-342900">
              <a:buFont typeface="Symbol" panose="05050102010706020507" pitchFamily="18" charset="2"/>
              <a:buChar char=""/>
            </a:pPr>
            <a:r>
              <a:rPr lang="en-AU" sz="2400" dirty="0">
                <a:solidFill>
                  <a:srgbClr val="FF0000"/>
                </a:solidFill>
                <a:cs typeface="Arial" panose="020B0604020202020204" pitchFamily="34" charset="0"/>
              </a:rPr>
              <a:t>[1 mark] The CEO didn’t check the short URL link before clicking it. </a:t>
            </a:r>
          </a:p>
        </p:txBody>
      </p:sp>
    </p:spTree>
    <p:extLst>
      <p:ext uri="{BB962C8B-B14F-4D97-AF65-F5344CB8AC3E}">
        <p14:creationId xmlns:p14="http://schemas.microsoft.com/office/powerpoint/2010/main" val="8222210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1107996"/>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p:txBody>
      </p:sp>
    </p:spTree>
    <p:extLst>
      <p:ext uri="{BB962C8B-B14F-4D97-AF65-F5344CB8AC3E}">
        <p14:creationId xmlns:p14="http://schemas.microsoft.com/office/powerpoint/2010/main" val="14685947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08718" y="122465"/>
            <a:ext cx="7875037" cy="877079"/>
          </a:xfrm>
        </p:spPr>
        <p:txBody>
          <a:bodyPr/>
          <a:lstStyle/>
          <a:p>
            <a:r>
              <a:rPr lang="en-AU" dirty="0"/>
              <a:t>Why do we do security research</a:t>
            </a:r>
          </a:p>
        </p:txBody>
      </p:sp>
      <p:sp>
        <p:nvSpPr>
          <p:cNvPr id="3" name="Slide Number Placeholder 2"/>
          <p:cNvSpPr>
            <a:spLocks noGrp="1"/>
          </p:cNvSpPr>
          <p:nvPr>
            <p:ph type="sldNum" sz="quarter" idx="12"/>
          </p:nvPr>
        </p:nvSpPr>
        <p:spPr/>
        <p:txBody>
          <a:bodyPr/>
          <a:lstStyle/>
          <a:p>
            <a:fld id="{2735DA40-6629-4307-9E7A-0B34C2CDB312}" type="slidenum">
              <a:rPr lang="en-US" smtClean="0"/>
              <a:pPr/>
              <a:t>3</a:t>
            </a:fld>
            <a:endParaRPr lang="en-US"/>
          </a:p>
        </p:txBody>
      </p:sp>
      <p:sp>
        <p:nvSpPr>
          <p:cNvPr id="4" name="Content Placeholder 3"/>
          <p:cNvSpPr>
            <a:spLocks noGrp="1"/>
          </p:cNvSpPr>
          <p:nvPr>
            <p:ph sz="quarter" idx="1"/>
          </p:nvPr>
        </p:nvSpPr>
        <p:spPr>
          <a:xfrm>
            <a:off x="537021" y="1074187"/>
            <a:ext cx="10353762" cy="5457242"/>
          </a:xfrm>
        </p:spPr>
        <p:txBody>
          <a:bodyPr>
            <a:normAutofit/>
          </a:bodyPr>
          <a:lstStyle/>
          <a:p>
            <a:r>
              <a:rPr lang="en-AU" sz="2400" dirty="0"/>
              <a:t>Self-motivation</a:t>
            </a:r>
          </a:p>
          <a:p>
            <a:pPr lvl="1"/>
            <a:r>
              <a:rPr lang="en-AU" sz="2400" dirty="0"/>
              <a:t>Solving security problems that are interesting to us.</a:t>
            </a:r>
          </a:p>
          <a:p>
            <a:pPr lvl="1"/>
            <a:r>
              <a:rPr lang="en-AU" sz="2400" dirty="0"/>
              <a:t>Security-enhancing computer systems and networks. </a:t>
            </a:r>
          </a:p>
          <a:p>
            <a:pPr lvl="1"/>
            <a:r>
              <a:rPr lang="en-AU" sz="2400" dirty="0"/>
              <a:t>Becoming world-class security researchers.</a:t>
            </a:r>
          </a:p>
          <a:p>
            <a:r>
              <a:rPr lang="en-AU" sz="2400" dirty="0"/>
              <a:t>By-products</a:t>
            </a:r>
          </a:p>
          <a:p>
            <a:pPr lvl="1"/>
            <a:r>
              <a:rPr lang="en-AU" sz="2400" dirty="0"/>
              <a:t>Gaining a deep understanding of computer systems and/or networks.</a:t>
            </a:r>
          </a:p>
          <a:p>
            <a:pPr lvl="1"/>
            <a:r>
              <a:rPr lang="en-AU" sz="2400" dirty="0"/>
              <a:t>Keeping up with the state-of-the-art technical advancements. </a:t>
            </a:r>
          </a:p>
          <a:p>
            <a:pPr lvl="1"/>
            <a:r>
              <a:rPr lang="en-AU" sz="2400" dirty="0"/>
              <a:t>Developing soft skills such as collaboration, problem-solving, paper-writing.</a:t>
            </a:r>
          </a:p>
          <a:p>
            <a:pPr lvl="1"/>
            <a:r>
              <a:rPr lang="en-AU" sz="2400" dirty="0"/>
              <a:t>Travelling to different countries without paying flights and accommodation. </a:t>
            </a:r>
          </a:p>
        </p:txBody>
      </p:sp>
    </p:spTree>
    <p:extLst>
      <p:ext uri="{BB962C8B-B14F-4D97-AF65-F5344CB8AC3E}">
        <p14:creationId xmlns:p14="http://schemas.microsoft.com/office/powerpoint/2010/main" val="41706479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4370427"/>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spam techniques are evolving: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p:txBody>
      </p:sp>
    </p:spTree>
    <p:extLst>
      <p:ext uri="{BB962C8B-B14F-4D97-AF65-F5344CB8AC3E}">
        <p14:creationId xmlns:p14="http://schemas.microsoft.com/office/powerpoint/2010/main" val="201725119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2</a:t>
            </a:r>
          </a:p>
        </p:txBody>
      </p:sp>
      <p:sp>
        <p:nvSpPr>
          <p:cNvPr id="7" name="TextBox 6">
            <a:extLst>
              <a:ext uri="{FF2B5EF4-FFF2-40B4-BE49-F238E27FC236}">
                <a16:creationId xmlns:a16="http://schemas.microsoft.com/office/drawing/2014/main" id="{75E0A5E3-B5A7-40C6-9FE8-508ABF9E1458}"/>
              </a:ext>
            </a:extLst>
          </p:cNvPr>
          <p:cNvSpPr txBox="1"/>
          <p:nvPr/>
        </p:nvSpPr>
        <p:spPr>
          <a:xfrm>
            <a:off x="235527" y="740926"/>
            <a:ext cx="11720945" cy="5847755"/>
          </a:xfrm>
          <a:prstGeom prst="rect">
            <a:avLst/>
          </a:prstGeom>
          <a:noFill/>
        </p:spPr>
        <p:txBody>
          <a:bodyPr wrap="square">
            <a:spAutoFit/>
          </a:bodyPr>
          <a:lstStyle/>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d) [3 marks] Let’s assume you have developed a spam email filter that is currently 100% effective at filtering out existing spam emails. Will this solve the spam email threat? Why or why not? Justify your answer.</a:t>
            </a:r>
          </a:p>
          <a:p>
            <a:endParaRPr lang="en-AU" sz="2400" b="1" dirty="0">
              <a:solidFill>
                <a:srgbClr val="FF0000"/>
              </a:solidFill>
              <a:effectLst/>
              <a:latin typeface="Speak Pro (Body)"/>
              <a:ea typeface="DengXian" panose="02010600030101010101" pitchFamily="2" charset="-122"/>
              <a:cs typeface="Times New Roman" panose="02020603050405020304" pitchFamily="18" charset="0"/>
            </a:endParaRP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saying “no” here is easier. </a:t>
            </a:r>
          </a:p>
          <a:p>
            <a:pPr marL="342900" indent="-342900">
              <a:buFont typeface="Symbol" panose="05050102010706020507" pitchFamily="18" charset="2"/>
              <a:buChar char=""/>
            </a:pPr>
            <a:r>
              <a:rPr lang="en-AU" sz="2400" dirty="0">
                <a:solidFill>
                  <a:srgbClr val="FF0000"/>
                </a:solidFill>
                <a:cs typeface="Arial" panose="020B0604020202020204" pitchFamily="34" charset="0"/>
              </a:rPr>
              <a:t>[2 marks] </a:t>
            </a:r>
            <a:r>
              <a:rPr lang="en-US" sz="2400" dirty="0">
                <a:solidFill>
                  <a:srgbClr val="FF0000"/>
                </a:solidFill>
                <a:cs typeface="Arial" panose="020B0604020202020204" pitchFamily="34" charset="0"/>
              </a:rPr>
              <a:t>evolving spam techniques: spam email senders are constantly evolving their techniques to bypass filters and deceive recipients. They can employ various tactics such as image-based spam, and various social engineering techniques. As such, new types of spam emails can emerge that may not be effectively filtered by the existing filter.</a:t>
            </a:r>
            <a:endParaRPr lang="en-AU" sz="2400" dirty="0">
              <a:solidFill>
                <a:srgbClr val="FF0000"/>
              </a:solidFill>
              <a:cs typeface="Arial" panose="020B0604020202020204" pitchFamily="34" charset="0"/>
            </a:endParaRPr>
          </a:p>
          <a:p>
            <a:pPr lvl="0"/>
            <a:endParaRPr lang="en-AU" sz="2400" dirty="0">
              <a:solidFill>
                <a:srgbClr val="FF0000"/>
              </a:solidFill>
              <a:cs typeface="Arial" panose="020B0604020202020204" pitchFamily="34" charset="0"/>
            </a:endParaRPr>
          </a:p>
          <a:p>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e) [2 marks] What is the difference between “junk” and “phishing” options from your email client (e.g., Microsoft Outlook)?</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a:t>
            </a:r>
            <a:r>
              <a:rPr lang="en-US" sz="2400" dirty="0">
                <a:solidFill>
                  <a:srgbClr val="FF0000"/>
                </a:solidFill>
                <a:cs typeface="Arial" panose="020B0604020202020204" pitchFamily="34" charset="0"/>
              </a:rPr>
              <a:t>The "junk" option helps manage unwanted or irrelevant emails, filtering out low-quality content </a:t>
            </a:r>
            <a:r>
              <a:rPr lang="en-AU" sz="2400" dirty="0">
                <a:solidFill>
                  <a:srgbClr val="FF0000"/>
                </a:solidFill>
                <a:cs typeface="Arial" panose="020B0604020202020204" pitchFamily="34" charset="0"/>
              </a:rPr>
              <a:t>such as </a:t>
            </a:r>
            <a:r>
              <a:rPr lang="en-US" sz="2400" dirty="0">
                <a:solidFill>
                  <a:srgbClr val="FF0000"/>
                </a:solidFill>
                <a:cs typeface="Arial" panose="020B0604020202020204" pitchFamily="34" charset="0"/>
              </a:rPr>
              <a:t>mass marketing emails and promotional offers</a:t>
            </a:r>
            <a:r>
              <a:rPr lang="en-AU" sz="2400" dirty="0">
                <a:solidFill>
                  <a:srgbClr val="FF0000"/>
                </a:solidFill>
                <a:cs typeface="Arial" panose="020B0604020202020204" pitchFamily="34" charset="0"/>
              </a:rPr>
              <a:t>. </a:t>
            </a:r>
          </a:p>
          <a:p>
            <a:pPr marL="342900" lvl="0" indent="-342900">
              <a:buFont typeface="Symbol" panose="05050102010706020507" pitchFamily="18" charset="2"/>
              <a:buChar char=""/>
            </a:pPr>
            <a:r>
              <a:rPr lang="en-AU" sz="2400" dirty="0">
                <a:solidFill>
                  <a:srgbClr val="FF0000"/>
                </a:solidFill>
                <a:cs typeface="Arial" panose="020B0604020202020204" pitchFamily="34" charset="0"/>
              </a:rPr>
              <a:t>[1 mark] The “phishing” option </a:t>
            </a:r>
            <a:r>
              <a:rPr lang="en-US" sz="2400" dirty="0">
                <a:solidFill>
                  <a:srgbClr val="FF0000"/>
                </a:solidFill>
                <a:cs typeface="Arial" panose="020B0604020202020204" pitchFamily="34" charset="0"/>
              </a:rPr>
              <a:t>is designed to identify and report phishing emails that attempt to deceive users and steal sensitive information. </a:t>
            </a:r>
            <a:endParaRPr lang="en-AU" sz="2400" dirty="0">
              <a:solidFill>
                <a:srgbClr val="FF0000"/>
              </a:solidFill>
              <a:cs typeface="Arial" panose="020B0604020202020204" pitchFamily="34" charset="0"/>
            </a:endParaRPr>
          </a:p>
        </p:txBody>
      </p:sp>
    </p:spTree>
    <p:extLst>
      <p:ext uri="{BB962C8B-B14F-4D97-AF65-F5344CB8AC3E}">
        <p14:creationId xmlns:p14="http://schemas.microsoft.com/office/powerpoint/2010/main" val="32861542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170646"/>
          </a:xfrm>
          <a:prstGeom prst="rect">
            <a:avLst/>
          </a:prstGeom>
          <a:noFill/>
        </p:spPr>
        <p:txBody>
          <a:bodyPr wrap="square">
            <a:spAutoFit/>
          </a:bodyPr>
          <a:lstStyle/>
          <a:p>
            <a:pPr fontAlgn="base"/>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The 2020 Twitter account hijacking involved malicious attackers calling several Twitter employees and claiming to be from the Help Desk in Twitter’s IT department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for</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investigating problems with Twitter’s VPN, which was reportedly a legitimate issue for Twitter at the time due to the increased volume of VPN connections as a result of work-from-home during COVID lockdowns. The attackers tried to direct the employees to a phishing website that looked identical to the legitimate Twitter VPN website and was hosted by a similarly named domain. As the employees entered their credentials into the phishing website, the attackers would simultaneously enter the information into the real Twitter website. This false log-in generated an MFA (Multi-Factor Authentication) notification requesting that the employees enter the pin code from their phones to authenticate themselves. Unfortunately, some employees did so.</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fontAlgn="base"/>
            <a:endPar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63114913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1107996"/>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p:txBody>
      </p:sp>
    </p:spTree>
    <p:extLst>
      <p:ext uri="{BB962C8B-B14F-4D97-AF65-F5344CB8AC3E}">
        <p14:creationId xmlns:p14="http://schemas.microsoft.com/office/powerpoint/2010/main" val="18039463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2123658"/>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p:txBody>
      </p:sp>
    </p:spTree>
    <p:extLst>
      <p:ext uri="{BB962C8B-B14F-4D97-AF65-F5344CB8AC3E}">
        <p14:creationId xmlns:p14="http://schemas.microsoft.com/office/powerpoint/2010/main" val="15572326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3139321"/>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p:txBody>
      </p:sp>
    </p:spTree>
    <p:extLst>
      <p:ext uri="{BB962C8B-B14F-4D97-AF65-F5344CB8AC3E}">
        <p14:creationId xmlns:p14="http://schemas.microsoft.com/office/powerpoint/2010/main" val="157409894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710045"/>
          </a:xfrm>
        </p:spPr>
        <p:txBody>
          <a:bodyPr/>
          <a:lstStyle/>
          <a:p>
            <a:r>
              <a:rPr lang="en-AU" dirty="0"/>
              <a:t>Example Question 3</a:t>
            </a:r>
          </a:p>
        </p:txBody>
      </p:sp>
      <p:sp>
        <p:nvSpPr>
          <p:cNvPr id="7" name="TextBox 6">
            <a:extLst>
              <a:ext uri="{FF2B5EF4-FFF2-40B4-BE49-F238E27FC236}">
                <a16:creationId xmlns:a16="http://schemas.microsoft.com/office/drawing/2014/main" id="{75E0A5E3-B5A7-40C6-9FE8-508ABF9E1458}"/>
              </a:ext>
            </a:extLst>
          </p:cNvPr>
          <p:cNvSpPr txBox="1"/>
          <p:nvPr/>
        </p:nvSpPr>
        <p:spPr>
          <a:xfrm>
            <a:off x="266007" y="748145"/>
            <a:ext cx="11720945" cy="5509200"/>
          </a:xfrm>
          <a:prstGeom prst="rect">
            <a:avLst/>
          </a:prstGeom>
          <a:noFill/>
        </p:spPr>
        <p:txBody>
          <a:bodyPr wrap="square">
            <a:spAutoFit/>
          </a:bodyPr>
          <a:lstStyle/>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a)</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[2 marks] </a:t>
            </a:r>
            <a:r>
              <a:rPr lang="en-US"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What social engineering technique was exploited in this attack? Explain why.  </a:t>
            </a:r>
          </a:p>
          <a:p>
            <a:pPr marL="342900" lvl="0" indent="-342900" fontAlgn="base">
              <a:buFont typeface="Symbol" panose="05050102010706020507" pitchFamily="18" charset="2"/>
              <a:buChar char=""/>
            </a:pPr>
            <a:endParaRPr lang="en-US" sz="2200" dirty="0">
              <a:solidFill>
                <a:srgbClr val="FF0000"/>
              </a:solidFill>
            </a:endParaRPr>
          </a:p>
          <a:p>
            <a:pPr marL="342900" lvl="0" indent="-342900" fontAlgn="base">
              <a:buFont typeface="Symbol" panose="05050102010706020507" pitchFamily="18" charset="2"/>
              <a:buChar char=""/>
            </a:pPr>
            <a:r>
              <a:rPr lang="en-US" sz="2200" dirty="0">
                <a:solidFill>
                  <a:srgbClr val="FF0000"/>
                </a:solidFill>
              </a:rPr>
              <a:t>[1 mark] voice phishing or vishing.</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[1 mark] </a:t>
            </a:r>
            <a:r>
              <a:rPr lang="en-AU" sz="2200" dirty="0">
                <a:solidFill>
                  <a:srgbClr val="FF0000"/>
                </a:solidFill>
              </a:rPr>
              <a:t>The </a:t>
            </a:r>
            <a:r>
              <a:rPr lang="en-US" sz="2200" dirty="0">
                <a:solidFill>
                  <a:srgbClr val="FF0000"/>
                </a:solidFill>
              </a:rPr>
              <a:t>attackers impersonated Help Desk personnel and made phone calls to deceive Twitter employees into disclosing their credentials.</a:t>
            </a:r>
            <a:endParaRPr lang="en-AU" sz="2200" dirty="0">
              <a:solidFill>
                <a:srgbClr val="FF0000"/>
              </a:solidFill>
            </a:endParaRP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fontAlgn="base"/>
            <a:r>
              <a:rPr lang="en-AU" sz="2200" dirty="0">
                <a:ln>
                  <a:solidFill>
                    <a:schemeClr val="bg1">
                      <a:lumMod val="75000"/>
                      <a:lumOff val="25000"/>
                      <a:alpha val="10000"/>
                    </a:schemeClr>
                  </a:solidFill>
                </a:ln>
                <a:solidFill>
                  <a:srgbClr val="FF0000"/>
                </a:solidFill>
                <a:effectLst>
                  <a:outerShdw blurRad="9525" dist="25400" dir="14640000" algn="tl" rotWithShape="0">
                    <a:schemeClr val="bg1">
                      <a:alpha val="30000"/>
                    </a:schemeClr>
                  </a:outerShdw>
                </a:effectLst>
              </a:rPr>
              <a:t>b)</a:t>
            </a: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 [4 marks] Develop and describe a plan to help Twitter combat, mitigate and/or prevent similar attacks in the future.</a:t>
            </a:r>
          </a:p>
          <a:p>
            <a:pPr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endParaRPr>
          </a:p>
          <a:p>
            <a:pPr marL="342900" lvl="0" indent="-342900" fontAlgn="base">
              <a:buFont typeface="Symbol" panose="05050102010706020507" pitchFamily="18" charset="2"/>
              <a:buChar char=""/>
            </a:pPr>
            <a:r>
              <a:rPr lang="en-US" sz="2200" dirty="0">
                <a:solidFill>
                  <a:srgbClr val="FF0000"/>
                </a:solidFill>
              </a:rPr>
              <a:t>[2 marks] Employee Education and Awareness: implement mandatory security training programs for all employees, focusing on social engineering attacks, phishing awareness, and best practices for identifying and handling suspicious communications.</a:t>
            </a:r>
            <a:endParaRPr lang="en-AU" sz="2200" dirty="0">
              <a:solidFill>
                <a:srgbClr val="FF0000"/>
              </a:solidFill>
            </a:endParaRPr>
          </a:p>
          <a:p>
            <a:pPr marL="342900" lvl="0" indent="-342900" fontAlgn="base">
              <a:buFont typeface="Symbol" panose="05050102010706020507" pitchFamily="18" charset="2"/>
              <a:buChar char=""/>
            </a:pPr>
            <a:r>
              <a:rPr lang="en-AU" sz="2200" dirty="0">
                <a:solidFill>
                  <a:srgbClr val="FF0000"/>
                </a:solidFill>
                <a:effectLst/>
                <a:ea typeface="Times New Roman" panose="02020603050405020304" pitchFamily="18" charset="0"/>
              </a:rPr>
              <a:t>[2 marks] Implementing stronger MFA schemes</a:t>
            </a:r>
            <a:r>
              <a:rPr lang="en-AU" sz="2200" dirty="0">
                <a:solidFill>
                  <a:srgbClr val="FF0000"/>
                </a:solidFill>
                <a:ea typeface="Times New Roman" panose="02020603050405020304" pitchFamily="18" charset="0"/>
              </a:rPr>
              <a:t>: require a </a:t>
            </a:r>
            <a:r>
              <a:rPr lang="en-AU" sz="2200" dirty="0">
                <a:solidFill>
                  <a:srgbClr val="FF0000"/>
                </a:solidFill>
                <a:effectLst/>
                <a:ea typeface="Times New Roman" panose="02020603050405020304" pitchFamily="18" charset="0"/>
              </a:rPr>
              <a:t>physical token </a:t>
            </a:r>
            <a:r>
              <a:rPr lang="en-AU" sz="2200" dirty="0">
                <a:solidFill>
                  <a:srgbClr val="FF0000"/>
                </a:solidFill>
                <a:ea typeface="Times New Roman" panose="02020603050405020304" pitchFamily="18" charset="0"/>
              </a:rPr>
              <a:t>when </a:t>
            </a:r>
            <a:r>
              <a:rPr lang="en-AU" sz="2200" dirty="0">
                <a:solidFill>
                  <a:srgbClr val="FF0000"/>
                </a:solidFill>
                <a:effectLst/>
                <a:ea typeface="Times New Roman" panose="02020603050405020304" pitchFamily="18" charset="0"/>
              </a:rPr>
              <a:t>logging in the real VPN website. </a:t>
            </a:r>
            <a:endParaRPr lang="en-AU" sz="2200" dirty="0">
              <a:effectLst/>
              <a:ea typeface="Times New Roman" panose="02020603050405020304" pitchFamily="18" charset="0"/>
            </a:endParaRPr>
          </a:p>
          <a:p>
            <a:pPr lvl="0" fontAlgn="base"/>
            <a:endPar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254423743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200" dirty="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rPr>
              <a:t>[6 marks total] </a:t>
            </a:r>
            <a:r>
              <a:rPr lang="en-AU" sz="2200" dirty="0"/>
              <a:t>Assume Alice is flatting in a house with others, and everyone uses the same router to access the internet. One of the flatmate, Bob, has been annoying Alice recently and Alice wants to </a:t>
            </a:r>
            <a:r>
              <a:rPr lang="en-US" altLang="zh-CN" sz="2200" dirty="0"/>
              <a:t>break the CIA triad when Bob is searching the internet </a:t>
            </a:r>
            <a:r>
              <a:rPr lang="en-AU" sz="2200" dirty="0"/>
              <a:t>(please don't do this in real-world).</a:t>
            </a:r>
          </a:p>
          <a:p>
            <a:pPr marL="36900" indent="0">
              <a:buNone/>
            </a:pPr>
            <a:endParaRPr lang="en-AU" sz="2200" dirty="0"/>
          </a:p>
          <a:p>
            <a:pPr marL="36900" indent="0">
              <a:buNone/>
            </a:pPr>
            <a:r>
              <a:rPr lang="en-AU" sz="2200" dirty="0">
                <a:solidFill>
                  <a:srgbClr val="FF0000"/>
                </a:solidFill>
              </a:rPr>
              <a:t>a) </a:t>
            </a:r>
            <a:r>
              <a:rPr lang="en-AU" sz="2200" dirty="0"/>
              <a:t>[2 marks] Describe possible attack(s) to violate the confidentiality of Bob’s computer system, and the limitation(s) of the attack(s).</a:t>
            </a:r>
          </a:p>
          <a:p>
            <a:pPr marL="36900" indent="0">
              <a:buNone/>
            </a:pPr>
            <a:r>
              <a:rPr lang="en-AU" sz="2200" dirty="0">
                <a:solidFill>
                  <a:srgbClr val="FF0000"/>
                </a:solidFill>
              </a:rPr>
              <a:t>b) </a:t>
            </a:r>
            <a:r>
              <a:rPr lang="en-AU" sz="2200" dirty="0"/>
              <a:t>[2 marks] Describe possible attack(s) to violate the integrity of Bob’s computer system, and the limitation(s) of the attack(s).</a:t>
            </a:r>
          </a:p>
          <a:p>
            <a:pPr marL="36900" indent="0">
              <a:buNone/>
            </a:pPr>
            <a:r>
              <a:rPr lang="en-AU" sz="2200" dirty="0">
                <a:solidFill>
                  <a:srgbClr val="FF0000"/>
                </a:solidFill>
              </a:rPr>
              <a:t>c) </a:t>
            </a:r>
            <a:r>
              <a:rPr lang="en-AU" sz="2200" dirty="0"/>
              <a:t>[2 marks] Describe possible attack(s) to violate the availability of Bob’s computer system, and the limitation(s) of the attack(s).</a:t>
            </a:r>
          </a:p>
          <a:p>
            <a:pPr marL="494100" indent="-457200">
              <a:buAutoNum type="arabicParenBoth"/>
            </a:pPr>
            <a:endParaRPr lang="en-AU" dirty="0">
              <a:effectLst/>
            </a:endParaRPr>
          </a:p>
        </p:txBody>
      </p:sp>
    </p:spTree>
    <p:extLst>
      <p:ext uri="{BB962C8B-B14F-4D97-AF65-F5344CB8AC3E}">
        <p14:creationId xmlns:p14="http://schemas.microsoft.com/office/powerpoint/2010/main" val="16296195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p:txBody>
      </p:sp>
    </p:spTree>
    <p:extLst>
      <p:ext uri="{BB962C8B-B14F-4D97-AF65-F5344CB8AC3E}">
        <p14:creationId xmlns:p14="http://schemas.microsoft.com/office/powerpoint/2010/main" val="24106103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649686"/>
          </a:xfrm>
        </p:spPr>
        <p:txBody>
          <a:bodyPr>
            <a:normAutofit/>
          </a:bodyPr>
          <a:lstStyle/>
          <a:p>
            <a:pPr marL="36900" indent="0">
              <a:buNone/>
            </a:pPr>
            <a:r>
              <a:rPr lang="en-AU" sz="2400" dirty="0">
                <a:solidFill>
                  <a:srgbClr val="FF0000"/>
                </a:solidFill>
              </a:rPr>
              <a:t>a) </a:t>
            </a:r>
            <a:r>
              <a:rPr lang="en-AU" sz="2400" dirty="0"/>
              <a:t>[2 marks] Describe possible attack(s) to violate the confidentiality of Bob’s computer system, and the limitation(s) of the attack(s).</a:t>
            </a:r>
          </a:p>
          <a:p>
            <a:pPr marL="36900" indent="0">
              <a:buNone/>
            </a:pPr>
            <a:endParaRPr lang="en-AU" sz="2400" dirty="0"/>
          </a:p>
          <a:p>
            <a:pPr marL="342900" lvl="0" indent="-342900" fontAlgn="base">
              <a:buClr>
                <a:srgbClr val="FF0000"/>
              </a:buClr>
              <a:buSzPct val="100000"/>
              <a:buFont typeface="Arial" panose="020B0604020202020204" pitchFamily="34" charset="0"/>
              <a:buChar char="•"/>
            </a:pPr>
            <a:r>
              <a:rPr lang="en-US" sz="2400" dirty="0">
                <a:solidFill>
                  <a:srgbClr val="FF0000"/>
                </a:solidFill>
              </a:rPr>
              <a:t>[1 mark] </a:t>
            </a:r>
            <a:r>
              <a:rPr lang="en-AU" sz="2400" dirty="0">
                <a:solidFill>
                  <a:srgbClr val="FF0000"/>
                </a:solidFill>
              </a:rPr>
              <a:t>Packet Sniffing:</a:t>
            </a:r>
            <a:r>
              <a:rPr lang="en-US" sz="2400" dirty="0">
                <a:solidFill>
                  <a:srgbClr val="FF0000"/>
                </a:solidFill>
              </a:rPr>
              <a:t> Alice could use the packet sniffing technique to filter and capture Bob’s network packets passing through the router. By capturing the packets, Alice could potentially analyze the data to extract Bob’s sensitive information, such as websites visited and login credentials. </a:t>
            </a:r>
            <a:endParaRPr lang="en-AU" sz="2400" dirty="0">
              <a:solidFill>
                <a:srgbClr val="FF0000"/>
              </a:solidFill>
            </a:endParaRPr>
          </a:p>
          <a:p>
            <a:pPr algn="l">
              <a:buClr>
                <a:srgbClr val="FF0000"/>
              </a:buClr>
              <a:buSzPct val="100000"/>
              <a:buFont typeface="Arial" panose="020B0604020202020204" pitchFamily="34" charset="0"/>
              <a:buChar char="•"/>
            </a:pPr>
            <a:r>
              <a:rPr lang="en-AU" sz="2400" dirty="0">
                <a:solidFill>
                  <a:srgbClr val="FF0000"/>
                </a:solidFill>
                <a:effectLst/>
                <a:ea typeface="Times New Roman" panose="02020603050405020304" pitchFamily="18" charset="0"/>
              </a:rPr>
              <a:t>[1 mark] </a:t>
            </a:r>
            <a:r>
              <a:rPr lang="en-US" sz="2400" dirty="0">
                <a:solidFill>
                  <a:srgbClr val="FF0000"/>
                </a:solidFill>
              </a:rPr>
              <a:t>Encryption: if Bob is accessing websites that use secure protocols like https, the data transmitted will be encrypted, making it difficult for Alice to decipher the data.</a:t>
            </a:r>
            <a:endParaRPr lang="en-AU" sz="2200" dirty="0"/>
          </a:p>
          <a:p>
            <a:pPr marL="36900" indent="0">
              <a:buNone/>
            </a:pPr>
            <a:endParaRPr lang="en-AU" dirty="0">
              <a:effectLst/>
            </a:endParaRPr>
          </a:p>
        </p:txBody>
      </p:sp>
    </p:spTree>
    <p:extLst>
      <p:ext uri="{BB962C8B-B14F-4D97-AF65-F5344CB8AC3E}">
        <p14:creationId xmlns:p14="http://schemas.microsoft.com/office/powerpoint/2010/main" val="3101025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4</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Publish papers in top conferences and journals in our research areas.</a:t>
            </a:r>
          </a:p>
          <a:p>
            <a:r>
              <a:rPr lang="en-AU" sz="2800" dirty="0"/>
              <a:t>The number of times a paper is cited by other impactful papers.</a:t>
            </a:r>
          </a:p>
          <a:p>
            <a:r>
              <a:rPr lang="en-AU" sz="2800" dirty="0"/>
              <a:t>Research has received prestigious awards. </a:t>
            </a:r>
          </a:p>
          <a:p>
            <a:pPr lvl="1"/>
            <a:r>
              <a:rPr lang="en-AU" sz="2600" dirty="0"/>
              <a:t>e.g., Best paper award, Turing Award, etc.</a:t>
            </a:r>
          </a:p>
          <a:p>
            <a:r>
              <a:rPr lang="en-AU" sz="2800" dirty="0"/>
              <a:t>Research has delivered significant social impacts.</a:t>
            </a:r>
          </a:p>
          <a:p>
            <a:pPr lvl="1"/>
            <a:r>
              <a:rPr lang="en-AU" sz="2600" dirty="0"/>
              <a:t>e.g., discovering zero-day vulnerabilities, security prototypes/tools deployed into </a:t>
            </a:r>
            <a:r>
              <a:rPr lang="en-US" altLang="zh-CN" sz="2600" dirty="0"/>
              <a:t>real-world software/devices, presenting invited talks for professionals and general public, etc. </a:t>
            </a:r>
            <a:endParaRPr lang="en-AU" sz="2600" dirty="0"/>
          </a:p>
          <a:p>
            <a:pPr lvl="1"/>
            <a:endParaRPr lang="en-AU" sz="2600" dirty="0"/>
          </a:p>
          <a:p>
            <a:pPr lvl="1"/>
            <a:endParaRPr lang="en-AU" sz="2600" dirty="0"/>
          </a:p>
        </p:txBody>
      </p:sp>
      <p:sp>
        <p:nvSpPr>
          <p:cNvPr id="5" name="Title 1">
            <a:extLst>
              <a:ext uri="{FF2B5EF4-FFF2-40B4-BE49-F238E27FC236}">
                <a16:creationId xmlns:a16="http://schemas.microsoft.com/office/drawing/2014/main" id="{B43D19D8-4875-4F12-84BA-ABE8C8303F73}"/>
              </a:ext>
            </a:extLst>
          </p:cNvPr>
          <p:cNvSpPr txBox="1">
            <a:spLocks/>
          </p:cNvSpPr>
          <p:nvPr/>
        </p:nvSpPr>
        <p:spPr>
          <a:xfrm>
            <a:off x="537277" y="988032"/>
            <a:ext cx="2672088" cy="812987"/>
          </a:xfrm>
          <a:prstGeom prst="rect">
            <a:avLst/>
          </a:prstGeom>
          <a:effectLst>
            <a:outerShdw blurRad="25400" dir="17880000">
              <a:srgbClr val="000000">
                <a:alpha val="46000"/>
              </a:srgbClr>
            </a:outerShdw>
          </a:effectLst>
        </p:spPr>
        <p:txBody>
          <a:bodyPr vert="horz" lIns="91440" tIns="45720" rIns="91440" bIns="45720" rtlCol="0" anchor="ctr">
            <a:normAutofit/>
          </a:bodyPr>
          <a:lstStyle>
            <a:lvl1pPr algn="ctr" defTabSz="457200" rtl="0" eaLnBrk="1" latinLnBrk="0" hangingPunct="1">
              <a:lnSpc>
                <a:spcPct val="90000"/>
              </a:lnSpc>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AU" sz="2800" dirty="0">
                <a:latin typeface="+mn-lt"/>
                <a:ea typeface="+mn-ea"/>
                <a:cs typeface="+mn-cs"/>
              </a:rPr>
              <a:t>Some metrics</a:t>
            </a:r>
          </a:p>
        </p:txBody>
      </p:sp>
    </p:spTree>
    <p:extLst>
      <p:ext uri="{BB962C8B-B14F-4D97-AF65-F5344CB8AC3E}">
        <p14:creationId xmlns:p14="http://schemas.microsoft.com/office/powerpoint/2010/main" val="36942417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143614233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b) </a:t>
            </a:r>
            <a:r>
              <a:rPr lang="en-AU" sz="2400" dirty="0"/>
              <a:t>[2 marks] Describe possible attack(s) to violate the integrity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Malware Injection: Alice could attempt to inject malicious software, such as a keylogger or spyware, into Bob’s laptop. The malware can delete Bob’s sensitive files.</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Security Software: latest antivirus and antimalware software can detect and block many existing threats. Bob could regularly update and maintain these software to mitigate the risk of malware injection.</a:t>
            </a:r>
          </a:p>
          <a:p>
            <a:pPr marL="36900" indent="0">
              <a:buNone/>
            </a:pPr>
            <a:endParaRPr lang="en-US" sz="2000" dirty="0">
              <a:solidFill>
                <a:srgbClr val="FF0000"/>
              </a:solidFill>
            </a:endParaRPr>
          </a:p>
          <a:p>
            <a:pPr algn="l">
              <a:buFont typeface="Arial" panose="020B0604020202020204" pitchFamily="34" charset="0"/>
              <a:buChar char="•"/>
            </a:pPr>
            <a:endParaRPr lang="en-US" sz="2000" dirty="0">
              <a:solidFill>
                <a:srgbClr val="FF0000"/>
              </a:solidFill>
            </a:endParaRPr>
          </a:p>
          <a:p>
            <a:pPr marL="36900" indent="0">
              <a:buNone/>
            </a:pPr>
            <a:endParaRPr lang="en-AU" sz="2200" dirty="0"/>
          </a:p>
        </p:txBody>
      </p:sp>
    </p:spTree>
    <p:extLst>
      <p:ext uri="{BB962C8B-B14F-4D97-AF65-F5344CB8AC3E}">
        <p14:creationId xmlns:p14="http://schemas.microsoft.com/office/powerpoint/2010/main" val="428382198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5002138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38100"/>
            <a:ext cx="10353762" cy="832757"/>
          </a:xfrm>
        </p:spPr>
        <p:txBody>
          <a:bodyPr/>
          <a:lstStyle/>
          <a:p>
            <a:r>
              <a:rPr lang="en-AU" dirty="0"/>
              <a:t>Example Question 4</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739926" y="968828"/>
            <a:ext cx="10712148" cy="5148943"/>
          </a:xfrm>
        </p:spPr>
        <p:txBody>
          <a:bodyPr>
            <a:normAutofit/>
          </a:bodyPr>
          <a:lstStyle/>
          <a:p>
            <a:pPr marL="36900" indent="0">
              <a:buNone/>
            </a:pPr>
            <a:r>
              <a:rPr lang="en-AU" sz="2400" dirty="0">
                <a:solidFill>
                  <a:srgbClr val="FF0000"/>
                </a:solidFill>
              </a:rPr>
              <a:t>c) </a:t>
            </a:r>
            <a:r>
              <a:rPr lang="en-AU" sz="2400" dirty="0"/>
              <a:t>[2 marks] Describe possible attack(s) to violate the availability of Bob’s computer system, and the limitation(s) of the attack(s).</a:t>
            </a:r>
          </a:p>
          <a:p>
            <a:pPr marL="36900" indent="0">
              <a:buNone/>
            </a:pPr>
            <a:endParaRPr lang="en-AU" sz="2400" dirty="0"/>
          </a:p>
          <a:p>
            <a:pPr>
              <a:buClr>
                <a:srgbClr val="FF0000"/>
              </a:buClr>
              <a:buSzPct val="100000"/>
              <a:buFont typeface="Arial" panose="020B0604020202020204" pitchFamily="34" charset="0"/>
              <a:buChar char="•"/>
            </a:pPr>
            <a:r>
              <a:rPr lang="en-US" sz="2400" dirty="0">
                <a:solidFill>
                  <a:srgbClr val="FF0000"/>
                </a:solidFill>
              </a:rPr>
              <a:t>[1 mark] DoS attack: Alice could disrupt Bob's access to online services by sending a massive volume of network traffic to the router. This excessive traffic causes the router to become overloaded and unavailable for Bob.</a:t>
            </a:r>
          </a:p>
          <a:p>
            <a:pPr>
              <a:buClr>
                <a:srgbClr val="FF0000"/>
              </a:buClr>
              <a:buSzPct val="100000"/>
              <a:buFont typeface="Arial" panose="020B0604020202020204" pitchFamily="34" charset="0"/>
              <a:buChar char="•"/>
            </a:pPr>
            <a:r>
              <a:rPr lang="en-AU" sz="2400" dirty="0">
                <a:solidFill>
                  <a:srgbClr val="FF0000"/>
                </a:solidFill>
              </a:rPr>
              <a:t>[1 mark] </a:t>
            </a:r>
            <a:r>
              <a:rPr lang="en-US" sz="2400" dirty="0">
                <a:solidFill>
                  <a:srgbClr val="FF0000"/>
                </a:solidFill>
              </a:rPr>
              <a:t>Network Monitoring: modern routers often have built-in security features, such as Intrusion Detection Systems (IDS) or Intrusion Prevention Systems (IPS), which can monitor network traffic. Bob can log into the router to identify who initiated the DoS attack.</a:t>
            </a:r>
          </a:p>
          <a:p>
            <a:pPr marL="36900" indent="0">
              <a:buNone/>
            </a:pPr>
            <a:endParaRPr lang="en-AU" sz="2200" dirty="0"/>
          </a:p>
          <a:p>
            <a:pPr marL="36900" indent="0">
              <a:buNone/>
            </a:pPr>
            <a:endParaRPr lang="en-AU" sz="2200" dirty="0"/>
          </a:p>
          <a:p>
            <a:pPr marL="494100" indent="-457200">
              <a:buAutoNum type="arabicParenBoth"/>
            </a:pPr>
            <a:endParaRPr lang="en-AU" dirty="0">
              <a:effectLst/>
            </a:endParaRPr>
          </a:p>
        </p:txBody>
      </p:sp>
    </p:spTree>
    <p:extLst>
      <p:ext uri="{BB962C8B-B14F-4D97-AF65-F5344CB8AC3E}">
        <p14:creationId xmlns:p14="http://schemas.microsoft.com/office/powerpoint/2010/main" val="16361825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t>[8 marks total] A power company has deployed smart meters to its customers to provide better power usage reports. To do this, the company needs to outsource some power usage data to a third party for data analysis. The company is concerned with user privacy as it has to send customer data to third parties. </a:t>
            </a:r>
          </a:p>
          <a:p>
            <a:pPr marL="36900" indent="0">
              <a:buNone/>
            </a:pPr>
            <a:endParaRPr lang="en-AU" sz="2400" dirty="0"/>
          </a:p>
          <a:p>
            <a:pPr marL="36900" indent="0">
              <a:buNone/>
            </a:pPr>
            <a:r>
              <a:rPr lang="en-AU" sz="2400" dirty="0">
                <a:solidFill>
                  <a:srgbClr val="FF0000"/>
                </a:solidFill>
              </a:rPr>
              <a:t>a)</a:t>
            </a:r>
            <a:r>
              <a:rPr lang="en-AU" sz="2400" dirty="0"/>
              <a:t> [2 marks] The first solution is to anonymize customer data. List a specific technique of this solution and what could go wrong with this technique?</a:t>
            </a:r>
          </a:p>
          <a:p>
            <a:pPr marL="36900" indent="0">
              <a:buNone/>
            </a:pPr>
            <a:r>
              <a:rPr lang="en-AU" sz="2400" dirty="0">
                <a:solidFill>
                  <a:srgbClr val="FF0000"/>
                </a:solidFill>
              </a:rPr>
              <a:t>b) </a:t>
            </a:r>
            <a:r>
              <a:rPr lang="en-AU" sz="2400" dirty="0"/>
              <a:t>[2 marks] The company decided to use a privacy-preserving technique. Which one and why?</a:t>
            </a:r>
          </a:p>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p:txBody>
      </p:sp>
    </p:spTree>
    <p:extLst>
      <p:ext uri="{BB962C8B-B14F-4D97-AF65-F5344CB8AC3E}">
        <p14:creationId xmlns:p14="http://schemas.microsoft.com/office/powerpoint/2010/main" val="25180831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p:txBody>
      </p:sp>
    </p:spTree>
    <p:extLst>
      <p:ext uri="{BB962C8B-B14F-4D97-AF65-F5344CB8AC3E}">
        <p14:creationId xmlns:p14="http://schemas.microsoft.com/office/powerpoint/2010/main" val="31519140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906767"/>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03752" y="1066801"/>
            <a:ext cx="10874591" cy="4868634"/>
          </a:xfrm>
        </p:spPr>
        <p:txBody>
          <a:bodyPr>
            <a:normAutofit/>
          </a:bodyPr>
          <a:lstStyle/>
          <a:p>
            <a:pPr marL="36900" indent="0">
              <a:buNone/>
            </a:pPr>
            <a:r>
              <a:rPr lang="en-AU" sz="2400" dirty="0">
                <a:solidFill>
                  <a:srgbClr val="FF0000"/>
                </a:solidFill>
              </a:rPr>
              <a:t>a) </a:t>
            </a:r>
            <a:r>
              <a:rPr lang="en-AU" sz="2400" dirty="0"/>
              <a:t>[2 marks] The first solution is to anonymize customer data. List a specific technique of this solution and what could go wrong with this technique?</a:t>
            </a:r>
          </a:p>
          <a:p>
            <a:pPr marL="36900" indent="0">
              <a:buNone/>
            </a:pPr>
            <a:endParaRPr lang="en-AU" sz="2400" dirty="0"/>
          </a:p>
          <a:p>
            <a:pPr marL="342900" lvl="0" indent="-342900" fontAlgn="base">
              <a:buClr>
                <a:srgbClr val="FF0000"/>
              </a:buClr>
              <a:buFont typeface="Symbol" panose="05050102010706020507" pitchFamily="18" charset="2"/>
              <a:buChar char=""/>
            </a:pPr>
            <a:r>
              <a:rPr lang="en-US" sz="2400" dirty="0">
                <a:solidFill>
                  <a:srgbClr val="FF0000"/>
                </a:solidFill>
              </a:rPr>
              <a:t>[1 mark] </a:t>
            </a:r>
            <a:r>
              <a:rPr lang="en-AU" sz="2400" dirty="0">
                <a:solidFill>
                  <a:srgbClr val="FF0000"/>
                </a:solidFill>
              </a:rPr>
              <a:t>data masking: it removes personally identifiable data such as user names and credit card details </a:t>
            </a:r>
            <a:r>
              <a:rPr lang="en-US" sz="2400" dirty="0">
                <a:solidFill>
                  <a:srgbClr val="FF0000"/>
                </a:solidFill>
              </a:rPr>
              <a:t>that may lead to an individual being identified</a:t>
            </a:r>
            <a:endParaRPr lang="en-AU" sz="2400" dirty="0">
              <a:solidFill>
                <a:srgbClr val="FF0000"/>
              </a:solidFill>
            </a:endParaRPr>
          </a:p>
          <a:p>
            <a:pPr indent="-342900" fontAlgn="base">
              <a:buClr>
                <a:srgbClr val="FF0000"/>
              </a:buClr>
              <a:buFont typeface="Symbol" panose="05050102010706020507" pitchFamily="18" charset="2"/>
              <a:buChar char=""/>
            </a:pPr>
            <a:r>
              <a:rPr lang="en-AU" sz="2400" dirty="0">
                <a:solidFill>
                  <a:srgbClr val="FF0000"/>
                </a:solidFill>
              </a:rPr>
              <a:t>[1 mark] the technique is vulnerable to data linking attack, which </a:t>
            </a:r>
            <a:r>
              <a:rPr lang="en-US" sz="2400" dirty="0">
                <a:solidFill>
                  <a:srgbClr val="FF0000"/>
                </a:solidFill>
              </a:rPr>
              <a:t>correlates anonymized data with publicly available data sources to re-identify each customer</a:t>
            </a:r>
            <a:r>
              <a:rPr lang="en-AU" sz="2400" dirty="0">
                <a:solidFill>
                  <a:srgbClr val="FF0000"/>
                </a:solidFill>
              </a:rPr>
              <a:t>. </a:t>
            </a:r>
            <a:endParaRPr lang="en-AU" sz="2400" dirty="0"/>
          </a:p>
          <a:p>
            <a:pPr marL="36900" indent="0">
              <a:buNone/>
            </a:pPr>
            <a:endParaRPr lang="en-AU" sz="2400" dirty="0"/>
          </a:p>
        </p:txBody>
      </p:sp>
    </p:spTree>
    <p:extLst>
      <p:ext uri="{BB962C8B-B14F-4D97-AF65-F5344CB8AC3E}">
        <p14:creationId xmlns:p14="http://schemas.microsoft.com/office/powerpoint/2010/main" val="137594875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p:txBody>
      </p:sp>
    </p:spTree>
    <p:extLst>
      <p:ext uri="{BB962C8B-B14F-4D97-AF65-F5344CB8AC3E}">
        <p14:creationId xmlns:p14="http://schemas.microsoft.com/office/powerpoint/2010/main" val="9745946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b) </a:t>
            </a:r>
            <a:r>
              <a:rPr lang="en-AU" sz="2400" dirty="0"/>
              <a:t>[2 marks] The company decided to use a privacy-preserving solution. Which one and why?</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[1 mark] Differential privacy (DP). </a:t>
            </a:r>
          </a:p>
          <a:p>
            <a:pPr indent="-342900" fontAlgn="base">
              <a:buClr>
                <a:srgbClr val="FF0000"/>
              </a:buClr>
              <a:buFont typeface="Symbol" panose="05050102010706020507" pitchFamily="18" charset="2"/>
              <a:buChar char=""/>
            </a:pPr>
            <a:r>
              <a:rPr lang="en-US" sz="2400" dirty="0">
                <a:solidFill>
                  <a:srgbClr val="FF0000"/>
                </a:solidFill>
              </a:rPr>
              <a:t>[1 mark] Because DP</a:t>
            </a:r>
            <a:r>
              <a:rPr lang="en-US" sz="2400" dirty="0"/>
              <a:t> </a:t>
            </a:r>
            <a:r>
              <a:rPr lang="en-US" sz="2400" dirty="0">
                <a:solidFill>
                  <a:srgbClr val="FF0000"/>
                </a:solidFill>
              </a:rPr>
              <a:t>focuses on a single party with sensitive datasets. Particularly, it aims to provide strong guarantees for protecting the privacy of individuals in a dataset while allowing statistical analysis of the dataset. </a:t>
            </a:r>
            <a:endParaRPr lang="en-AU" sz="2400" dirty="0">
              <a:solidFill>
                <a:srgbClr val="FF0000"/>
              </a:solidFill>
            </a:endParaRPr>
          </a:p>
          <a:p>
            <a:pPr marL="36900" indent="0">
              <a:buNone/>
            </a:pPr>
            <a:endParaRPr lang="en-AU" sz="2400" dirty="0"/>
          </a:p>
        </p:txBody>
      </p:sp>
    </p:spTree>
    <p:extLst>
      <p:ext uri="{BB962C8B-B14F-4D97-AF65-F5344CB8AC3E}">
        <p14:creationId xmlns:p14="http://schemas.microsoft.com/office/powerpoint/2010/main" val="40810967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mitigate such attacks?</a:t>
            </a:r>
          </a:p>
          <a:p>
            <a:pPr marL="36900" indent="0">
              <a:buNone/>
            </a:pPr>
            <a:endParaRPr lang="en-AU" sz="2400" dirty="0"/>
          </a:p>
          <a:p>
            <a:pPr marL="36900" indent="0">
              <a:buNone/>
            </a:pPr>
            <a:endParaRPr lang="en-AU" sz="2400" dirty="0"/>
          </a:p>
        </p:txBody>
      </p:sp>
    </p:spTree>
    <p:extLst>
      <p:ext uri="{BB962C8B-B14F-4D97-AF65-F5344CB8AC3E}">
        <p14:creationId xmlns:p14="http://schemas.microsoft.com/office/powerpoint/2010/main" val="401579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0" y="34178"/>
            <a:ext cx="6096000" cy="1079687"/>
          </a:xfrm>
        </p:spPr>
        <p:txBody>
          <a:bodyPr/>
          <a:lstStyle/>
          <a:p>
            <a:r>
              <a:rPr lang="en-AU" dirty="0"/>
              <a:t>Research Impact Evaluation</a:t>
            </a:r>
          </a:p>
        </p:txBody>
      </p:sp>
      <p:sp>
        <p:nvSpPr>
          <p:cNvPr id="3" name="Slide Number Placeholder 2"/>
          <p:cNvSpPr>
            <a:spLocks noGrp="1"/>
          </p:cNvSpPr>
          <p:nvPr>
            <p:ph type="sldNum" sz="quarter" idx="12"/>
          </p:nvPr>
        </p:nvSpPr>
        <p:spPr/>
        <p:txBody>
          <a:bodyPr/>
          <a:lstStyle/>
          <a:p>
            <a:fld id="{2735DA40-6629-4307-9E7A-0B34C2CDB312}" type="slidenum">
              <a:rPr lang="en-US" smtClean="0"/>
              <a:pPr/>
              <a:t>5</a:t>
            </a:fld>
            <a:endParaRPr lang="en-US"/>
          </a:p>
        </p:txBody>
      </p:sp>
      <p:sp>
        <p:nvSpPr>
          <p:cNvPr id="4" name="Content Placeholder 3"/>
          <p:cNvSpPr>
            <a:spLocks noGrp="1"/>
          </p:cNvSpPr>
          <p:nvPr>
            <p:ph sz="quarter" idx="1"/>
          </p:nvPr>
        </p:nvSpPr>
        <p:spPr>
          <a:xfrm>
            <a:off x="752430" y="1675185"/>
            <a:ext cx="11242346" cy="4510461"/>
          </a:xfrm>
        </p:spPr>
        <p:txBody>
          <a:bodyPr>
            <a:normAutofit/>
          </a:bodyPr>
          <a:lstStyle/>
          <a:p>
            <a:r>
              <a:rPr lang="en-AU" sz="2800" dirty="0"/>
              <a:t>Research Topics: </a:t>
            </a:r>
            <a:r>
              <a:rPr lang="en-US" altLang="zh-CN" sz="2800" dirty="0"/>
              <a:t>System Virtualization Security, </a:t>
            </a:r>
            <a:r>
              <a:rPr lang="en-US" altLang="zh-CN" sz="2800" dirty="0" err="1"/>
              <a:t>Rowhammer</a:t>
            </a:r>
            <a:r>
              <a:rPr lang="en-US" altLang="zh-CN" sz="2800" dirty="0"/>
              <a:t> </a:t>
            </a:r>
            <a:endParaRPr lang="en-AU" sz="2800" dirty="0"/>
          </a:p>
          <a:p>
            <a:r>
              <a:rPr lang="en-AU" sz="2800" dirty="0"/>
              <a:t>Conferences/Journals</a:t>
            </a:r>
            <a:r>
              <a:rPr lang="en-US" sz="2600" dirty="0"/>
              <a:t>: Operating System, Computer Architecture, Security. </a:t>
            </a:r>
            <a:r>
              <a:rPr lang="en-US" altLang="zh-CN" sz="2600" dirty="0"/>
              <a:t> </a:t>
            </a:r>
            <a:endParaRPr lang="en-AU" sz="2600" dirty="0"/>
          </a:p>
          <a:p>
            <a:pPr lvl="1"/>
            <a:endParaRPr lang="en-AU" sz="2600" dirty="0"/>
          </a:p>
          <a:p>
            <a:pPr lvl="1"/>
            <a:endParaRPr lang="en-AU" sz="2600" dirty="0"/>
          </a:p>
        </p:txBody>
      </p:sp>
    </p:spTree>
    <p:extLst>
      <p:ext uri="{BB962C8B-B14F-4D97-AF65-F5344CB8AC3E}">
        <p14:creationId xmlns:p14="http://schemas.microsoft.com/office/powerpoint/2010/main" val="56341735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3B218-E6B7-E949-9413-DBDFA9A361B9}"/>
              </a:ext>
            </a:extLst>
          </p:cNvPr>
          <p:cNvSpPr>
            <a:spLocks noGrp="1"/>
          </p:cNvSpPr>
          <p:nvPr>
            <p:ph type="title"/>
          </p:nvPr>
        </p:nvSpPr>
        <p:spPr>
          <a:xfrm>
            <a:off x="913795" y="15798"/>
            <a:ext cx="10353762" cy="1051003"/>
          </a:xfrm>
        </p:spPr>
        <p:txBody>
          <a:bodyPr/>
          <a:lstStyle/>
          <a:p>
            <a:r>
              <a:rPr lang="en-AU" dirty="0"/>
              <a:t>Example Question 5</a:t>
            </a:r>
          </a:p>
        </p:txBody>
      </p:sp>
      <p:sp>
        <p:nvSpPr>
          <p:cNvPr id="3" name="Content Placeholder 2">
            <a:extLst>
              <a:ext uri="{FF2B5EF4-FFF2-40B4-BE49-F238E27FC236}">
                <a16:creationId xmlns:a16="http://schemas.microsoft.com/office/drawing/2014/main" id="{13DB3674-2D4B-8645-8753-8E30E629B377}"/>
              </a:ext>
            </a:extLst>
          </p:cNvPr>
          <p:cNvSpPr>
            <a:spLocks noGrp="1"/>
          </p:cNvSpPr>
          <p:nvPr>
            <p:ph idx="1"/>
          </p:nvPr>
        </p:nvSpPr>
        <p:spPr>
          <a:xfrm>
            <a:off x="913794" y="1140280"/>
            <a:ext cx="10363805" cy="4868634"/>
          </a:xfrm>
        </p:spPr>
        <p:txBody>
          <a:bodyPr>
            <a:normAutofit lnSpcReduction="10000"/>
          </a:bodyPr>
          <a:lstStyle/>
          <a:p>
            <a:pPr marL="36900" indent="0">
              <a:buNone/>
            </a:pPr>
            <a:r>
              <a:rPr lang="en-AU" sz="2400" dirty="0">
                <a:solidFill>
                  <a:srgbClr val="FF0000"/>
                </a:solidFill>
              </a:rPr>
              <a:t>c) </a:t>
            </a:r>
            <a:r>
              <a:rPr lang="en-AU" sz="2400" dirty="0"/>
              <a:t>[4 marks] There is a malicious employee in the company that wants to sell customer data. What could be done to prevent such attacks?</a:t>
            </a:r>
          </a:p>
          <a:p>
            <a:pPr marL="36900" indent="0">
              <a:buNone/>
            </a:pPr>
            <a:endParaRPr lang="en-AU" sz="2400" dirty="0"/>
          </a:p>
          <a:p>
            <a:pPr indent="-342900" fontAlgn="base">
              <a:buClr>
                <a:srgbClr val="FF0000"/>
              </a:buClr>
              <a:buFont typeface="Symbol" panose="05050102010706020507" pitchFamily="18" charset="2"/>
              <a:buChar char=""/>
            </a:pPr>
            <a:r>
              <a:rPr lang="en-US" sz="2400" dirty="0">
                <a:solidFill>
                  <a:srgbClr val="FF0000"/>
                </a:solidFill>
              </a:rPr>
              <a:t>[2 marks] Access Control and Authorization: Implement strict access controls and least privilege principles. Ensure that only authorized persons have access to customer data, and restrict access based on job responsibilities. </a:t>
            </a:r>
          </a:p>
          <a:p>
            <a:pPr indent="-342900" fontAlgn="base">
              <a:buClr>
                <a:srgbClr val="FF0000"/>
              </a:buClr>
              <a:buFont typeface="Symbol" panose="05050102010706020507" pitchFamily="18" charset="2"/>
              <a:buChar char=""/>
            </a:pPr>
            <a:endParaRPr lang="en-US" sz="2400" dirty="0">
              <a:solidFill>
                <a:srgbClr val="FF0000"/>
              </a:solidFill>
            </a:endParaRPr>
          </a:p>
          <a:p>
            <a:pPr indent="-342900" fontAlgn="base">
              <a:buClr>
                <a:srgbClr val="FF0000"/>
              </a:buClr>
              <a:buFont typeface="Symbol" panose="05050102010706020507" pitchFamily="18" charset="2"/>
              <a:buChar char=""/>
            </a:pPr>
            <a:r>
              <a:rPr lang="en-US" sz="2400" dirty="0">
                <a:solidFill>
                  <a:srgbClr val="FF0000"/>
                </a:solidFill>
              </a:rPr>
              <a:t>[2 marks] Monitoring: Implement a monitoring system to track and log employee activities related to customer data. For example, data access, modifications, and transfers will be logged to detect any suspicious or unauthorized behaviors. </a:t>
            </a:r>
          </a:p>
          <a:p>
            <a:pPr marL="36900" indent="0">
              <a:buNone/>
            </a:pPr>
            <a:endParaRPr lang="en-AU" sz="2400" dirty="0"/>
          </a:p>
        </p:txBody>
      </p:sp>
    </p:spTree>
    <p:extLst>
      <p:ext uri="{BB962C8B-B14F-4D97-AF65-F5344CB8AC3E}">
        <p14:creationId xmlns:p14="http://schemas.microsoft.com/office/powerpoint/2010/main" val="3022655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1297455"/>
          </a:xfrm>
        </p:spPr>
        <p:txBody>
          <a:bodyPr>
            <a:normAutofit/>
          </a:bodyPr>
          <a:lstStyle/>
          <a:p>
            <a:r>
              <a:rPr lang="en-AU" sz="3200" dirty="0"/>
              <a:t>Top Journals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6</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869879150"/>
              </p:ext>
            </p:extLst>
          </p:nvPr>
        </p:nvGraphicFramePr>
        <p:xfrm>
          <a:off x="1053218" y="1674610"/>
          <a:ext cx="10219663" cy="3408053"/>
        </p:xfrm>
        <a:graphic>
          <a:graphicData uri="http://schemas.openxmlformats.org/drawingml/2006/table">
            <a:tbl>
              <a:tblPr firstRow="1" bandRow="1">
                <a:effectLst/>
                <a:tableStyleId>{5C22544A-7EE6-4342-B048-85BDC9FD1C3A}</a:tableStyleId>
              </a:tblPr>
              <a:tblGrid>
                <a:gridCol w="2137851">
                  <a:extLst>
                    <a:ext uri="{9D8B030D-6E8A-4147-A177-3AD203B41FA5}">
                      <a16:colId xmlns:a16="http://schemas.microsoft.com/office/drawing/2014/main" val="277762477"/>
                    </a:ext>
                  </a:extLst>
                </a:gridCol>
                <a:gridCol w="8081812">
                  <a:extLst>
                    <a:ext uri="{9D8B030D-6E8A-4147-A177-3AD203B41FA5}">
                      <a16:colId xmlns:a16="http://schemas.microsoft.com/office/drawing/2014/main" val="3468371891"/>
                    </a:ext>
                  </a:extLst>
                </a:gridCol>
              </a:tblGrid>
              <a:tr h="46645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66454">
                <a:tc>
                  <a:txBody>
                    <a:bodyPr/>
                    <a:lstStyle/>
                    <a:p>
                      <a:r>
                        <a:rPr lang="en-AU" sz="2800" b="0" kern="1200" dirty="0">
                          <a:solidFill>
                            <a:schemeClr val="lt1"/>
                          </a:solidFill>
                          <a:latin typeface="+mn-lt"/>
                          <a:ea typeface="+mn-ea"/>
                          <a:cs typeface="+mn-cs"/>
                        </a:rPr>
                        <a:t>TOCS</a:t>
                      </a:r>
                    </a:p>
                  </a:txBody>
                  <a:tcPr>
                    <a:noFill/>
                  </a:tcPr>
                </a:tc>
                <a:tc>
                  <a:txBody>
                    <a:bodyPr/>
                    <a:lstStyle/>
                    <a:p>
                      <a:r>
                        <a:rPr lang="en-US" sz="2800" b="0" kern="1200" dirty="0">
                          <a:solidFill>
                            <a:schemeClr val="lt1"/>
                          </a:solidFill>
                          <a:latin typeface="+mn-lt"/>
                          <a:ea typeface="+mn-ea"/>
                          <a:cs typeface="+mn-cs"/>
                        </a:rPr>
                        <a:t>ACM Transactions on Computer Systems 	</a:t>
                      </a:r>
                    </a:p>
                  </a:txBody>
                  <a:tcPr>
                    <a:noFill/>
                  </a:tcPr>
                </a:tc>
                <a:extLst>
                  <a:ext uri="{0D108BD9-81ED-4DB2-BD59-A6C34878D82A}">
                    <a16:rowId xmlns:a16="http://schemas.microsoft.com/office/drawing/2014/main" val="779017825"/>
                  </a:ext>
                </a:extLst>
              </a:tr>
              <a:tr h="8505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TCAD 	</a:t>
                      </a:r>
                    </a:p>
                  </a:txBody>
                  <a:tcPr>
                    <a:noFill/>
                  </a:tcPr>
                </a:tc>
                <a:tc>
                  <a:txBody>
                    <a:bodyPr/>
                    <a:lstStyle/>
                    <a:p>
                      <a:r>
                        <a:rPr lang="en-US" sz="2800" b="0" kern="1200" dirty="0">
                          <a:solidFill>
                            <a:srgbClr val="FF0000"/>
                          </a:solidFill>
                          <a:latin typeface="+mn-lt"/>
                          <a:ea typeface="+mn-ea"/>
                          <a:cs typeface="+mn-cs"/>
                        </a:rPr>
                        <a:t>IEEE Transactions on Computer-Aided Design of Integrated Circuits and Systems 	</a:t>
                      </a:r>
                    </a:p>
                  </a:txBody>
                  <a:tcPr>
                    <a:noFill/>
                  </a:tcPr>
                </a:tc>
                <a:extLst>
                  <a:ext uri="{0D108BD9-81ED-4DB2-BD59-A6C34878D82A}">
                    <a16:rowId xmlns:a16="http://schemas.microsoft.com/office/drawing/2014/main" val="1488026173"/>
                  </a:ext>
                </a:extLst>
              </a:tr>
              <a:tr h="46645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TC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IEEE Transactions on Computers</a:t>
                      </a:r>
                    </a:p>
                  </a:txBody>
                  <a:tcPr>
                    <a:noFill/>
                  </a:tcPr>
                </a:tc>
                <a:extLst>
                  <a:ext uri="{0D108BD9-81ED-4DB2-BD59-A6C34878D82A}">
                    <a16:rowId xmlns:a16="http://schemas.microsoft.com/office/drawing/2014/main" val="3840267129"/>
                  </a:ext>
                </a:extLst>
              </a:tr>
              <a:tr h="90869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TPDS 	</a:t>
                      </a:r>
                    </a:p>
                  </a:txBody>
                  <a:tcPr>
                    <a:noFill/>
                  </a:tcPr>
                </a:tc>
                <a:tc>
                  <a:txBody>
                    <a:bodyPr/>
                    <a:lstStyle/>
                    <a:p>
                      <a:r>
                        <a:rPr lang="en-US" sz="2800" b="0" kern="1200" dirty="0">
                          <a:solidFill>
                            <a:schemeClr val="lt1"/>
                          </a:solidFill>
                          <a:latin typeface="+mn-lt"/>
                          <a:ea typeface="+mn-ea"/>
                          <a:cs typeface="+mn-cs"/>
                        </a:rPr>
                        <a:t>IEEE Transactions on Parallel and Distributed Systems </a:t>
                      </a:r>
                    </a:p>
                  </a:txBody>
                  <a:tcPr>
                    <a:noFill/>
                  </a:tcPr>
                </a:tc>
                <a:extLst>
                  <a:ext uri="{0D108BD9-81ED-4DB2-BD59-A6C34878D82A}">
                    <a16:rowId xmlns:a16="http://schemas.microsoft.com/office/drawing/2014/main" val="103775822"/>
                  </a:ext>
                </a:extLst>
              </a:tr>
            </a:tbl>
          </a:graphicData>
        </a:graphic>
      </p:graphicFrame>
    </p:spTree>
    <p:extLst>
      <p:ext uri="{BB962C8B-B14F-4D97-AF65-F5344CB8AC3E}">
        <p14:creationId xmlns:p14="http://schemas.microsoft.com/office/powerpoint/2010/main" val="24472825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79750"/>
            <a:ext cx="10353762" cy="861451"/>
          </a:xfrm>
        </p:spPr>
        <p:txBody>
          <a:bodyPr>
            <a:normAutofit fontScale="90000"/>
          </a:bodyPr>
          <a:lstStyle/>
          <a:p>
            <a:r>
              <a:rPr lang="en-AU" sz="3200" dirty="0"/>
              <a:t>Top Conferences </a:t>
            </a:r>
            <a:br>
              <a:rPr lang="en-AU" sz="3200" dirty="0"/>
            </a:br>
            <a:r>
              <a:rPr lang="en-AU" sz="3200" dirty="0"/>
              <a:t>in Computer Architecture/Operating System </a:t>
            </a:r>
          </a:p>
        </p:txBody>
      </p:sp>
      <p:sp>
        <p:nvSpPr>
          <p:cNvPr id="3" name="Slide Number Placeholder 2"/>
          <p:cNvSpPr>
            <a:spLocks noGrp="1"/>
          </p:cNvSpPr>
          <p:nvPr>
            <p:ph type="sldNum" sz="quarter" idx="12"/>
          </p:nvPr>
        </p:nvSpPr>
        <p:spPr/>
        <p:txBody>
          <a:bodyPr/>
          <a:lstStyle/>
          <a:p>
            <a:fld id="{2735DA40-6629-4307-9E7A-0B34C2CDB312}" type="slidenum">
              <a:rPr lang="en-US" smtClean="0"/>
              <a:pPr/>
              <a:t>7</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1192463128"/>
              </p:ext>
            </p:extLst>
          </p:nvPr>
        </p:nvGraphicFramePr>
        <p:xfrm>
          <a:off x="428069" y="963488"/>
          <a:ext cx="11044313" cy="5646514"/>
        </p:xfrm>
        <a:graphic>
          <a:graphicData uri="http://schemas.openxmlformats.org/drawingml/2006/table">
            <a:tbl>
              <a:tblPr firstRow="1" bandRow="1">
                <a:effectLst/>
                <a:tableStyleId>{5C22544A-7EE6-4342-B048-85BDC9FD1C3A}</a:tableStyleId>
              </a:tblPr>
              <a:tblGrid>
                <a:gridCol w="1814472">
                  <a:extLst>
                    <a:ext uri="{9D8B030D-6E8A-4147-A177-3AD203B41FA5}">
                      <a16:colId xmlns:a16="http://schemas.microsoft.com/office/drawing/2014/main" val="277762477"/>
                    </a:ext>
                  </a:extLst>
                </a:gridCol>
                <a:gridCol w="9229841">
                  <a:extLst>
                    <a:ext uri="{9D8B030D-6E8A-4147-A177-3AD203B41FA5}">
                      <a16:colId xmlns:a16="http://schemas.microsoft.com/office/drawing/2014/main" val="3468371891"/>
                    </a:ext>
                  </a:extLst>
                </a:gridCol>
              </a:tblGrid>
              <a:tr h="600269">
                <a:tc>
                  <a:txBody>
                    <a:bodyPr/>
                    <a:lstStyle/>
                    <a:p>
                      <a:r>
                        <a:rPr lang="en-AU" sz="2400" b="0" kern="1200" dirty="0">
                          <a:solidFill>
                            <a:schemeClr val="lt1"/>
                          </a:solidFill>
                          <a:latin typeface="+mn-lt"/>
                          <a:ea typeface="+mn-ea"/>
                          <a:cs typeface="+mn-cs"/>
                        </a:rPr>
                        <a:t>Abbreviation </a:t>
                      </a:r>
                    </a:p>
                  </a:txBody>
                  <a:tcPr>
                    <a:noFill/>
                  </a:tcPr>
                </a:tc>
                <a:tc>
                  <a:txBody>
                    <a:bodyPr/>
                    <a:lstStyle/>
                    <a:p>
                      <a:r>
                        <a:rPr lang="en-AU" sz="2400" b="0" dirty="0"/>
                        <a:t>Full Name</a:t>
                      </a:r>
                    </a:p>
                  </a:txBody>
                  <a:tcPr>
                    <a:noFill/>
                  </a:tcPr>
                </a:tc>
                <a:extLst>
                  <a:ext uri="{0D108BD9-81ED-4DB2-BD59-A6C34878D82A}">
                    <a16:rowId xmlns:a16="http://schemas.microsoft.com/office/drawing/2014/main" val="2396182115"/>
                  </a:ext>
                </a:extLst>
              </a:tr>
              <a:tr h="54864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DAC</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Design Automation Conference 	</a:t>
                      </a:r>
                    </a:p>
                  </a:txBody>
                  <a:tcPr>
                    <a:noFill/>
                  </a:tcPr>
                </a:tc>
                <a:extLst>
                  <a:ext uri="{0D108BD9-81ED-4DB2-BD59-A6C34878D82A}">
                    <a16:rowId xmlns:a16="http://schemas.microsoft.com/office/drawing/2014/main" val="2262459759"/>
                  </a:ext>
                </a:extLst>
              </a:tr>
              <a:tr h="51816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HPCA</a:t>
                      </a:r>
                      <a:r>
                        <a:rPr lang="en-AU" sz="2400" b="0" kern="1200" dirty="0">
                          <a:solidFill>
                            <a:schemeClr val="lt1"/>
                          </a:solidFill>
                          <a:latin typeface="+mn-lt"/>
                          <a:ea typeface="+mn-ea"/>
                          <a:cs typeface="+mn-cs"/>
                        </a:rPr>
                        <a:t>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IEEE International Symposium on High Performance Computer Architecture 	</a:t>
                      </a:r>
                    </a:p>
                  </a:txBody>
                  <a:tcPr>
                    <a:noFill/>
                  </a:tcPr>
                </a:tc>
                <a:extLst>
                  <a:ext uri="{0D108BD9-81ED-4DB2-BD59-A6C34878D82A}">
                    <a16:rowId xmlns:a16="http://schemas.microsoft.com/office/drawing/2014/main" val="1488026173"/>
                  </a:ext>
                </a:extLst>
              </a:tr>
              <a:tr h="0">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MICRO</a:t>
                      </a:r>
                    </a:p>
                  </a:txBody>
                  <a:tcPr>
                    <a:lnB w="12700" cap="flat" cmpd="sng" algn="ctr">
                      <a:solidFill>
                        <a:schemeClr val="tx1"/>
                      </a:solidFill>
                      <a:prstDash val="solid"/>
                      <a:round/>
                      <a:headEnd type="none" w="med" len="med"/>
                      <a:tailEnd type="none" w="med" len="med"/>
                    </a:lnB>
                    <a:noFill/>
                  </a:tcPr>
                </a:tc>
                <a:tc>
                  <a:txBody>
                    <a:bodyPr/>
                    <a:lstStyle/>
                    <a:p>
                      <a:r>
                        <a:rPr lang="en-AU" sz="2400" b="0" kern="1200" dirty="0">
                          <a:solidFill>
                            <a:srgbClr val="FF0000"/>
                          </a:solidFill>
                          <a:latin typeface="+mn-lt"/>
                          <a:ea typeface="+mn-ea"/>
                          <a:cs typeface="+mn-cs"/>
                        </a:rPr>
                        <a:t>IEEE/ACM International Symposium on Microarchitecture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40267129"/>
                  </a:ext>
                </a:extLst>
              </a:tr>
              <a:tr h="284296">
                <a:tc>
                  <a:txBody>
                    <a:bodyPr/>
                    <a:lstStyle/>
                    <a:p>
                      <a:r>
                        <a:rPr lang="en-AU" sz="2400" b="0" kern="1200" dirty="0">
                          <a:solidFill>
                            <a:schemeClr val="lt1"/>
                          </a:solidFill>
                          <a:latin typeface="+mn-lt"/>
                          <a:ea typeface="+mn-ea"/>
                          <a:cs typeface="+mn-cs"/>
                        </a:rPr>
                        <a:t>ISCA</a:t>
                      </a:r>
                      <a:endParaRPr lang="en-AU" sz="24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chemeClr val="lt1"/>
                          </a:solidFill>
                          <a:latin typeface="+mn-lt"/>
                          <a:ea typeface="+mn-ea"/>
                          <a:cs typeface="+mn-cs"/>
                        </a:rPr>
                        <a:t>International Symposium on Computer Architecture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2295403966"/>
                  </a:ext>
                </a:extLst>
              </a:tr>
              <a:tr h="540781">
                <a:tc>
                  <a:txBody>
                    <a:bodyPr/>
                    <a:lstStyle/>
                    <a:p>
                      <a:r>
                        <a:rPr lang="en-US" sz="2400" b="0" kern="1200" dirty="0">
                          <a:solidFill>
                            <a:schemeClr val="lt1"/>
                          </a:solidFill>
                          <a:latin typeface="+mn-lt"/>
                          <a:ea typeface="+mn-ea"/>
                          <a:cs typeface="+mn-cs"/>
                        </a:rPr>
                        <a:t>ASPLOS</a:t>
                      </a:r>
                      <a:endParaRPr lang="en-AU" sz="24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400" b="0" kern="1200" dirty="0">
                          <a:solidFill>
                            <a:schemeClr val="lt1"/>
                          </a:solidFill>
                          <a:latin typeface="+mn-lt"/>
                          <a:ea typeface="+mn-ea"/>
                          <a:cs typeface="+mn-cs"/>
                        </a:rPr>
                        <a:t>International Conference on Architectural Support for Programming Languages and Operating Systems</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02920">
                <a:tc>
                  <a:txBody>
                    <a:bodyPr/>
                    <a:lstStyle/>
                    <a:p>
                      <a:r>
                        <a:rPr lang="en-AU" sz="2400" b="0" kern="1200" dirty="0">
                          <a:solidFill>
                            <a:srgbClr val="FF0000"/>
                          </a:solidFill>
                          <a:latin typeface="+mn-lt"/>
                          <a:ea typeface="+mn-ea"/>
                          <a:cs typeface="+mn-cs"/>
                        </a:rPr>
                        <a:t>USENIX ATC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400" b="0" kern="1200" dirty="0">
                          <a:solidFill>
                            <a:srgbClr val="FF0000"/>
                          </a:solidFill>
                          <a:latin typeface="+mn-lt"/>
                          <a:ea typeface="+mn-ea"/>
                          <a:cs typeface="+mn-cs"/>
                        </a:rPr>
                        <a:t>USENIX Annual Technical Conference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92527574"/>
                  </a:ext>
                </a:extLst>
              </a:tr>
              <a:tr h="519965">
                <a:tc>
                  <a:txBody>
                    <a:bodyPr/>
                    <a:lstStyle/>
                    <a:p>
                      <a:r>
                        <a:rPr lang="en-US" sz="2400" b="0" kern="1200" dirty="0" err="1">
                          <a:solidFill>
                            <a:schemeClr val="lt1"/>
                          </a:solidFill>
                          <a:latin typeface="+mn-lt"/>
                          <a:ea typeface="+mn-ea"/>
                          <a:cs typeface="+mn-cs"/>
                        </a:rPr>
                        <a:t>EuroSys</a:t>
                      </a:r>
                      <a:endParaRPr lang="en-AU" sz="24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European Conference on Computer Systems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616228390"/>
                  </a:ext>
                </a:extLst>
              </a:tr>
              <a:tr h="259983">
                <a:tc>
                  <a:txBody>
                    <a:bodyPr/>
                    <a:lstStyle/>
                    <a:p>
                      <a:r>
                        <a:rPr lang="en-AU" sz="2400" b="0" kern="1200" dirty="0">
                          <a:solidFill>
                            <a:schemeClr val="lt1"/>
                          </a:solidFill>
                          <a:latin typeface="+mn-lt"/>
                          <a:ea typeface="+mn-ea"/>
                          <a:cs typeface="+mn-cs"/>
                        </a:rPr>
                        <a:t>SOSP</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ACM Symposium on Operating Systems Principles</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45467398"/>
                  </a:ext>
                </a:extLst>
              </a:tr>
              <a:tr h="259983">
                <a:tc>
                  <a:txBody>
                    <a:bodyPr/>
                    <a:lstStyle/>
                    <a:p>
                      <a:r>
                        <a:rPr lang="en-AU" sz="2400" b="0" kern="1200" dirty="0">
                          <a:solidFill>
                            <a:schemeClr val="lt1"/>
                          </a:solidFill>
                          <a:latin typeface="+mn-lt"/>
                          <a:ea typeface="+mn-ea"/>
                          <a:cs typeface="+mn-cs"/>
                        </a:rPr>
                        <a:t>OSDI</a:t>
                      </a: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400" b="0" kern="1200" dirty="0">
                          <a:solidFill>
                            <a:schemeClr val="lt1"/>
                          </a:solidFill>
                          <a:latin typeface="+mn-lt"/>
                          <a:ea typeface="+mn-ea"/>
                          <a:cs typeface="+mn-cs"/>
                        </a:rPr>
                        <a:t>USENIX Symposium on Operating Systems Design and Implementation</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615925370"/>
                  </a:ext>
                </a:extLst>
              </a:tr>
            </a:tbl>
          </a:graphicData>
        </a:graphic>
      </p:graphicFrame>
    </p:spTree>
    <p:extLst>
      <p:ext uri="{BB962C8B-B14F-4D97-AF65-F5344CB8AC3E}">
        <p14:creationId xmlns:p14="http://schemas.microsoft.com/office/powerpoint/2010/main" val="17773508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919119" y="0"/>
            <a:ext cx="10353762" cy="1297455"/>
          </a:xfrm>
        </p:spPr>
        <p:txBody>
          <a:bodyPr>
            <a:normAutofit/>
          </a:bodyPr>
          <a:lstStyle/>
          <a:p>
            <a:r>
              <a:rPr lang="en-AU" sz="3200" dirty="0"/>
              <a:t>Top Journals/Conferences </a:t>
            </a:r>
            <a:br>
              <a:rPr lang="en-AU" sz="3200" dirty="0"/>
            </a:br>
            <a:r>
              <a:rPr lang="en-AU" sz="3200" dirty="0"/>
              <a:t>in Information/Network Security</a:t>
            </a:r>
          </a:p>
        </p:txBody>
      </p:sp>
      <p:sp>
        <p:nvSpPr>
          <p:cNvPr id="3" name="Slide Number Placeholder 2"/>
          <p:cNvSpPr>
            <a:spLocks noGrp="1"/>
          </p:cNvSpPr>
          <p:nvPr>
            <p:ph type="sldNum" sz="quarter" idx="12"/>
          </p:nvPr>
        </p:nvSpPr>
        <p:spPr/>
        <p:txBody>
          <a:bodyPr/>
          <a:lstStyle/>
          <a:p>
            <a:fld id="{2735DA40-6629-4307-9E7A-0B34C2CDB312}" type="slidenum">
              <a:rPr lang="en-US" smtClean="0"/>
              <a:pPr/>
              <a:t>8</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246266024"/>
              </p:ext>
            </p:extLst>
          </p:nvPr>
        </p:nvGraphicFramePr>
        <p:xfrm>
          <a:off x="855540" y="1838630"/>
          <a:ext cx="10480920" cy="3938866"/>
        </p:xfrm>
        <a:graphic>
          <a:graphicData uri="http://schemas.openxmlformats.org/drawingml/2006/table">
            <a:tbl>
              <a:tblPr firstRow="1" bandRow="1">
                <a:effectLst/>
                <a:tableStyleId>{5C22544A-7EE6-4342-B048-85BDC9FD1C3A}</a:tableStyleId>
              </a:tblPr>
              <a:tblGrid>
                <a:gridCol w="2327757">
                  <a:extLst>
                    <a:ext uri="{9D8B030D-6E8A-4147-A177-3AD203B41FA5}">
                      <a16:colId xmlns:a16="http://schemas.microsoft.com/office/drawing/2014/main" val="277762477"/>
                    </a:ext>
                  </a:extLst>
                </a:gridCol>
                <a:gridCol w="8153163">
                  <a:extLst>
                    <a:ext uri="{9D8B030D-6E8A-4147-A177-3AD203B41FA5}">
                      <a16:colId xmlns:a16="http://schemas.microsoft.com/office/drawing/2014/main" val="3468371891"/>
                    </a:ext>
                  </a:extLst>
                </a:gridCol>
              </a:tblGrid>
              <a:tr h="497562">
                <a:tc>
                  <a:txBody>
                    <a:bodyPr/>
                    <a:lstStyle/>
                    <a:p>
                      <a:r>
                        <a:rPr lang="en-AU" sz="2600" b="0" kern="1200" dirty="0">
                          <a:solidFill>
                            <a:schemeClr val="lt1"/>
                          </a:solidFill>
                          <a:latin typeface="+mn-lt"/>
                          <a:ea typeface="+mn-ea"/>
                          <a:cs typeface="+mn-cs"/>
                        </a:rPr>
                        <a:t>Abbreviation </a:t>
                      </a:r>
                    </a:p>
                  </a:txBody>
                  <a:tcPr>
                    <a:noFill/>
                  </a:tcPr>
                </a:tc>
                <a:tc>
                  <a:txBody>
                    <a:bodyPr/>
                    <a:lstStyle/>
                    <a:p>
                      <a:r>
                        <a:rPr lang="en-AU" sz="2600" b="0" dirty="0"/>
                        <a:t>Full Name</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396182115"/>
                  </a:ext>
                </a:extLst>
              </a:tr>
              <a:tr h="497562">
                <a:tc>
                  <a:txBody>
                    <a:bodyPr/>
                    <a:lstStyle/>
                    <a:p>
                      <a:r>
                        <a:rPr lang="en-US" sz="2600" b="0" kern="1200" dirty="0">
                          <a:solidFill>
                            <a:srgbClr val="FF0000"/>
                          </a:solidFill>
                          <a:latin typeface="+mn-lt"/>
                          <a:ea typeface="+mn-ea"/>
                          <a:cs typeface="+mn-cs"/>
                        </a:rPr>
                        <a:t>TDSC</a:t>
                      </a:r>
                      <a:endParaRPr lang="en-AU" sz="2600" b="0" kern="1200" dirty="0">
                        <a:solidFill>
                          <a:srgbClr val="FF0000"/>
                        </a:solidFill>
                        <a:latin typeface="+mn-lt"/>
                        <a:ea typeface="+mn-ea"/>
                        <a:cs typeface="+mn-cs"/>
                      </a:endParaRP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IEEE Transactions on Dependable and Secure Computing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779017825"/>
                  </a:ext>
                </a:extLst>
              </a:tr>
              <a:tr h="497562">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TIFS 	</a:t>
                      </a:r>
                    </a:p>
                  </a:txBody>
                  <a:tcPr>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600" b="0" kern="1200" dirty="0">
                          <a:solidFill>
                            <a:srgbClr val="FF0000"/>
                          </a:solidFill>
                          <a:latin typeface="+mn-lt"/>
                          <a:ea typeface="+mn-ea"/>
                          <a:cs typeface="+mn-cs"/>
                        </a:rPr>
                        <a:t>IEEE Transactions on Information Forensics and Security 	</a:t>
                      </a:r>
                    </a:p>
                  </a:txBody>
                  <a:tcPr>
                    <a:noFill/>
                  </a:tcPr>
                </a:tc>
                <a:extLst>
                  <a:ext uri="{0D108BD9-81ED-4DB2-BD59-A6C34878D82A}">
                    <a16:rowId xmlns:a16="http://schemas.microsoft.com/office/drawing/2014/main" val="2262459759"/>
                  </a:ext>
                </a:extLst>
              </a:tr>
              <a:tr h="536697">
                <a:tc>
                  <a:txBody>
                    <a:bodyPr/>
                    <a:lstStyle/>
                    <a:p>
                      <a:r>
                        <a:rPr lang="en-US" sz="2600" b="0" kern="1200" dirty="0">
                          <a:solidFill>
                            <a:schemeClr val="lt1"/>
                          </a:solidFill>
                          <a:latin typeface="+mn-lt"/>
                          <a:ea typeface="+mn-ea"/>
                          <a:cs typeface="+mn-cs"/>
                        </a:rPr>
                        <a:t>S&amp;P</a:t>
                      </a:r>
                      <a:endParaRPr lang="en-AU" sz="2600" b="0" kern="1200" dirty="0">
                        <a:solidFill>
                          <a:schemeClr val="lt1"/>
                        </a:solidFill>
                        <a:latin typeface="+mn-lt"/>
                        <a:ea typeface="+mn-ea"/>
                        <a:cs typeface="+mn-cs"/>
                      </a:endParaRPr>
                    </a:p>
                  </a:txBody>
                  <a:tcPr>
                    <a:lnB w="12700" cap="flat" cmpd="sng" algn="ctr">
                      <a:solidFill>
                        <a:schemeClr val="tx1"/>
                      </a:solidFill>
                      <a:prstDash val="solid"/>
                      <a:round/>
                      <a:headEnd type="none" w="med" len="med"/>
                      <a:tailEnd type="none" w="med" len="med"/>
                    </a:lnB>
                    <a:noFill/>
                  </a:tcPr>
                </a:tc>
                <a:tc>
                  <a:txBody>
                    <a:bodyPr/>
                    <a:lstStyle/>
                    <a:p>
                      <a:r>
                        <a:rPr lang="en-US" sz="2600" b="0" kern="1200" dirty="0">
                          <a:solidFill>
                            <a:schemeClr val="lt1"/>
                          </a:solidFill>
                          <a:latin typeface="+mn-lt"/>
                          <a:ea typeface="+mn-ea"/>
                          <a:cs typeface="+mn-cs"/>
                        </a:rPr>
                        <a:t>IEEE Symposium on Security and Privacy 	</a:t>
                      </a:r>
                    </a:p>
                  </a:txBody>
                  <a:tcPr>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775822"/>
                  </a:ext>
                </a:extLst>
              </a:tr>
              <a:tr h="537883">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a:t>
                      </a:r>
                      <a:endParaRPr lang="en-AU" sz="2600" b="0" kern="1200" dirty="0">
                        <a:solidFill>
                          <a:srgbClr val="FF0000"/>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chemeClr val="lt1"/>
                          </a:solidFill>
                          <a:latin typeface="+mn-lt"/>
                          <a:ea typeface="+mn-ea"/>
                          <a:cs typeface="+mn-cs"/>
                        </a:rPr>
                        <a:t>USENIX Security Symposium </a:t>
                      </a:r>
                      <a:endParaRPr lang="en-AU" sz="26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372788">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NDSS</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600" b="0" kern="1200" dirty="0">
                          <a:solidFill>
                            <a:srgbClr val="FF0000"/>
                          </a:solidFill>
                          <a:latin typeface="+mn-lt"/>
                          <a:ea typeface="+mn-ea"/>
                          <a:cs typeface="+mn-cs"/>
                        </a:rPr>
                        <a:t>Network and Distributed System Security Symposium 	</a:t>
                      </a:r>
                    </a:p>
                  </a:txBody>
                  <a:tcP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708673738"/>
                  </a:ext>
                </a:extLst>
              </a:tr>
              <a:tr h="372788">
                <a:tc>
                  <a:txBody>
                    <a:bodyPr/>
                    <a:lstStyle/>
                    <a:p>
                      <a:r>
                        <a:rPr lang="en-US" sz="2600" b="0" kern="1200" dirty="0">
                          <a:solidFill>
                            <a:schemeClr val="lt1"/>
                          </a:solidFill>
                          <a:latin typeface="+mn-lt"/>
                          <a:ea typeface="+mn-ea"/>
                          <a:cs typeface="+mn-cs"/>
                        </a:rPr>
                        <a:t>CCS 	</a:t>
                      </a:r>
                      <a:endParaRPr lang="en-AU" sz="2600" b="0" kern="1200" dirty="0">
                        <a:solidFill>
                          <a:srgbClr val="FF0000"/>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r>
                        <a:rPr lang="en-US" sz="2600" b="0" kern="1200" dirty="0">
                          <a:solidFill>
                            <a:schemeClr val="lt1"/>
                          </a:solidFill>
                          <a:latin typeface="+mn-lt"/>
                          <a:ea typeface="+mn-ea"/>
                          <a:cs typeface="+mn-cs"/>
                        </a:rPr>
                        <a:t>ACM Conference on Computer and </a:t>
                      </a:r>
                      <a:r>
                        <a:rPr lang="en-AU" sz="2600" b="0" kern="1200" dirty="0">
                          <a:solidFill>
                            <a:schemeClr val="lt1"/>
                          </a:solidFill>
                          <a:latin typeface="+mn-lt"/>
                          <a:ea typeface="+mn-ea"/>
                          <a:cs typeface="+mn-cs"/>
                        </a:rPr>
                        <a:t>Communications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82655353"/>
                  </a:ext>
                </a:extLst>
              </a:tr>
            </a:tbl>
          </a:graphicData>
        </a:graphic>
      </p:graphicFrame>
    </p:spTree>
    <p:extLst>
      <p:ext uri="{BB962C8B-B14F-4D97-AF65-F5344CB8AC3E}">
        <p14:creationId xmlns:p14="http://schemas.microsoft.com/office/powerpoint/2010/main" val="265166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2735DA40-6629-4307-9E7A-0B34C2CDB312}" type="slidenum">
              <a:rPr lang="en-US" smtClean="0"/>
              <a:pPr/>
              <a:t>9</a:t>
            </a:fld>
            <a:endParaRPr lang="en-US"/>
          </a:p>
        </p:txBody>
      </p:sp>
      <p:graphicFrame>
        <p:nvGraphicFramePr>
          <p:cNvPr id="7" name="Table 5">
            <a:extLst>
              <a:ext uri="{FF2B5EF4-FFF2-40B4-BE49-F238E27FC236}">
                <a16:creationId xmlns:a16="http://schemas.microsoft.com/office/drawing/2014/main" id="{64BF649E-4F89-4FF9-8E80-77DC125E0469}"/>
              </a:ext>
            </a:extLst>
          </p:cNvPr>
          <p:cNvGraphicFramePr>
            <a:graphicFrameLocks noGrp="1"/>
          </p:cNvGraphicFramePr>
          <p:nvPr>
            <p:ph idx="1"/>
            <p:extLst>
              <p:ext uri="{D42A27DB-BD31-4B8C-83A1-F6EECF244321}">
                <p14:modId xmlns:p14="http://schemas.microsoft.com/office/powerpoint/2010/main" val="3362090946"/>
              </p:ext>
            </p:extLst>
          </p:nvPr>
        </p:nvGraphicFramePr>
        <p:xfrm>
          <a:off x="791961" y="1377206"/>
          <a:ext cx="10480920" cy="3764949"/>
        </p:xfrm>
        <a:graphic>
          <a:graphicData uri="http://schemas.openxmlformats.org/drawingml/2006/table">
            <a:tbl>
              <a:tblPr firstRow="1" bandRow="1">
                <a:effectLst/>
                <a:tableStyleId>{5C22544A-7EE6-4342-B048-85BDC9FD1C3A}</a:tableStyleId>
              </a:tblPr>
              <a:tblGrid>
                <a:gridCol w="2287141">
                  <a:extLst>
                    <a:ext uri="{9D8B030D-6E8A-4147-A177-3AD203B41FA5}">
                      <a16:colId xmlns:a16="http://schemas.microsoft.com/office/drawing/2014/main" val="277762477"/>
                    </a:ext>
                  </a:extLst>
                </a:gridCol>
                <a:gridCol w="8193779">
                  <a:extLst>
                    <a:ext uri="{9D8B030D-6E8A-4147-A177-3AD203B41FA5}">
                      <a16:colId xmlns:a16="http://schemas.microsoft.com/office/drawing/2014/main" val="3468371891"/>
                    </a:ext>
                  </a:extLst>
                </a:gridCol>
              </a:tblGrid>
              <a:tr h="718014">
                <a:tc>
                  <a:txBody>
                    <a:bodyPr/>
                    <a:lstStyle/>
                    <a:p>
                      <a:r>
                        <a:rPr lang="en-AU" sz="2800" b="0" kern="1200" dirty="0">
                          <a:solidFill>
                            <a:schemeClr val="lt1"/>
                          </a:solidFill>
                          <a:latin typeface="+mn-lt"/>
                          <a:ea typeface="+mn-ea"/>
                          <a:cs typeface="+mn-cs"/>
                        </a:rPr>
                        <a:t>Abbreviation </a:t>
                      </a:r>
                    </a:p>
                  </a:txBody>
                  <a:tcPr>
                    <a:noFill/>
                  </a:tcPr>
                </a:tc>
                <a:tc>
                  <a:txBody>
                    <a:bodyPr/>
                    <a:lstStyle/>
                    <a:p>
                      <a:r>
                        <a:rPr lang="en-AU" sz="2800" b="0" dirty="0"/>
                        <a:t>Full Name</a:t>
                      </a:r>
                    </a:p>
                  </a:txBody>
                  <a:tcPr>
                    <a:noFill/>
                  </a:tcPr>
                </a:tc>
                <a:extLst>
                  <a:ext uri="{0D108BD9-81ED-4DB2-BD59-A6C34878D82A}">
                    <a16:rowId xmlns:a16="http://schemas.microsoft.com/office/drawing/2014/main" val="2396182115"/>
                  </a:ext>
                </a:extLst>
              </a:tr>
              <a:tr h="438389">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rgbClr val="FF0000"/>
                          </a:solidFill>
                          <a:latin typeface="+mn-lt"/>
                          <a:ea typeface="+mn-ea"/>
                          <a:cs typeface="+mn-cs"/>
                        </a:rPr>
                        <a:t>	</a:t>
                      </a:r>
                    </a:p>
                  </a:txBody>
                  <a:tcPr>
                    <a:noFill/>
                  </a:tcPr>
                </a:tc>
                <a:tc>
                  <a:txBody>
                    <a:bodyPr/>
                    <a:lstStyle/>
                    <a:p>
                      <a:r>
                        <a:rPr lang="en-AU" sz="2800" b="0" kern="1200" dirty="0">
                          <a:solidFill>
                            <a:schemeClr val="lt1"/>
                          </a:solidFill>
                          <a:latin typeface="+mn-lt"/>
                          <a:ea typeface="+mn-ea"/>
                          <a:cs typeface="+mn-cs"/>
                        </a:rPr>
                        <a:t>Journal of Cryptology 	</a:t>
                      </a:r>
                    </a:p>
                  </a:txBody>
                  <a:tcPr>
                    <a:noFill/>
                  </a:tcPr>
                </a:tc>
                <a:extLst>
                  <a:ext uri="{0D108BD9-81ED-4DB2-BD59-A6C34878D82A}">
                    <a16:rowId xmlns:a16="http://schemas.microsoft.com/office/drawing/2014/main" val="1488026173"/>
                  </a:ext>
                </a:extLst>
              </a:tr>
              <a:tr h="639015">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CRYPTO</a:t>
                      </a:r>
                    </a:p>
                  </a:txBody>
                  <a:tcPr>
                    <a:lnR w="12700" cap="flat" cmpd="sng" algn="ctr">
                      <a:solidFill>
                        <a:schemeClr val="tx1"/>
                      </a:solidFill>
                      <a:prstDash val="solid"/>
                      <a:round/>
                      <a:headEnd type="none" w="med" len="med"/>
                      <a:tailEnd type="none" w="med" len="med"/>
                    </a:lnR>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International Cryptology Conference </a:t>
                      </a:r>
                      <a:endParaRPr lang="en-US" sz="2800" b="0" kern="1200" dirty="0">
                        <a:solidFill>
                          <a:schemeClr val="lt1"/>
                        </a:solidFill>
                        <a:latin typeface="+mn-lt"/>
                        <a:ea typeface="+mn-ea"/>
                        <a:cs typeface="+mn-cs"/>
                      </a:endParaRPr>
                    </a:p>
                  </a:txBody>
                  <a:tcPr>
                    <a:lnL w="12700" cap="flat" cmpd="sng" algn="ctr">
                      <a:solidFill>
                        <a:schemeClr val="tx1"/>
                      </a:solidFill>
                      <a:prstDash val="solid"/>
                      <a:round/>
                      <a:headEnd type="none" w="med" len="med"/>
                      <a:tailEnd type="none" w="med" len="med"/>
                    </a:lnL>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50982722"/>
                  </a:ext>
                </a:extLst>
              </a:tr>
              <a:tr h="485064">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EUROCRYPT </a:t>
                      </a:r>
                      <a:endParaRPr lang="en-AU" sz="2800" b="0" kern="1200" dirty="0">
                        <a:solidFill>
                          <a:schemeClr val="lt1"/>
                        </a:solidFill>
                        <a:latin typeface="+mn-lt"/>
                        <a:ea typeface="+mn-ea"/>
                        <a:cs typeface="+mn-cs"/>
                      </a:endParaRPr>
                    </a:p>
                  </a:txBody>
                  <a:tcPr>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International Conference on the Theory and Applications of Cryptographic Techniques</a:t>
                      </a:r>
                    </a:p>
                  </a:txBody>
                  <a:tcPr>
                    <a:lnL w="12700" cap="flat" cmpd="sng" algn="ctr">
                      <a:solidFill>
                        <a:schemeClr val="tx1"/>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95748474"/>
                  </a:ext>
                </a:extLst>
              </a:tr>
              <a:tr h="685096">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AU" sz="2800" b="0" kern="1200" dirty="0">
                          <a:solidFill>
                            <a:schemeClr val="lt1"/>
                          </a:solidFill>
                          <a:latin typeface="+mn-lt"/>
                          <a:ea typeface="+mn-ea"/>
                          <a:cs typeface="+mn-cs"/>
                        </a:rPr>
                        <a:t>ASIACRYPT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AU" sz="2800" b="0" kern="1200" dirty="0">
                        <a:solidFill>
                          <a:schemeClr val="lt1"/>
                        </a:solidFill>
                        <a:latin typeface="+mn-lt"/>
                        <a:ea typeface="+mn-ea"/>
                        <a:cs typeface="+mn-cs"/>
                      </a:endParaRPr>
                    </a:p>
                  </a:txBody>
                  <a:tcPr>
                    <a:lnT w="12700" cap="flat" cmpd="sng" algn="ctr">
                      <a:solidFill>
                        <a:schemeClr val="tx1"/>
                      </a:solidFill>
                      <a:prstDash val="solid"/>
                      <a:round/>
                      <a:headEnd type="none" w="med" len="med"/>
                      <a:tailEnd type="none" w="med" len="med"/>
                    </a:lnT>
                    <a:noFill/>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800" b="0" kern="1200" dirty="0">
                          <a:solidFill>
                            <a:schemeClr val="lt1"/>
                          </a:solidFill>
                          <a:latin typeface="+mn-lt"/>
                          <a:ea typeface="+mn-ea"/>
                          <a:cs typeface="+mn-cs"/>
                        </a:rPr>
                        <a:t>Annual International Conference on the Theory and Application of Cryptology and Information Security 	</a:t>
                      </a:r>
                    </a:p>
                  </a:txBody>
                  <a:tcPr>
                    <a:lnT w="12700" cap="flat" cmpd="sng" algn="ctr">
                      <a:solidFill>
                        <a:schemeClr val="tx1"/>
                      </a:solidFill>
                      <a:prstDash val="solid"/>
                      <a:round/>
                      <a:headEnd type="none" w="med" len="med"/>
                      <a:tailEnd type="none" w="med" len="med"/>
                    </a:lnT>
                    <a:noFill/>
                  </a:tcPr>
                </a:tc>
                <a:extLst>
                  <a:ext uri="{0D108BD9-81ED-4DB2-BD59-A6C34878D82A}">
                    <a16:rowId xmlns:a16="http://schemas.microsoft.com/office/drawing/2014/main" val="3708673738"/>
                  </a:ext>
                </a:extLst>
              </a:tr>
            </a:tbl>
          </a:graphicData>
        </a:graphic>
      </p:graphicFrame>
      <p:sp>
        <p:nvSpPr>
          <p:cNvPr id="8" name="Title 1">
            <a:extLst>
              <a:ext uri="{FF2B5EF4-FFF2-40B4-BE49-F238E27FC236}">
                <a16:creationId xmlns:a16="http://schemas.microsoft.com/office/drawing/2014/main" id="{2DD1613E-62EC-455D-B2C7-9E871C01A31F}"/>
              </a:ext>
            </a:extLst>
          </p:cNvPr>
          <p:cNvSpPr>
            <a:spLocks noGrp="1"/>
          </p:cNvSpPr>
          <p:nvPr>
            <p:ph type="title"/>
          </p:nvPr>
        </p:nvSpPr>
        <p:spPr>
          <a:xfrm>
            <a:off x="919119" y="79750"/>
            <a:ext cx="10353762" cy="1087569"/>
          </a:xfrm>
        </p:spPr>
        <p:txBody>
          <a:bodyPr>
            <a:normAutofit/>
          </a:bodyPr>
          <a:lstStyle/>
          <a:p>
            <a:r>
              <a:rPr lang="en-AU" sz="3200" dirty="0"/>
              <a:t>Top Journals/Conferences</a:t>
            </a:r>
            <a:br>
              <a:rPr lang="en-AU" sz="3200" dirty="0"/>
            </a:br>
            <a:r>
              <a:rPr lang="en-AU" sz="3200" dirty="0"/>
              <a:t>in Applied Cryptography</a:t>
            </a:r>
          </a:p>
        </p:txBody>
      </p:sp>
    </p:spTree>
    <p:extLst>
      <p:ext uri="{BB962C8B-B14F-4D97-AF65-F5344CB8AC3E}">
        <p14:creationId xmlns:p14="http://schemas.microsoft.com/office/powerpoint/2010/main" val="209369480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SlateVTI">
  <a:themeElements>
    <a:clrScheme name="AnalogousFromDarkSeedLeftStep">
      <a:dk1>
        <a:srgbClr val="000000"/>
      </a:dk1>
      <a:lt1>
        <a:srgbClr val="FFFFFF"/>
      </a:lt1>
      <a:dk2>
        <a:srgbClr val="243541"/>
      </a:dk2>
      <a:lt2>
        <a:srgbClr val="E4E8E2"/>
      </a:lt2>
      <a:accent1>
        <a:srgbClr val="A629E7"/>
      </a:accent1>
      <a:accent2>
        <a:srgbClr val="6640DC"/>
      </a:accent2>
      <a:accent3>
        <a:srgbClr val="2F4FE7"/>
      </a:accent3>
      <a:accent4>
        <a:srgbClr val="1787D5"/>
      </a:accent4>
      <a:accent5>
        <a:srgbClr val="20B6B5"/>
      </a:accent5>
      <a:accent6>
        <a:srgbClr val="14B973"/>
      </a:accent6>
      <a:hlink>
        <a:srgbClr val="358E9F"/>
      </a:hlink>
      <a:folHlink>
        <a:srgbClr val="7F7F7F"/>
      </a:folHlink>
    </a:clrScheme>
    <a:fontScheme name="Slate">
      <a:majorFont>
        <a:latin typeface="Georgia Pro Cond Ligh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Speak Pro"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Slate">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VTI" id="{35C4A07C-0176-4A32-9BCB-B016516853F0}" vid="{9B70D35C-BCA8-4715-BB49-8BE54A7FC0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7509</TotalTime>
  <Words>4067</Words>
  <Application>Microsoft Office PowerPoint</Application>
  <PresentationFormat>Widescreen</PresentationFormat>
  <Paragraphs>372</Paragraphs>
  <Slides>50</Slides>
  <Notes>43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Georgia Pro Cond Light</vt:lpstr>
      <vt:lpstr>Speak Pro</vt:lpstr>
      <vt:lpstr>Speak Pro (Body)</vt:lpstr>
      <vt:lpstr>Symbol</vt:lpstr>
      <vt:lpstr>Times New Roman</vt:lpstr>
      <vt:lpstr>Wingdings 2</vt:lpstr>
      <vt:lpstr>SlateVTI</vt:lpstr>
      <vt:lpstr>CITS1003 Introduction to Cybersecurity Exam Example Exercises</vt:lpstr>
      <vt:lpstr>PowerPoint Presentation</vt:lpstr>
      <vt:lpstr>Why do we do security research</vt:lpstr>
      <vt:lpstr>Research Impact Evaluation</vt:lpstr>
      <vt:lpstr>Research Impact Evaluation</vt:lpstr>
      <vt:lpstr>Top Journals  in Computer Architecture/Operating System </vt:lpstr>
      <vt:lpstr>Top Conferences  in Computer Architecture/Operating System </vt:lpstr>
      <vt:lpstr>Top Journals/Conferences  in Information/Network Security</vt:lpstr>
      <vt:lpstr>Top Journals/Conferences in Applied Cryptography</vt:lpstr>
      <vt:lpstr>Exam Format</vt:lpstr>
      <vt:lpstr>Exam Instructions</vt:lpstr>
      <vt:lpstr>Exam Topics</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1</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2</vt:lpstr>
      <vt:lpstr>Example Question 3</vt:lpstr>
      <vt:lpstr>Example Question 3</vt:lpstr>
      <vt:lpstr>Example Question 3</vt:lpstr>
      <vt:lpstr>Example Question 3</vt:lpstr>
      <vt:lpstr>Example Question 3</vt:lpstr>
      <vt:lpstr>Example Question 4</vt:lpstr>
      <vt:lpstr>Example Question 4</vt:lpstr>
      <vt:lpstr>Example Question 4</vt:lpstr>
      <vt:lpstr>Example Question 4</vt:lpstr>
      <vt:lpstr>Example Question 4</vt:lpstr>
      <vt:lpstr>Example Question 4</vt:lpstr>
      <vt:lpstr>Example Question 4</vt:lpstr>
      <vt:lpstr>Example Question 5</vt:lpstr>
      <vt:lpstr>Example Question 5</vt:lpstr>
      <vt:lpstr>Example Question 5</vt:lpstr>
      <vt:lpstr>Example Question 5</vt:lpstr>
      <vt:lpstr>Example Question 5</vt:lpstr>
      <vt:lpstr>Example Question 5</vt:lpstr>
      <vt:lpstr>Example Question 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CITSXXXX Introduction to Cybersecurity [1] Unit overview</dc:title>
  <dc:creator>David Glance</dc:creator>
  <cp:lastModifiedBy>Robert McKnight</cp:lastModifiedBy>
  <cp:revision>119</cp:revision>
  <dcterms:created xsi:type="dcterms:W3CDTF">2020-01-13T04:26:47Z</dcterms:created>
  <dcterms:modified xsi:type="dcterms:W3CDTF">2024-05-13T00:45:45Z</dcterms:modified>
</cp:coreProperties>
</file>