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4"/>
  </p:notesMasterIdLst>
  <p:sldIdLst>
    <p:sldId id="256" r:id="rId2"/>
    <p:sldId id="257" r:id="rId3"/>
    <p:sldId id="303" r:id="rId4"/>
    <p:sldId id="308" r:id="rId5"/>
    <p:sldId id="309" r:id="rId6"/>
    <p:sldId id="310" r:id="rId7"/>
    <p:sldId id="311" r:id="rId8"/>
    <p:sldId id="312" r:id="rId9"/>
    <p:sldId id="313" r:id="rId10"/>
    <p:sldId id="314" r:id="rId11"/>
    <p:sldId id="349" r:id="rId12"/>
    <p:sldId id="357" r:id="rId13"/>
    <p:sldId id="350" r:id="rId14"/>
    <p:sldId id="358" r:id="rId15"/>
    <p:sldId id="353" r:id="rId16"/>
    <p:sldId id="339" r:id="rId17"/>
    <p:sldId id="359" r:id="rId18"/>
    <p:sldId id="361" r:id="rId19"/>
    <p:sldId id="356" r:id="rId20"/>
    <p:sldId id="354" r:id="rId21"/>
    <p:sldId id="362" r:id="rId22"/>
    <p:sldId id="343" r:id="rId23"/>
    <p:sldId id="344" r:id="rId24"/>
    <p:sldId id="345" r:id="rId25"/>
    <p:sldId id="348" r:id="rId26"/>
    <p:sldId id="346" r:id="rId27"/>
    <p:sldId id="363" r:id="rId28"/>
    <p:sldId id="351" r:id="rId29"/>
    <p:sldId id="364" r:id="rId30"/>
    <p:sldId id="340" r:id="rId31"/>
    <p:sldId id="341" r:id="rId32"/>
    <p:sldId id="34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8E236-8D18-42FB-9796-1ED3F6EAB646}" v="350" dt="2024-02-23T05:40:50.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37"/>
    <p:restoredTop sz="96327"/>
  </p:normalViewPr>
  <p:slideViewPr>
    <p:cSldViewPr snapToGrid="0" snapToObjects="1">
      <p:cViewPr varScale="1">
        <p:scale>
          <a:sx n="113" d="100"/>
          <a:sy n="113" d="100"/>
        </p:scale>
        <p:origin x="120"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F2E418DC-0A3F-468D-A371-6D5C82044E7A}"/>
    <pc:docChg chg="delSld modSld">
      <pc:chgData name="Robert McKnight" userId="d5c7fb24-67df-49c0-a0e8-7fe946ae099c" providerId="ADAL" clId="{F2E418DC-0A3F-468D-A371-6D5C82044E7A}" dt="2023-06-28T06:00:04.393" v="37" actId="2696"/>
      <pc:docMkLst>
        <pc:docMk/>
      </pc:docMkLst>
      <pc:sldChg chg="modSp">
        <pc:chgData name="Robert McKnight" userId="d5c7fb24-67df-49c0-a0e8-7fe946ae099c" providerId="ADAL" clId="{F2E418DC-0A3F-468D-A371-6D5C82044E7A}" dt="2023-06-28T05:58:21.213" v="22" actId="20577"/>
        <pc:sldMkLst>
          <pc:docMk/>
          <pc:sldMk cId="1077586671" sldId="256"/>
        </pc:sldMkLst>
        <pc:spChg chg="mod">
          <ac:chgData name="Robert McKnight" userId="d5c7fb24-67df-49c0-a0e8-7fe946ae099c" providerId="ADAL" clId="{F2E418DC-0A3F-468D-A371-6D5C82044E7A}" dt="2023-06-28T05:58:21.213" v="22" actId="20577"/>
          <ac:spMkLst>
            <pc:docMk/>
            <pc:sldMk cId="1077586671" sldId="256"/>
            <ac:spMk id="2" creationId="{A7F2B5DE-6445-CC49-9F8E-7C9072991AF6}"/>
          </ac:spMkLst>
        </pc:spChg>
      </pc:sldChg>
      <pc:sldChg chg="del">
        <pc:chgData name="Robert McKnight" userId="d5c7fb24-67df-49c0-a0e8-7fe946ae099c" providerId="ADAL" clId="{F2E418DC-0A3F-468D-A371-6D5C82044E7A}" dt="2023-06-28T06:00:03.771" v="23" actId="2696"/>
        <pc:sldMkLst>
          <pc:docMk/>
          <pc:sldMk cId="95968357" sldId="315"/>
        </pc:sldMkLst>
      </pc:sldChg>
      <pc:sldChg chg="del">
        <pc:chgData name="Robert McKnight" userId="d5c7fb24-67df-49c0-a0e8-7fe946ae099c" providerId="ADAL" clId="{F2E418DC-0A3F-468D-A371-6D5C82044E7A}" dt="2023-06-28T06:00:03.826" v="24" actId="2696"/>
        <pc:sldMkLst>
          <pc:docMk/>
          <pc:sldMk cId="1969159675" sldId="318"/>
        </pc:sldMkLst>
      </pc:sldChg>
      <pc:sldChg chg="del">
        <pc:chgData name="Robert McKnight" userId="d5c7fb24-67df-49c0-a0e8-7fe946ae099c" providerId="ADAL" clId="{F2E418DC-0A3F-468D-A371-6D5C82044E7A}" dt="2023-06-28T06:00:03.959" v="27" actId="2696"/>
        <pc:sldMkLst>
          <pc:docMk/>
          <pc:sldMk cId="3299252956" sldId="322"/>
        </pc:sldMkLst>
      </pc:sldChg>
      <pc:sldChg chg="del">
        <pc:chgData name="Robert McKnight" userId="d5c7fb24-67df-49c0-a0e8-7fe946ae099c" providerId="ADAL" clId="{F2E418DC-0A3F-468D-A371-6D5C82044E7A}" dt="2023-06-28T06:00:04.054" v="29" actId="2696"/>
        <pc:sldMkLst>
          <pc:docMk/>
          <pc:sldMk cId="1710604434" sldId="323"/>
        </pc:sldMkLst>
      </pc:sldChg>
      <pc:sldChg chg="del">
        <pc:chgData name="Robert McKnight" userId="d5c7fb24-67df-49c0-a0e8-7fe946ae099c" providerId="ADAL" clId="{F2E418DC-0A3F-468D-A371-6D5C82044E7A}" dt="2023-06-28T06:00:03.882" v="25" actId="2696"/>
        <pc:sldMkLst>
          <pc:docMk/>
          <pc:sldMk cId="2464205401" sldId="325"/>
        </pc:sldMkLst>
      </pc:sldChg>
      <pc:sldChg chg="del">
        <pc:chgData name="Robert McKnight" userId="d5c7fb24-67df-49c0-a0e8-7fe946ae099c" providerId="ADAL" clId="{F2E418DC-0A3F-468D-A371-6D5C82044E7A}" dt="2023-06-28T06:00:04.011" v="28" actId="2696"/>
        <pc:sldMkLst>
          <pc:docMk/>
          <pc:sldMk cId="1244684515" sldId="326"/>
        </pc:sldMkLst>
      </pc:sldChg>
      <pc:sldChg chg="del">
        <pc:chgData name="Robert McKnight" userId="d5c7fb24-67df-49c0-a0e8-7fe946ae099c" providerId="ADAL" clId="{F2E418DC-0A3F-468D-A371-6D5C82044E7A}" dt="2023-06-28T06:00:03.921" v="26" actId="2696"/>
        <pc:sldMkLst>
          <pc:docMk/>
          <pc:sldMk cId="2052512048" sldId="327"/>
        </pc:sldMkLst>
      </pc:sldChg>
      <pc:sldChg chg="del">
        <pc:chgData name="Robert McKnight" userId="d5c7fb24-67df-49c0-a0e8-7fe946ae099c" providerId="ADAL" clId="{F2E418DC-0A3F-468D-A371-6D5C82044E7A}" dt="2023-06-28T06:00:04.102" v="30" actId="2696"/>
        <pc:sldMkLst>
          <pc:docMk/>
          <pc:sldMk cId="3662837229" sldId="328"/>
        </pc:sldMkLst>
      </pc:sldChg>
      <pc:sldChg chg="del">
        <pc:chgData name="Robert McKnight" userId="d5c7fb24-67df-49c0-a0e8-7fe946ae099c" providerId="ADAL" clId="{F2E418DC-0A3F-468D-A371-6D5C82044E7A}" dt="2023-06-28T06:00:04.252" v="34" actId="2696"/>
        <pc:sldMkLst>
          <pc:docMk/>
          <pc:sldMk cId="919509943" sldId="329"/>
        </pc:sldMkLst>
      </pc:sldChg>
      <pc:sldChg chg="del">
        <pc:chgData name="Robert McKnight" userId="d5c7fb24-67df-49c0-a0e8-7fe946ae099c" providerId="ADAL" clId="{F2E418DC-0A3F-468D-A371-6D5C82044E7A}" dt="2023-06-28T06:00:04.328" v="36" actId="2696"/>
        <pc:sldMkLst>
          <pc:docMk/>
          <pc:sldMk cId="2719223772" sldId="331"/>
        </pc:sldMkLst>
      </pc:sldChg>
      <pc:sldChg chg="del">
        <pc:chgData name="Robert McKnight" userId="d5c7fb24-67df-49c0-a0e8-7fe946ae099c" providerId="ADAL" clId="{F2E418DC-0A3F-468D-A371-6D5C82044E7A}" dt="2023-06-28T06:00:04.270" v="35" actId="2696"/>
        <pc:sldMkLst>
          <pc:docMk/>
          <pc:sldMk cId="1045737712" sldId="333"/>
        </pc:sldMkLst>
      </pc:sldChg>
      <pc:sldChg chg="del">
        <pc:chgData name="Robert McKnight" userId="d5c7fb24-67df-49c0-a0e8-7fe946ae099c" providerId="ADAL" clId="{F2E418DC-0A3F-468D-A371-6D5C82044E7A}" dt="2023-06-28T06:00:04.393" v="37" actId="2696"/>
        <pc:sldMkLst>
          <pc:docMk/>
          <pc:sldMk cId="4127380486" sldId="334"/>
        </pc:sldMkLst>
      </pc:sldChg>
      <pc:sldChg chg="del">
        <pc:chgData name="Robert McKnight" userId="d5c7fb24-67df-49c0-a0e8-7fe946ae099c" providerId="ADAL" clId="{F2E418DC-0A3F-468D-A371-6D5C82044E7A}" dt="2023-06-28T06:00:04.231" v="33" actId="2696"/>
        <pc:sldMkLst>
          <pc:docMk/>
          <pc:sldMk cId="2342483002" sldId="335"/>
        </pc:sldMkLst>
      </pc:sldChg>
      <pc:sldChg chg="del">
        <pc:chgData name="Robert McKnight" userId="d5c7fb24-67df-49c0-a0e8-7fe946ae099c" providerId="ADAL" clId="{F2E418DC-0A3F-468D-A371-6D5C82044E7A}" dt="2023-06-28T06:00:04.136" v="31" actId="2696"/>
        <pc:sldMkLst>
          <pc:docMk/>
          <pc:sldMk cId="2150587398" sldId="337"/>
        </pc:sldMkLst>
      </pc:sldChg>
      <pc:sldChg chg="del">
        <pc:chgData name="Robert McKnight" userId="d5c7fb24-67df-49c0-a0e8-7fe946ae099c" providerId="ADAL" clId="{F2E418DC-0A3F-468D-A371-6D5C82044E7A}" dt="2023-06-28T06:00:04.201" v="32" actId="2696"/>
        <pc:sldMkLst>
          <pc:docMk/>
          <pc:sldMk cId="3059765109" sldId="338"/>
        </pc:sldMkLst>
      </pc:sldChg>
    </pc:docChg>
  </pc:docChgLst>
  <pc:docChgLst>
    <pc:chgData name="Robert McKnight" userId="d5c7fb24-67df-49c0-a0e8-7fe946ae099c" providerId="ADAL" clId="{A868E236-8D18-42FB-9796-1ED3F6EAB646}"/>
    <pc:docChg chg="undo redo custSel addSld delSld modSld sldOrd">
      <pc:chgData name="Robert McKnight" userId="d5c7fb24-67df-49c0-a0e8-7fe946ae099c" providerId="ADAL" clId="{A868E236-8D18-42FB-9796-1ED3F6EAB646}" dt="2024-02-26T05:34:45.570" v="7369" actId="47"/>
      <pc:docMkLst>
        <pc:docMk/>
      </pc:docMkLst>
      <pc:sldChg chg="addSp delSp modSp mod">
        <pc:chgData name="Robert McKnight" userId="d5c7fb24-67df-49c0-a0e8-7fe946ae099c" providerId="ADAL" clId="{A868E236-8D18-42FB-9796-1ED3F6EAB646}" dt="2024-02-09T07:49:13.106" v="101" actId="20577"/>
        <pc:sldMkLst>
          <pc:docMk/>
          <pc:sldMk cId="2972598590" sldId="257"/>
        </pc:sldMkLst>
        <pc:spChg chg="mod">
          <ac:chgData name="Robert McKnight" userId="d5c7fb24-67df-49c0-a0e8-7fe946ae099c" providerId="ADAL" clId="{A868E236-8D18-42FB-9796-1ED3F6EAB646}" dt="2024-02-09T07:49:13.106" v="101" actId="20577"/>
          <ac:spMkLst>
            <pc:docMk/>
            <pc:sldMk cId="2972598590" sldId="257"/>
            <ac:spMk id="3" creationId="{D04A9560-61A7-8541-B04F-4C1E6892BE66}"/>
          </ac:spMkLst>
        </pc:spChg>
        <pc:picChg chg="del">
          <ac:chgData name="Robert McKnight" userId="d5c7fb24-67df-49c0-a0e8-7fe946ae099c" providerId="ADAL" clId="{A868E236-8D18-42FB-9796-1ED3F6EAB646}" dt="2024-02-09T07:46:19.277" v="0" actId="478"/>
          <ac:picMkLst>
            <pc:docMk/>
            <pc:sldMk cId="2972598590" sldId="257"/>
            <ac:picMk id="4" creationId="{D997DCF3-622D-F54A-B093-47CDD6315E85}"/>
          </ac:picMkLst>
        </pc:picChg>
        <pc:picChg chg="add mod">
          <ac:chgData name="Robert McKnight" userId="d5c7fb24-67df-49c0-a0e8-7fe946ae099c" providerId="ADAL" clId="{A868E236-8D18-42FB-9796-1ED3F6EAB646}" dt="2024-02-09T07:46:26.407" v="4" actId="1076"/>
          <ac:picMkLst>
            <pc:docMk/>
            <pc:sldMk cId="2972598590" sldId="257"/>
            <ac:picMk id="6" creationId="{4947F9D4-DB1D-4D9A-CA92-094A8C4ADC14}"/>
          </ac:picMkLst>
        </pc:picChg>
      </pc:sldChg>
      <pc:sldChg chg="modSp mod">
        <pc:chgData name="Robert McKnight" userId="d5c7fb24-67df-49c0-a0e8-7fe946ae099c" providerId="ADAL" clId="{A868E236-8D18-42FB-9796-1ED3F6EAB646}" dt="2024-02-26T05:33:58" v="7365" actId="20577"/>
        <pc:sldMkLst>
          <pc:docMk/>
          <pc:sldMk cId="1195886806" sldId="341"/>
        </pc:sldMkLst>
        <pc:spChg chg="mod">
          <ac:chgData name="Robert McKnight" userId="d5c7fb24-67df-49c0-a0e8-7fe946ae099c" providerId="ADAL" clId="{A868E236-8D18-42FB-9796-1ED3F6EAB646}" dt="2024-02-26T05:33:58" v="7365" actId="20577"/>
          <ac:spMkLst>
            <pc:docMk/>
            <pc:sldMk cId="1195886806" sldId="341"/>
            <ac:spMk id="3" creationId="{C29FA815-F1A1-E848-8BE0-A481039CE411}"/>
          </ac:spMkLst>
        </pc:spChg>
      </pc:sldChg>
      <pc:sldChg chg="modSp mod">
        <pc:chgData name="Robert McKnight" userId="d5c7fb24-67df-49c0-a0e8-7fe946ae099c" providerId="ADAL" clId="{A868E236-8D18-42FB-9796-1ED3F6EAB646}" dt="2024-02-26T05:34:27.176" v="7368" actId="20577"/>
        <pc:sldMkLst>
          <pc:docMk/>
          <pc:sldMk cId="3942007624" sldId="342"/>
        </pc:sldMkLst>
        <pc:spChg chg="mod">
          <ac:chgData name="Robert McKnight" userId="d5c7fb24-67df-49c0-a0e8-7fe946ae099c" providerId="ADAL" clId="{A868E236-8D18-42FB-9796-1ED3F6EAB646}" dt="2024-02-26T05:34:27.176" v="7368" actId="20577"/>
          <ac:spMkLst>
            <pc:docMk/>
            <pc:sldMk cId="3942007624" sldId="342"/>
            <ac:spMk id="3" creationId="{C29FA815-F1A1-E848-8BE0-A481039CE411}"/>
          </ac:spMkLst>
        </pc:spChg>
      </pc:sldChg>
      <pc:sldChg chg="modSp new mod ord">
        <pc:chgData name="Robert McKnight" userId="d5c7fb24-67df-49c0-a0e8-7fe946ae099c" providerId="ADAL" clId="{A868E236-8D18-42FB-9796-1ED3F6EAB646}" dt="2024-02-26T05:23:17.659" v="5811" actId="20577"/>
        <pc:sldMkLst>
          <pc:docMk/>
          <pc:sldMk cId="2373469995" sldId="346"/>
        </pc:sldMkLst>
        <pc:spChg chg="mod">
          <ac:chgData name="Robert McKnight" userId="d5c7fb24-67df-49c0-a0e8-7fe946ae099c" providerId="ADAL" clId="{A868E236-8D18-42FB-9796-1ED3F6EAB646}" dt="2024-02-23T04:45:43.317" v="107" actId="20577"/>
          <ac:spMkLst>
            <pc:docMk/>
            <pc:sldMk cId="2373469995" sldId="346"/>
            <ac:spMk id="2" creationId="{4981AB8B-DB6C-6517-F2EB-5997F4EF2AC4}"/>
          </ac:spMkLst>
        </pc:spChg>
        <pc:spChg chg="mod">
          <ac:chgData name="Robert McKnight" userId="d5c7fb24-67df-49c0-a0e8-7fe946ae099c" providerId="ADAL" clId="{A868E236-8D18-42FB-9796-1ED3F6EAB646}" dt="2024-02-26T05:23:17.659" v="5811" actId="20577"/>
          <ac:spMkLst>
            <pc:docMk/>
            <pc:sldMk cId="2373469995" sldId="346"/>
            <ac:spMk id="3" creationId="{402AD739-9362-9450-ADB8-8AFD24C183E0}"/>
          </ac:spMkLst>
        </pc:spChg>
      </pc:sldChg>
      <pc:sldChg chg="modSp new del mod ord">
        <pc:chgData name="Robert McKnight" userId="d5c7fb24-67df-49c0-a0e8-7fe946ae099c" providerId="ADAL" clId="{A868E236-8D18-42FB-9796-1ED3F6EAB646}" dt="2024-02-26T05:33:49.963" v="7355" actId="47"/>
        <pc:sldMkLst>
          <pc:docMk/>
          <pc:sldMk cId="1867253576" sldId="347"/>
        </pc:sldMkLst>
        <pc:spChg chg="mod">
          <ac:chgData name="Robert McKnight" userId="d5c7fb24-67df-49c0-a0e8-7fe946ae099c" providerId="ADAL" clId="{A868E236-8D18-42FB-9796-1ED3F6EAB646}" dt="2024-02-23T04:45:48.655" v="114" actId="20577"/>
          <ac:spMkLst>
            <pc:docMk/>
            <pc:sldMk cId="1867253576" sldId="347"/>
            <ac:spMk id="2" creationId="{24FB0587-E976-F938-6C4A-A4E11E6D48F6}"/>
          </ac:spMkLst>
        </pc:spChg>
      </pc:sldChg>
      <pc:sldChg chg="modSp new mod">
        <pc:chgData name="Robert McKnight" userId="d5c7fb24-67df-49c0-a0e8-7fe946ae099c" providerId="ADAL" clId="{A868E236-8D18-42FB-9796-1ED3F6EAB646}" dt="2024-02-26T05:17:29.383" v="5240" actId="20577"/>
        <pc:sldMkLst>
          <pc:docMk/>
          <pc:sldMk cId="2203890882" sldId="348"/>
        </pc:sldMkLst>
        <pc:spChg chg="mod">
          <ac:chgData name="Robert McKnight" userId="d5c7fb24-67df-49c0-a0e8-7fe946ae099c" providerId="ADAL" clId="{A868E236-8D18-42FB-9796-1ED3F6EAB646}" dt="2024-02-23T04:52:35.826" v="139" actId="20577"/>
          <ac:spMkLst>
            <pc:docMk/>
            <pc:sldMk cId="2203890882" sldId="348"/>
            <ac:spMk id="2" creationId="{061B88A0-6472-911D-695E-508AEAF398DD}"/>
          </ac:spMkLst>
        </pc:spChg>
        <pc:spChg chg="mod">
          <ac:chgData name="Robert McKnight" userId="d5c7fb24-67df-49c0-a0e8-7fe946ae099c" providerId="ADAL" clId="{A868E236-8D18-42FB-9796-1ED3F6EAB646}" dt="2024-02-26T05:17:29.383" v="5240" actId="20577"/>
          <ac:spMkLst>
            <pc:docMk/>
            <pc:sldMk cId="2203890882" sldId="348"/>
            <ac:spMk id="3" creationId="{E40CB035-03E6-3796-9F9B-9D56D247E2D2}"/>
          </ac:spMkLst>
        </pc:spChg>
      </pc:sldChg>
      <pc:sldChg chg="modSp new mod">
        <pc:chgData name="Robert McKnight" userId="d5c7fb24-67df-49c0-a0e8-7fe946ae099c" providerId="ADAL" clId="{A868E236-8D18-42FB-9796-1ED3F6EAB646}" dt="2024-02-23T05:11:37.382" v="1424" actId="20577"/>
        <pc:sldMkLst>
          <pc:docMk/>
          <pc:sldMk cId="2102955605" sldId="349"/>
        </pc:sldMkLst>
        <pc:spChg chg="mod">
          <ac:chgData name="Robert McKnight" userId="d5c7fb24-67df-49c0-a0e8-7fe946ae099c" providerId="ADAL" clId="{A868E236-8D18-42FB-9796-1ED3F6EAB646}" dt="2024-02-23T05:04:49.066" v="585" actId="20577"/>
          <ac:spMkLst>
            <pc:docMk/>
            <pc:sldMk cId="2102955605" sldId="349"/>
            <ac:spMk id="2" creationId="{A3F34959-6BB8-0313-DE40-A238C3F8DF91}"/>
          </ac:spMkLst>
        </pc:spChg>
        <pc:spChg chg="mod">
          <ac:chgData name="Robert McKnight" userId="d5c7fb24-67df-49c0-a0e8-7fe946ae099c" providerId="ADAL" clId="{A868E236-8D18-42FB-9796-1ED3F6EAB646}" dt="2024-02-23T05:11:37.382" v="1424" actId="20577"/>
          <ac:spMkLst>
            <pc:docMk/>
            <pc:sldMk cId="2102955605" sldId="349"/>
            <ac:spMk id="3" creationId="{BC075582-959D-E98E-B3C2-00B4526F8B12}"/>
          </ac:spMkLst>
        </pc:spChg>
      </pc:sldChg>
      <pc:sldChg chg="addSp delSp modSp new mod">
        <pc:chgData name="Robert McKnight" userId="d5c7fb24-67df-49c0-a0e8-7fe946ae099c" providerId="ADAL" clId="{A868E236-8D18-42FB-9796-1ED3F6EAB646}" dt="2024-02-23T05:15:52.233" v="1533" actId="1076"/>
        <pc:sldMkLst>
          <pc:docMk/>
          <pc:sldMk cId="3692546992" sldId="350"/>
        </pc:sldMkLst>
        <pc:spChg chg="mod">
          <ac:chgData name="Robert McKnight" userId="d5c7fb24-67df-49c0-a0e8-7fe946ae099c" providerId="ADAL" clId="{A868E236-8D18-42FB-9796-1ED3F6EAB646}" dt="2024-02-23T05:12:47.019" v="1426" actId="6549"/>
          <ac:spMkLst>
            <pc:docMk/>
            <pc:sldMk cId="3692546992" sldId="350"/>
            <ac:spMk id="2" creationId="{591968FA-CE95-BFE0-4098-77A21A78C16D}"/>
          </ac:spMkLst>
        </pc:spChg>
        <pc:spChg chg="del">
          <ac:chgData name="Robert McKnight" userId="d5c7fb24-67df-49c0-a0e8-7fe946ae099c" providerId="ADAL" clId="{A868E236-8D18-42FB-9796-1ED3F6EAB646}" dt="2024-02-23T05:12:40.370" v="1425"/>
          <ac:spMkLst>
            <pc:docMk/>
            <pc:sldMk cId="3692546992" sldId="350"/>
            <ac:spMk id="3" creationId="{A69BF15E-F5F9-88B1-024C-2879E8C5A812}"/>
          </ac:spMkLst>
        </pc:spChg>
        <pc:graphicFrameChg chg="add mod modGraphic">
          <ac:chgData name="Robert McKnight" userId="d5c7fb24-67df-49c0-a0e8-7fe946ae099c" providerId="ADAL" clId="{A868E236-8D18-42FB-9796-1ED3F6EAB646}" dt="2024-02-23T05:15:52.233" v="1533" actId="1076"/>
          <ac:graphicFrameMkLst>
            <pc:docMk/>
            <pc:sldMk cId="3692546992" sldId="350"/>
            <ac:graphicFrameMk id="4" creationId="{688270C1-BD04-34A2-C90A-2B1A1324947C}"/>
          </ac:graphicFrameMkLst>
        </pc:graphicFrameChg>
      </pc:sldChg>
      <pc:sldChg chg="modSp new mod">
        <pc:chgData name="Robert McKnight" userId="d5c7fb24-67df-49c0-a0e8-7fe946ae099c" providerId="ADAL" clId="{A868E236-8D18-42FB-9796-1ED3F6EAB646}" dt="2024-02-26T05:30:28.588" v="6899" actId="20577"/>
        <pc:sldMkLst>
          <pc:docMk/>
          <pc:sldMk cId="2893944762" sldId="351"/>
        </pc:sldMkLst>
        <pc:spChg chg="mod">
          <ac:chgData name="Robert McKnight" userId="d5c7fb24-67df-49c0-a0e8-7fe946ae099c" providerId="ADAL" clId="{A868E236-8D18-42FB-9796-1ED3F6EAB646}" dt="2024-02-23T04:55:24.711" v="220" actId="20577"/>
          <ac:spMkLst>
            <pc:docMk/>
            <pc:sldMk cId="2893944762" sldId="351"/>
            <ac:spMk id="2" creationId="{6512299F-553E-502D-4191-F7272988993B}"/>
          </ac:spMkLst>
        </pc:spChg>
        <pc:spChg chg="mod">
          <ac:chgData name="Robert McKnight" userId="d5c7fb24-67df-49c0-a0e8-7fe946ae099c" providerId="ADAL" clId="{A868E236-8D18-42FB-9796-1ED3F6EAB646}" dt="2024-02-26T05:30:28.588" v="6899" actId="20577"/>
          <ac:spMkLst>
            <pc:docMk/>
            <pc:sldMk cId="2893944762" sldId="351"/>
            <ac:spMk id="3" creationId="{76A1AE19-EC68-5979-E8FD-B51307DC36CC}"/>
          </ac:spMkLst>
        </pc:spChg>
      </pc:sldChg>
      <pc:sldChg chg="modSp new del mod">
        <pc:chgData name="Robert McKnight" userId="d5c7fb24-67df-49c0-a0e8-7fe946ae099c" providerId="ADAL" clId="{A868E236-8D18-42FB-9796-1ED3F6EAB646}" dt="2024-02-26T05:34:45.570" v="7369" actId="47"/>
        <pc:sldMkLst>
          <pc:docMk/>
          <pc:sldMk cId="3905796502" sldId="352"/>
        </pc:sldMkLst>
        <pc:spChg chg="mod">
          <ac:chgData name="Robert McKnight" userId="d5c7fb24-67df-49c0-a0e8-7fe946ae099c" providerId="ADAL" clId="{A868E236-8D18-42FB-9796-1ED3F6EAB646}" dt="2024-02-23T04:56:22.689" v="228" actId="20577"/>
          <ac:spMkLst>
            <pc:docMk/>
            <pc:sldMk cId="3905796502" sldId="352"/>
            <ac:spMk id="2" creationId="{2A589E1B-12B8-0424-B9D4-4161E50339E5}"/>
          </ac:spMkLst>
        </pc:spChg>
      </pc:sldChg>
      <pc:sldChg chg="modSp new mod">
        <pc:chgData name="Robert McKnight" userId="d5c7fb24-67df-49c0-a0e8-7fe946ae099c" providerId="ADAL" clId="{A868E236-8D18-42FB-9796-1ED3F6EAB646}" dt="2024-02-23T05:20:44.219" v="2133" actId="2711"/>
        <pc:sldMkLst>
          <pc:docMk/>
          <pc:sldMk cId="2185775603" sldId="353"/>
        </pc:sldMkLst>
        <pc:spChg chg="mod">
          <ac:chgData name="Robert McKnight" userId="d5c7fb24-67df-49c0-a0e8-7fe946ae099c" providerId="ADAL" clId="{A868E236-8D18-42FB-9796-1ED3F6EAB646}" dt="2024-02-23T04:57:15.741" v="248" actId="20577"/>
          <ac:spMkLst>
            <pc:docMk/>
            <pc:sldMk cId="2185775603" sldId="353"/>
            <ac:spMk id="2" creationId="{027236F5-CF20-E622-A1C5-5B8E3AB3C826}"/>
          </ac:spMkLst>
        </pc:spChg>
        <pc:spChg chg="mod">
          <ac:chgData name="Robert McKnight" userId="d5c7fb24-67df-49c0-a0e8-7fe946ae099c" providerId="ADAL" clId="{A868E236-8D18-42FB-9796-1ED3F6EAB646}" dt="2024-02-23T05:20:44.219" v="2133" actId="2711"/>
          <ac:spMkLst>
            <pc:docMk/>
            <pc:sldMk cId="2185775603" sldId="353"/>
            <ac:spMk id="3" creationId="{5A890ED7-D571-241E-D7FA-200269304E4C}"/>
          </ac:spMkLst>
        </pc:spChg>
      </pc:sldChg>
      <pc:sldChg chg="modSp new mod ord">
        <pc:chgData name="Robert McKnight" userId="d5c7fb24-67df-49c0-a0e8-7fe946ae099c" providerId="ADAL" clId="{A868E236-8D18-42FB-9796-1ED3F6EAB646}" dt="2024-02-26T05:07:40.160" v="4264" actId="20577"/>
        <pc:sldMkLst>
          <pc:docMk/>
          <pc:sldMk cId="2895178972" sldId="354"/>
        </pc:sldMkLst>
        <pc:spChg chg="mod">
          <ac:chgData name="Robert McKnight" userId="d5c7fb24-67df-49c0-a0e8-7fe946ae099c" providerId="ADAL" clId="{A868E236-8D18-42FB-9796-1ED3F6EAB646}" dt="2024-02-23T04:57:39.207" v="259" actId="20577"/>
          <ac:spMkLst>
            <pc:docMk/>
            <pc:sldMk cId="2895178972" sldId="354"/>
            <ac:spMk id="2" creationId="{FA3B6F27-3A94-6505-7965-97D02297C1DA}"/>
          </ac:spMkLst>
        </pc:spChg>
        <pc:spChg chg="mod">
          <ac:chgData name="Robert McKnight" userId="d5c7fb24-67df-49c0-a0e8-7fe946ae099c" providerId="ADAL" clId="{A868E236-8D18-42FB-9796-1ED3F6EAB646}" dt="2024-02-26T05:07:40.160" v="4264" actId="20577"/>
          <ac:spMkLst>
            <pc:docMk/>
            <pc:sldMk cId="2895178972" sldId="354"/>
            <ac:spMk id="3" creationId="{96464206-D5EA-DC12-22B3-AAC33C097196}"/>
          </ac:spMkLst>
        </pc:spChg>
      </pc:sldChg>
      <pc:sldChg chg="new del">
        <pc:chgData name="Robert McKnight" userId="d5c7fb24-67df-49c0-a0e8-7fe946ae099c" providerId="ADAL" clId="{A868E236-8D18-42FB-9796-1ED3F6EAB646}" dt="2024-02-23T04:58:22.278" v="269" actId="47"/>
        <pc:sldMkLst>
          <pc:docMk/>
          <pc:sldMk cId="984058090" sldId="355"/>
        </pc:sldMkLst>
      </pc:sldChg>
      <pc:sldChg chg="modSp new mod">
        <pc:chgData name="Robert McKnight" userId="d5c7fb24-67df-49c0-a0e8-7fe946ae099c" providerId="ADAL" clId="{A868E236-8D18-42FB-9796-1ED3F6EAB646}" dt="2024-02-26T05:02:15.113" v="3484" actId="20577"/>
        <pc:sldMkLst>
          <pc:docMk/>
          <pc:sldMk cId="469468055" sldId="356"/>
        </pc:sldMkLst>
        <pc:spChg chg="mod">
          <ac:chgData name="Robert McKnight" userId="d5c7fb24-67df-49c0-a0e8-7fe946ae099c" providerId="ADAL" clId="{A868E236-8D18-42FB-9796-1ED3F6EAB646}" dt="2024-02-23T04:58:14.331" v="266" actId="20577"/>
          <ac:spMkLst>
            <pc:docMk/>
            <pc:sldMk cId="469468055" sldId="356"/>
            <ac:spMk id="2" creationId="{168D1819-A3E3-89A3-D96C-121A460E571E}"/>
          </ac:spMkLst>
        </pc:spChg>
        <pc:spChg chg="mod">
          <ac:chgData name="Robert McKnight" userId="d5c7fb24-67df-49c0-a0e8-7fe946ae099c" providerId="ADAL" clId="{A868E236-8D18-42FB-9796-1ED3F6EAB646}" dt="2024-02-26T05:02:15.113" v="3484" actId="20577"/>
          <ac:spMkLst>
            <pc:docMk/>
            <pc:sldMk cId="469468055" sldId="356"/>
            <ac:spMk id="3" creationId="{4B215E98-74FA-8DD3-C1F7-0FDC2527021A}"/>
          </ac:spMkLst>
        </pc:spChg>
      </pc:sldChg>
      <pc:sldChg chg="modSp add mod">
        <pc:chgData name="Robert McKnight" userId="d5c7fb24-67df-49c0-a0e8-7fe946ae099c" providerId="ADAL" clId="{A868E236-8D18-42FB-9796-1ED3F6EAB646}" dt="2024-02-23T05:09:54.611" v="1259" actId="20577"/>
        <pc:sldMkLst>
          <pc:docMk/>
          <pc:sldMk cId="3046061650" sldId="357"/>
        </pc:sldMkLst>
        <pc:spChg chg="mod">
          <ac:chgData name="Robert McKnight" userId="d5c7fb24-67df-49c0-a0e8-7fe946ae099c" providerId="ADAL" clId="{A868E236-8D18-42FB-9796-1ED3F6EAB646}" dt="2024-02-23T05:06:03.034" v="741" actId="20577"/>
          <ac:spMkLst>
            <pc:docMk/>
            <pc:sldMk cId="3046061650" sldId="357"/>
            <ac:spMk id="2" creationId="{A3F34959-6BB8-0313-DE40-A238C3F8DF91}"/>
          </ac:spMkLst>
        </pc:spChg>
        <pc:spChg chg="mod">
          <ac:chgData name="Robert McKnight" userId="d5c7fb24-67df-49c0-a0e8-7fe946ae099c" providerId="ADAL" clId="{A868E236-8D18-42FB-9796-1ED3F6EAB646}" dt="2024-02-23T05:09:54.611" v="1259" actId="20577"/>
          <ac:spMkLst>
            <pc:docMk/>
            <pc:sldMk cId="3046061650" sldId="357"/>
            <ac:spMk id="3" creationId="{BC075582-959D-E98E-B3C2-00B4526F8B12}"/>
          </ac:spMkLst>
        </pc:spChg>
      </pc:sldChg>
      <pc:sldChg chg="modSp new mod">
        <pc:chgData name="Robert McKnight" userId="d5c7fb24-67df-49c0-a0e8-7fe946ae099c" providerId="ADAL" clId="{A868E236-8D18-42FB-9796-1ED3F6EAB646}" dt="2024-02-23T05:17:40.350" v="1769" actId="20577"/>
        <pc:sldMkLst>
          <pc:docMk/>
          <pc:sldMk cId="772229660" sldId="358"/>
        </pc:sldMkLst>
        <pc:spChg chg="mod">
          <ac:chgData name="Robert McKnight" userId="d5c7fb24-67df-49c0-a0e8-7fe946ae099c" providerId="ADAL" clId="{A868E236-8D18-42FB-9796-1ED3F6EAB646}" dt="2024-02-23T05:16:07.450" v="1535"/>
          <ac:spMkLst>
            <pc:docMk/>
            <pc:sldMk cId="772229660" sldId="358"/>
            <ac:spMk id="2" creationId="{EC3FFFC1-D581-41ED-3226-5BCF1E8C8BA3}"/>
          </ac:spMkLst>
        </pc:spChg>
        <pc:spChg chg="mod">
          <ac:chgData name="Robert McKnight" userId="d5c7fb24-67df-49c0-a0e8-7fe946ae099c" providerId="ADAL" clId="{A868E236-8D18-42FB-9796-1ED3F6EAB646}" dt="2024-02-23T05:17:40.350" v="1769" actId="20577"/>
          <ac:spMkLst>
            <pc:docMk/>
            <pc:sldMk cId="772229660" sldId="358"/>
            <ac:spMk id="3" creationId="{6CF5C515-9CA5-BD89-2933-967C2CDC7B37}"/>
          </ac:spMkLst>
        </pc:spChg>
      </pc:sldChg>
      <pc:sldChg chg="modSp new del mod">
        <pc:chgData name="Robert McKnight" userId="d5c7fb24-67df-49c0-a0e8-7fe946ae099c" providerId="ADAL" clId="{A868E236-8D18-42FB-9796-1ED3F6EAB646}" dt="2024-02-23T05:10:09.832" v="1283" actId="47"/>
        <pc:sldMkLst>
          <pc:docMk/>
          <pc:sldMk cId="3854288008" sldId="358"/>
        </pc:sldMkLst>
        <pc:spChg chg="mod">
          <ac:chgData name="Robert McKnight" userId="d5c7fb24-67df-49c0-a0e8-7fe946ae099c" providerId="ADAL" clId="{A868E236-8D18-42FB-9796-1ED3F6EAB646}" dt="2024-02-23T05:10:07.643" v="1282" actId="20577"/>
          <ac:spMkLst>
            <pc:docMk/>
            <pc:sldMk cId="3854288008" sldId="358"/>
            <ac:spMk id="2" creationId="{62298FC3-1949-581F-F10A-E06F7B9C49F9}"/>
          </ac:spMkLst>
        </pc:spChg>
      </pc:sldChg>
      <pc:sldChg chg="addSp modSp new mod">
        <pc:chgData name="Robert McKnight" userId="d5c7fb24-67df-49c0-a0e8-7fe946ae099c" providerId="ADAL" clId="{A868E236-8D18-42FB-9796-1ED3F6EAB646}" dt="2024-02-23T05:29:37.721" v="2629" actId="14100"/>
        <pc:sldMkLst>
          <pc:docMk/>
          <pc:sldMk cId="3327174237" sldId="359"/>
        </pc:sldMkLst>
        <pc:spChg chg="mod">
          <ac:chgData name="Robert McKnight" userId="d5c7fb24-67df-49c0-a0e8-7fe946ae099c" providerId="ADAL" clId="{A868E236-8D18-42FB-9796-1ED3F6EAB646}" dt="2024-02-23T05:21:29.869" v="2164" actId="20577"/>
          <ac:spMkLst>
            <pc:docMk/>
            <pc:sldMk cId="3327174237" sldId="359"/>
            <ac:spMk id="2" creationId="{EABE43E9-6C4F-3023-8768-F7E51AE4DA7E}"/>
          </ac:spMkLst>
        </pc:spChg>
        <pc:spChg chg="mod">
          <ac:chgData name="Robert McKnight" userId="d5c7fb24-67df-49c0-a0e8-7fe946ae099c" providerId="ADAL" clId="{A868E236-8D18-42FB-9796-1ED3F6EAB646}" dt="2024-02-23T05:25:24.758" v="2494" actId="20577"/>
          <ac:spMkLst>
            <pc:docMk/>
            <pc:sldMk cId="3327174237" sldId="359"/>
            <ac:spMk id="3" creationId="{5057A256-7F73-7698-6335-F03FE0789280}"/>
          </ac:spMkLst>
        </pc:spChg>
        <pc:graphicFrameChg chg="add mod modGraphic">
          <ac:chgData name="Robert McKnight" userId="d5c7fb24-67df-49c0-a0e8-7fe946ae099c" providerId="ADAL" clId="{A868E236-8D18-42FB-9796-1ED3F6EAB646}" dt="2024-02-23T05:28:25.756" v="2584" actId="20577"/>
          <ac:graphicFrameMkLst>
            <pc:docMk/>
            <pc:sldMk cId="3327174237" sldId="359"/>
            <ac:graphicFrameMk id="4" creationId="{F780C19B-DC9C-CABB-5B36-5830B5A9CA4D}"/>
          </ac:graphicFrameMkLst>
        </pc:graphicFrameChg>
        <pc:graphicFrameChg chg="add mod">
          <ac:chgData name="Robert McKnight" userId="d5c7fb24-67df-49c0-a0e8-7fe946ae099c" providerId="ADAL" clId="{A868E236-8D18-42FB-9796-1ED3F6EAB646}" dt="2024-02-23T05:29:37.721" v="2629" actId="14100"/>
          <ac:graphicFrameMkLst>
            <pc:docMk/>
            <pc:sldMk cId="3327174237" sldId="359"/>
            <ac:graphicFrameMk id="5" creationId="{232A8EF3-D70A-DD10-818F-FBF7D4DF5831}"/>
          </ac:graphicFrameMkLst>
        </pc:graphicFrameChg>
      </pc:sldChg>
      <pc:sldChg chg="new del">
        <pc:chgData name="Robert McKnight" userId="d5c7fb24-67df-49c0-a0e8-7fe946ae099c" providerId="ADAL" clId="{A868E236-8D18-42FB-9796-1ED3F6EAB646}" dt="2024-02-23T05:29:55.462" v="2632" actId="47"/>
        <pc:sldMkLst>
          <pc:docMk/>
          <pc:sldMk cId="778696216" sldId="360"/>
        </pc:sldMkLst>
      </pc:sldChg>
      <pc:sldChg chg="delSp modSp add mod">
        <pc:chgData name="Robert McKnight" userId="d5c7fb24-67df-49c0-a0e8-7fe946ae099c" providerId="ADAL" clId="{A868E236-8D18-42FB-9796-1ED3F6EAB646}" dt="2024-02-23T05:41:13.744" v="3043" actId="1076"/>
        <pc:sldMkLst>
          <pc:docMk/>
          <pc:sldMk cId="907787777" sldId="361"/>
        </pc:sldMkLst>
        <pc:spChg chg="mod">
          <ac:chgData name="Robert McKnight" userId="d5c7fb24-67df-49c0-a0e8-7fe946ae099c" providerId="ADAL" clId="{A868E236-8D18-42FB-9796-1ED3F6EAB646}" dt="2024-02-23T05:31:33.527" v="2812" actId="20577"/>
          <ac:spMkLst>
            <pc:docMk/>
            <pc:sldMk cId="907787777" sldId="361"/>
            <ac:spMk id="3" creationId="{5057A256-7F73-7698-6335-F03FE0789280}"/>
          </ac:spMkLst>
        </pc:spChg>
        <pc:graphicFrameChg chg="mod">
          <ac:chgData name="Robert McKnight" userId="d5c7fb24-67df-49c0-a0e8-7fe946ae099c" providerId="ADAL" clId="{A868E236-8D18-42FB-9796-1ED3F6EAB646}" dt="2024-02-23T05:41:13.744" v="3043" actId="1076"/>
          <ac:graphicFrameMkLst>
            <pc:docMk/>
            <pc:sldMk cId="907787777" sldId="361"/>
            <ac:graphicFrameMk id="4" creationId="{F780C19B-DC9C-CABB-5B36-5830B5A9CA4D}"/>
          </ac:graphicFrameMkLst>
        </pc:graphicFrameChg>
        <pc:graphicFrameChg chg="del">
          <ac:chgData name="Robert McKnight" userId="d5c7fb24-67df-49c0-a0e8-7fe946ae099c" providerId="ADAL" clId="{A868E236-8D18-42FB-9796-1ED3F6EAB646}" dt="2024-02-23T05:38:42.011" v="2973" actId="478"/>
          <ac:graphicFrameMkLst>
            <pc:docMk/>
            <pc:sldMk cId="907787777" sldId="361"/>
            <ac:graphicFrameMk id="5" creationId="{232A8EF3-D70A-DD10-818F-FBF7D4DF5831}"/>
          </ac:graphicFrameMkLst>
        </pc:graphicFrameChg>
      </pc:sldChg>
      <pc:sldChg chg="modSp add mod">
        <pc:chgData name="Robert McKnight" userId="d5c7fb24-67df-49c0-a0e8-7fe946ae099c" providerId="ADAL" clId="{A868E236-8D18-42FB-9796-1ED3F6EAB646}" dt="2024-02-26T05:10:25.044" v="4559" actId="6549"/>
        <pc:sldMkLst>
          <pc:docMk/>
          <pc:sldMk cId="2303796840" sldId="362"/>
        </pc:sldMkLst>
        <pc:spChg chg="mod">
          <ac:chgData name="Robert McKnight" userId="d5c7fb24-67df-49c0-a0e8-7fe946ae099c" providerId="ADAL" clId="{A868E236-8D18-42FB-9796-1ED3F6EAB646}" dt="2024-02-26T05:10:25.044" v="4559" actId="6549"/>
          <ac:spMkLst>
            <pc:docMk/>
            <pc:sldMk cId="2303796840" sldId="362"/>
            <ac:spMk id="3" creationId="{96464206-D5EA-DC12-22B3-AAC33C097196}"/>
          </ac:spMkLst>
        </pc:spChg>
      </pc:sldChg>
      <pc:sldChg chg="modSp new mod">
        <pc:chgData name="Robert McKnight" userId="d5c7fb24-67df-49c0-a0e8-7fe946ae099c" providerId="ADAL" clId="{A868E236-8D18-42FB-9796-1ED3F6EAB646}" dt="2024-02-26T05:25:12.422" v="6142" actId="20577"/>
        <pc:sldMkLst>
          <pc:docMk/>
          <pc:sldMk cId="3500900021" sldId="363"/>
        </pc:sldMkLst>
        <pc:spChg chg="mod">
          <ac:chgData name="Robert McKnight" userId="d5c7fb24-67df-49c0-a0e8-7fe946ae099c" providerId="ADAL" clId="{A868E236-8D18-42FB-9796-1ED3F6EAB646}" dt="2024-02-26T05:21:51.264" v="5655" actId="20577"/>
          <ac:spMkLst>
            <pc:docMk/>
            <pc:sldMk cId="3500900021" sldId="363"/>
            <ac:spMk id="2" creationId="{89E79058-3D06-86E3-DE58-FD962B2D0E26}"/>
          </ac:spMkLst>
        </pc:spChg>
        <pc:spChg chg="mod">
          <ac:chgData name="Robert McKnight" userId="d5c7fb24-67df-49c0-a0e8-7fe946ae099c" providerId="ADAL" clId="{A868E236-8D18-42FB-9796-1ED3F6EAB646}" dt="2024-02-26T05:25:12.422" v="6142" actId="20577"/>
          <ac:spMkLst>
            <pc:docMk/>
            <pc:sldMk cId="3500900021" sldId="363"/>
            <ac:spMk id="3" creationId="{2EAB5504-2561-2478-7AC8-6D183C4BF976}"/>
          </ac:spMkLst>
        </pc:spChg>
      </pc:sldChg>
      <pc:sldChg chg="modSp add mod">
        <pc:chgData name="Robert McKnight" userId="d5c7fb24-67df-49c0-a0e8-7fe946ae099c" providerId="ADAL" clId="{A868E236-8D18-42FB-9796-1ED3F6EAB646}" dt="2024-02-26T05:33:06.845" v="7354" actId="27636"/>
        <pc:sldMkLst>
          <pc:docMk/>
          <pc:sldMk cId="1707598408" sldId="364"/>
        </pc:sldMkLst>
        <pc:spChg chg="mod">
          <ac:chgData name="Robert McKnight" userId="d5c7fb24-67df-49c0-a0e8-7fe946ae099c" providerId="ADAL" clId="{A868E236-8D18-42FB-9796-1ED3F6EAB646}" dt="2024-02-26T05:31:07.501" v="6964" actId="20577"/>
          <ac:spMkLst>
            <pc:docMk/>
            <pc:sldMk cId="1707598408" sldId="364"/>
            <ac:spMk id="2" creationId="{6512299F-553E-502D-4191-F7272988993B}"/>
          </ac:spMkLst>
        </pc:spChg>
        <pc:spChg chg="mod">
          <ac:chgData name="Robert McKnight" userId="d5c7fb24-67df-49c0-a0e8-7fe946ae099c" providerId="ADAL" clId="{A868E236-8D18-42FB-9796-1ED3F6EAB646}" dt="2024-02-26T05:33:06.845" v="7354" actId="27636"/>
          <ac:spMkLst>
            <pc:docMk/>
            <pc:sldMk cId="1707598408" sldId="364"/>
            <ac:spMk id="3" creationId="{76A1AE19-EC68-5979-E8FD-B51307DC36C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D178C-5C5F-458B-9BF1-B68F464064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9FA7EB-1C86-4FEE-BB91-4E9BE05A76BC}">
      <dgm:prSet/>
      <dgm:spPr/>
      <dgm:t>
        <a:bodyPr/>
        <a:lstStyle/>
        <a:p>
          <a:r>
            <a:rPr lang="en-AU"/>
            <a:t>Fundamentals and language of computer hardware and operating systems</a:t>
          </a:r>
          <a:endParaRPr lang="en-US"/>
        </a:p>
      </dgm:t>
    </dgm:pt>
    <dgm:pt modelId="{C7A34C5C-47DA-4A4F-B190-663A768FAE9A}" type="parTrans" cxnId="{C3C71DDB-61F5-4606-88CF-BBE6920609BC}">
      <dgm:prSet/>
      <dgm:spPr/>
      <dgm:t>
        <a:bodyPr/>
        <a:lstStyle/>
        <a:p>
          <a:endParaRPr lang="en-US"/>
        </a:p>
      </dgm:t>
    </dgm:pt>
    <dgm:pt modelId="{7130B447-D487-414B-9F60-5D230FD9C940}" type="sibTrans" cxnId="{C3C71DDB-61F5-4606-88CF-BBE6920609BC}">
      <dgm:prSet/>
      <dgm:spPr/>
      <dgm:t>
        <a:bodyPr/>
        <a:lstStyle/>
        <a:p>
          <a:endParaRPr lang="en-US"/>
        </a:p>
      </dgm:t>
    </dgm:pt>
    <dgm:pt modelId="{A9682208-46B2-4608-8A10-10E372C50ADE}">
      <dgm:prSet/>
      <dgm:spPr/>
      <dgm:t>
        <a:bodyPr/>
        <a:lstStyle/>
        <a:p>
          <a:r>
            <a:rPr lang="en-AU"/>
            <a:t>How operating systems implement security</a:t>
          </a:r>
          <a:endParaRPr lang="en-US"/>
        </a:p>
      </dgm:t>
    </dgm:pt>
    <dgm:pt modelId="{3B576B52-E6F2-4DB9-A73E-C115C1F110AB}" type="parTrans" cxnId="{07D57C3C-3996-4A53-958C-CD2B4A81CA72}">
      <dgm:prSet/>
      <dgm:spPr/>
      <dgm:t>
        <a:bodyPr/>
        <a:lstStyle/>
        <a:p>
          <a:endParaRPr lang="en-US"/>
        </a:p>
      </dgm:t>
    </dgm:pt>
    <dgm:pt modelId="{B12A0973-A854-491B-A587-2E919721596C}" type="sibTrans" cxnId="{07D57C3C-3996-4A53-958C-CD2B4A81CA72}">
      <dgm:prSet/>
      <dgm:spPr/>
      <dgm:t>
        <a:bodyPr/>
        <a:lstStyle/>
        <a:p>
          <a:endParaRPr lang="en-US"/>
        </a:p>
      </dgm:t>
    </dgm:pt>
    <dgm:pt modelId="{81C7812B-AAE3-44A0-9881-B0530425CB45}">
      <dgm:prSet/>
      <dgm:spPr/>
      <dgm:t>
        <a:bodyPr/>
        <a:lstStyle/>
        <a:p>
          <a:r>
            <a:rPr lang="en-AU"/>
            <a:t>Fundamentals of networking and network security</a:t>
          </a:r>
          <a:endParaRPr lang="en-US"/>
        </a:p>
      </dgm:t>
    </dgm:pt>
    <dgm:pt modelId="{18DBAF07-8AB2-49FF-8558-81E711086A7C}" type="parTrans" cxnId="{76A79677-20F4-4C97-A803-B9ABDADAF1D0}">
      <dgm:prSet/>
      <dgm:spPr/>
      <dgm:t>
        <a:bodyPr/>
        <a:lstStyle/>
        <a:p>
          <a:endParaRPr lang="en-US"/>
        </a:p>
      </dgm:t>
    </dgm:pt>
    <dgm:pt modelId="{86705CB0-8CD4-435B-88AC-13DEB8196A12}" type="sibTrans" cxnId="{76A79677-20F4-4C97-A803-B9ABDADAF1D0}">
      <dgm:prSet/>
      <dgm:spPr/>
      <dgm:t>
        <a:bodyPr/>
        <a:lstStyle/>
        <a:p>
          <a:endParaRPr lang="en-US"/>
        </a:p>
      </dgm:t>
    </dgm:pt>
    <dgm:pt modelId="{772731C8-46F8-4184-87F5-E8B99722E784}" type="pres">
      <dgm:prSet presAssocID="{796D178C-5C5F-458B-9BF1-B68F464064A1}" presName="root" presStyleCnt="0">
        <dgm:presLayoutVars>
          <dgm:dir/>
          <dgm:resizeHandles val="exact"/>
        </dgm:presLayoutVars>
      </dgm:prSet>
      <dgm:spPr/>
    </dgm:pt>
    <dgm:pt modelId="{042F608D-66F9-4A3B-A253-9827A2431C3A}" type="pres">
      <dgm:prSet presAssocID="{3A9FA7EB-1C86-4FEE-BB91-4E9BE05A76BC}" presName="compNode" presStyleCnt="0"/>
      <dgm:spPr/>
    </dgm:pt>
    <dgm:pt modelId="{0091BD70-9A6D-4133-A012-281CA2F6D242}" type="pres">
      <dgm:prSet presAssocID="{3A9FA7EB-1C86-4FEE-BB91-4E9BE05A76BC}" presName="bgRect" presStyleLbl="bgShp" presStyleIdx="0" presStyleCnt="3"/>
      <dgm:spPr/>
    </dgm:pt>
    <dgm:pt modelId="{4AA30FD7-BBFB-4CC9-A572-2D0B88EB7FA5}" type="pres">
      <dgm:prSet presAssocID="{3A9FA7EB-1C86-4FEE-BB91-4E9BE05A76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CB1870C-F1F4-45FE-990D-72627AE1E856}" type="pres">
      <dgm:prSet presAssocID="{3A9FA7EB-1C86-4FEE-BB91-4E9BE05A76BC}" presName="spaceRect" presStyleCnt="0"/>
      <dgm:spPr/>
    </dgm:pt>
    <dgm:pt modelId="{6209708C-9FB9-4396-972E-D311121A3724}" type="pres">
      <dgm:prSet presAssocID="{3A9FA7EB-1C86-4FEE-BB91-4E9BE05A76BC}" presName="parTx" presStyleLbl="revTx" presStyleIdx="0" presStyleCnt="3">
        <dgm:presLayoutVars>
          <dgm:chMax val="0"/>
          <dgm:chPref val="0"/>
        </dgm:presLayoutVars>
      </dgm:prSet>
      <dgm:spPr/>
    </dgm:pt>
    <dgm:pt modelId="{A16CC73F-4220-47A2-9B94-DC548FCBFDC3}" type="pres">
      <dgm:prSet presAssocID="{7130B447-D487-414B-9F60-5D230FD9C940}" presName="sibTrans" presStyleCnt="0"/>
      <dgm:spPr/>
    </dgm:pt>
    <dgm:pt modelId="{B09D094E-1712-46CD-BBA5-301B6E9A9262}" type="pres">
      <dgm:prSet presAssocID="{A9682208-46B2-4608-8A10-10E372C50ADE}" presName="compNode" presStyleCnt="0"/>
      <dgm:spPr/>
    </dgm:pt>
    <dgm:pt modelId="{EB935FA7-0C2C-42BD-9B20-A4D3A91121E4}" type="pres">
      <dgm:prSet presAssocID="{A9682208-46B2-4608-8A10-10E372C50ADE}" presName="bgRect" presStyleLbl="bgShp" presStyleIdx="1" presStyleCnt="3"/>
      <dgm:spPr/>
    </dgm:pt>
    <dgm:pt modelId="{999811C4-08CE-4DD6-A950-9197625F677D}" type="pres">
      <dgm:prSet presAssocID="{A9682208-46B2-4608-8A10-10E372C50A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51660E9D-1F6B-426F-BE9A-941129C9B0EC}" type="pres">
      <dgm:prSet presAssocID="{A9682208-46B2-4608-8A10-10E372C50ADE}" presName="spaceRect" presStyleCnt="0"/>
      <dgm:spPr/>
    </dgm:pt>
    <dgm:pt modelId="{925F1EC1-93FC-4D06-82E2-B819A383FCA1}" type="pres">
      <dgm:prSet presAssocID="{A9682208-46B2-4608-8A10-10E372C50ADE}" presName="parTx" presStyleLbl="revTx" presStyleIdx="1" presStyleCnt="3">
        <dgm:presLayoutVars>
          <dgm:chMax val="0"/>
          <dgm:chPref val="0"/>
        </dgm:presLayoutVars>
      </dgm:prSet>
      <dgm:spPr/>
    </dgm:pt>
    <dgm:pt modelId="{7DE01CD8-B8D6-4159-866D-F94A2280C9C5}" type="pres">
      <dgm:prSet presAssocID="{B12A0973-A854-491B-A587-2E919721596C}" presName="sibTrans" presStyleCnt="0"/>
      <dgm:spPr/>
    </dgm:pt>
    <dgm:pt modelId="{54F05DCB-5708-4B40-8DF5-9FFCCCE4C801}" type="pres">
      <dgm:prSet presAssocID="{81C7812B-AAE3-44A0-9881-B0530425CB45}" presName="compNode" presStyleCnt="0"/>
      <dgm:spPr/>
    </dgm:pt>
    <dgm:pt modelId="{B0650810-F501-4BEF-AFE9-E4A4F6B97A7F}" type="pres">
      <dgm:prSet presAssocID="{81C7812B-AAE3-44A0-9881-B0530425CB45}" presName="bgRect" presStyleLbl="bgShp" presStyleIdx="2" presStyleCnt="3"/>
      <dgm:spPr/>
    </dgm:pt>
    <dgm:pt modelId="{FD3CC3E7-DD68-4AFE-859C-9032710A1986}" type="pres">
      <dgm:prSet presAssocID="{81C7812B-AAE3-44A0-9881-B0530425CB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6374F14-4C23-4617-96C2-03FE88023FF3}" type="pres">
      <dgm:prSet presAssocID="{81C7812B-AAE3-44A0-9881-B0530425CB45}" presName="spaceRect" presStyleCnt="0"/>
      <dgm:spPr/>
    </dgm:pt>
    <dgm:pt modelId="{02B2BC7C-FE67-4A8B-B845-02AA100C2498}" type="pres">
      <dgm:prSet presAssocID="{81C7812B-AAE3-44A0-9881-B0530425CB45}" presName="parTx" presStyleLbl="revTx" presStyleIdx="2" presStyleCnt="3">
        <dgm:presLayoutVars>
          <dgm:chMax val="0"/>
          <dgm:chPref val="0"/>
        </dgm:presLayoutVars>
      </dgm:prSet>
      <dgm:spPr/>
    </dgm:pt>
  </dgm:ptLst>
  <dgm:cxnLst>
    <dgm:cxn modelId="{1BBDC916-10FC-4F7D-9F5A-F475B3765670}" type="presOf" srcId="{A9682208-46B2-4608-8A10-10E372C50ADE}" destId="{925F1EC1-93FC-4D06-82E2-B819A383FCA1}" srcOrd="0" destOrd="0" presId="urn:microsoft.com/office/officeart/2018/2/layout/IconVerticalSolidList"/>
    <dgm:cxn modelId="{ACB5CE1F-E891-412B-9974-D7344C70B57B}" type="presOf" srcId="{796D178C-5C5F-458B-9BF1-B68F464064A1}" destId="{772731C8-46F8-4184-87F5-E8B99722E784}" srcOrd="0" destOrd="0" presId="urn:microsoft.com/office/officeart/2018/2/layout/IconVerticalSolidList"/>
    <dgm:cxn modelId="{07D57C3C-3996-4A53-958C-CD2B4A81CA72}" srcId="{796D178C-5C5F-458B-9BF1-B68F464064A1}" destId="{A9682208-46B2-4608-8A10-10E372C50ADE}" srcOrd="1" destOrd="0" parTransId="{3B576B52-E6F2-4DB9-A73E-C115C1F110AB}" sibTransId="{B12A0973-A854-491B-A587-2E919721596C}"/>
    <dgm:cxn modelId="{9F961761-1D2F-4A08-99F8-E5F2D1A6477E}" type="presOf" srcId="{81C7812B-AAE3-44A0-9881-B0530425CB45}" destId="{02B2BC7C-FE67-4A8B-B845-02AA100C2498}" srcOrd="0" destOrd="0" presId="urn:microsoft.com/office/officeart/2018/2/layout/IconVerticalSolidList"/>
    <dgm:cxn modelId="{76A79677-20F4-4C97-A803-B9ABDADAF1D0}" srcId="{796D178C-5C5F-458B-9BF1-B68F464064A1}" destId="{81C7812B-AAE3-44A0-9881-B0530425CB45}" srcOrd="2" destOrd="0" parTransId="{18DBAF07-8AB2-49FF-8558-81E711086A7C}" sibTransId="{86705CB0-8CD4-435B-88AC-13DEB8196A12}"/>
    <dgm:cxn modelId="{6CAE4C58-3047-4632-A7F7-10C7B6720233}" type="presOf" srcId="{3A9FA7EB-1C86-4FEE-BB91-4E9BE05A76BC}" destId="{6209708C-9FB9-4396-972E-D311121A3724}" srcOrd="0" destOrd="0" presId="urn:microsoft.com/office/officeart/2018/2/layout/IconVerticalSolidList"/>
    <dgm:cxn modelId="{C3C71DDB-61F5-4606-88CF-BBE6920609BC}" srcId="{796D178C-5C5F-458B-9BF1-B68F464064A1}" destId="{3A9FA7EB-1C86-4FEE-BB91-4E9BE05A76BC}" srcOrd="0" destOrd="0" parTransId="{C7A34C5C-47DA-4A4F-B190-663A768FAE9A}" sibTransId="{7130B447-D487-414B-9F60-5D230FD9C940}"/>
    <dgm:cxn modelId="{0F958714-172C-4E10-9DBF-8824E8E8C516}" type="presParOf" srcId="{772731C8-46F8-4184-87F5-E8B99722E784}" destId="{042F608D-66F9-4A3B-A253-9827A2431C3A}" srcOrd="0" destOrd="0" presId="urn:microsoft.com/office/officeart/2018/2/layout/IconVerticalSolidList"/>
    <dgm:cxn modelId="{4CAC1137-9F72-44A9-A6E3-C7831F82548F}" type="presParOf" srcId="{042F608D-66F9-4A3B-A253-9827A2431C3A}" destId="{0091BD70-9A6D-4133-A012-281CA2F6D242}" srcOrd="0" destOrd="0" presId="urn:microsoft.com/office/officeart/2018/2/layout/IconVerticalSolidList"/>
    <dgm:cxn modelId="{BAD83905-3109-48AE-BC6B-77C479FBAB6F}" type="presParOf" srcId="{042F608D-66F9-4A3B-A253-9827A2431C3A}" destId="{4AA30FD7-BBFB-4CC9-A572-2D0B88EB7FA5}" srcOrd="1" destOrd="0" presId="urn:microsoft.com/office/officeart/2018/2/layout/IconVerticalSolidList"/>
    <dgm:cxn modelId="{4AC429D3-EF86-4498-B412-8FF495FDFBE2}" type="presParOf" srcId="{042F608D-66F9-4A3B-A253-9827A2431C3A}" destId="{7CB1870C-F1F4-45FE-990D-72627AE1E856}" srcOrd="2" destOrd="0" presId="urn:microsoft.com/office/officeart/2018/2/layout/IconVerticalSolidList"/>
    <dgm:cxn modelId="{92B43C6E-846D-46E0-A554-8FCF648928A6}" type="presParOf" srcId="{042F608D-66F9-4A3B-A253-9827A2431C3A}" destId="{6209708C-9FB9-4396-972E-D311121A3724}" srcOrd="3" destOrd="0" presId="urn:microsoft.com/office/officeart/2018/2/layout/IconVerticalSolidList"/>
    <dgm:cxn modelId="{B1175791-F229-4A1D-86B9-E0771CDF3390}" type="presParOf" srcId="{772731C8-46F8-4184-87F5-E8B99722E784}" destId="{A16CC73F-4220-47A2-9B94-DC548FCBFDC3}" srcOrd="1" destOrd="0" presId="urn:microsoft.com/office/officeart/2018/2/layout/IconVerticalSolidList"/>
    <dgm:cxn modelId="{EA7B4DB1-92A7-4757-B017-F0C92512CF8B}" type="presParOf" srcId="{772731C8-46F8-4184-87F5-E8B99722E784}" destId="{B09D094E-1712-46CD-BBA5-301B6E9A9262}" srcOrd="2" destOrd="0" presId="urn:microsoft.com/office/officeart/2018/2/layout/IconVerticalSolidList"/>
    <dgm:cxn modelId="{59E14CF0-542E-43CA-BB5A-1365C00FBE13}" type="presParOf" srcId="{B09D094E-1712-46CD-BBA5-301B6E9A9262}" destId="{EB935FA7-0C2C-42BD-9B20-A4D3A91121E4}" srcOrd="0" destOrd="0" presId="urn:microsoft.com/office/officeart/2018/2/layout/IconVerticalSolidList"/>
    <dgm:cxn modelId="{F6D22140-4B07-4F4C-AE10-959CE0FEAD74}" type="presParOf" srcId="{B09D094E-1712-46CD-BBA5-301B6E9A9262}" destId="{999811C4-08CE-4DD6-A950-9197625F677D}" srcOrd="1" destOrd="0" presId="urn:microsoft.com/office/officeart/2018/2/layout/IconVerticalSolidList"/>
    <dgm:cxn modelId="{888E2315-E4FB-42DB-AA79-2BC37B26BE59}" type="presParOf" srcId="{B09D094E-1712-46CD-BBA5-301B6E9A9262}" destId="{51660E9D-1F6B-426F-BE9A-941129C9B0EC}" srcOrd="2" destOrd="0" presId="urn:microsoft.com/office/officeart/2018/2/layout/IconVerticalSolidList"/>
    <dgm:cxn modelId="{BCD8488E-0299-46D1-AC8C-8EF11E38948E}" type="presParOf" srcId="{B09D094E-1712-46CD-BBA5-301B6E9A9262}" destId="{925F1EC1-93FC-4D06-82E2-B819A383FCA1}" srcOrd="3" destOrd="0" presId="urn:microsoft.com/office/officeart/2018/2/layout/IconVerticalSolidList"/>
    <dgm:cxn modelId="{1D6E739E-F972-435F-9F38-6A3103981B94}" type="presParOf" srcId="{772731C8-46F8-4184-87F5-E8B99722E784}" destId="{7DE01CD8-B8D6-4159-866D-F94A2280C9C5}" srcOrd="3" destOrd="0" presId="urn:microsoft.com/office/officeart/2018/2/layout/IconVerticalSolidList"/>
    <dgm:cxn modelId="{ACD57EB6-FD1E-46C9-94AF-DACE544355D7}" type="presParOf" srcId="{772731C8-46F8-4184-87F5-E8B99722E784}" destId="{54F05DCB-5708-4B40-8DF5-9FFCCCE4C801}" srcOrd="4" destOrd="0" presId="urn:microsoft.com/office/officeart/2018/2/layout/IconVerticalSolidList"/>
    <dgm:cxn modelId="{7DF0E089-FF91-47EF-95F3-7E8072DC0D21}" type="presParOf" srcId="{54F05DCB-5708-4B40-8DF5-9FFCCCE4C801}" destId="{B0650810-F501-4BEF-AFE9-E4A4F6B97A7F}" srcOrd="0" destOrd="0" presId="urn:microsoft.com/office/officeart/2018/2/layout/IconVerticalSolidList"/>
    <dgm:cxn modelId="{86CC1A8D-5733-42AA-A746-0EF836ABAB7D}" type="presParOf" srcId="{54F05DCB-5708-4B40-8DF5-9FFCCCE4C801}" destId="{FD3CC3E7-DD68-4AFE-859C-9032710A1986}" srcOrd="1" destOrd="0" presId="urn:microsoft.com/office/officeart/2018/2/layout/IconVerticalSolidList"/>
    <dgm:cxn modelId="{9CEC7088-0C37-4509-A42D-558CEA716A88}" type="presParOf" srcId="{54F05DCB-5708-4B40-8DF5-9FFCCCE4C801}" destId="{46374F14-4C23-4617-96C2-03FE88023FF3}" srcOrd="2" destOrd="0" presId="urn:microsoft.com/office/officeart/2018/2/layout/IconVerticalSolidList"/>
    <dgm:cxn modelId="{548F683C-67BF-4B9E-91F4-67E1D80BA2DE}" type="presParOf" srcId="{54F05DCB-5708-4B40-8DF5-9FFCCCE4C801}" destId="{02B2BC7C-FE67-4A8B-B845-02AA100C249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584914-B8D8-4A98-BF43-E7CC3829790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AU"/>
        </a:p>
      </dgm:t>
    </dgm:pt>
    <dgm:pt modelId="{A14C1220-B80B-4C00-A8FD-132E70C1AD88}">
      <dgm:prSet phldrT="[Text]"/>
      <dgm:spPr/>
      <dgm:t>
        <a:bodyPr/>
        <a:lstStyle/>
        <a:p>
          <a:r>
            <a:rPr lang="en-AU" dirty="0"/>
            <a:t>C:\</a:t>
          </a:r>
        </a:p>
      </dgm:t>
    </dgm:pt>
    <dgm:pt modelId="{ABFC9F01-388D-46BD-BCEB-406498D99C4D}" type="parTrans" cxnId="{2C717D3B-D550-4DD6-AB5B-1C8BBCDFE60C}">
      <dgm:prSet/>
      <dgm:spPr/>
      <dgm:t>
        <a:bodyPr/>
        <a:lstStyle/>
        <a:p>
          <a:endParaRPr lang="en-AU"/>
        </a:p>
      </dgm:t>
    </dgm:pt>
    <dgm:pt modelId="{4A9A976D-A0A5-4C3C-84D2-4C3C6C865B89}" type="sibTrans" cxnId="{2C717D3B-D550-4DD6-AB5B-1C8BBCDFE60C}">
      <dgm:prSet/>
      <dgm:spPr/>
      <dgm:t>
        <a:bodyPr/>
        <a:lstStyle/>
        <a:p>
          <a:endParaRPr lang="en-AU"/>
        </a:p>
      </dgm:t>
    </dgm:pt>
    <dgm:pt modelId="{203FE776-A29B-4773-841B-C35942F7FC08}">
      <dgm:prSet phldrT="[Text]"/>
      <dgm:spPr/>
      <dgm:t>
        <a:bodyPr/>
        <a:lstStyle/>
        <a:p>
          <a:r>
            <a:rPr lang="en-AU" dirty="0"/>
            <a:t>users</a:t>
          </a:r>
        </a:p>
      </dgm:t>
    </dgm:pt>
    <dgm:pt modelId="{DBEAE526-38E2-42D4-8382-08CA7B69B1AA}" type="parTrans" cxnId="{01D753DB-770A-49FD-9922-A155988BDFAC}">
      <dgm:prSet/>
      <dgm:spPr/>
      <dgm:t>
        <a:bodyPr/>
        <a:lstStyle/>
        <a:p>
          <a:endParaRPr lang="en-AU"/>
        </a:p>
      </dgm:t>
    </dgm:pt>
    <dgm:pt modelId="{5CDB34D9-9FF4-428E-91DF-38140F7108B4}" type="sibTrans" cxnId="{01D753DB-770A-49FD-9922-A155988BDFAC}">
      <dgm:prSet/>
      <dgm:spPr/>
      <dgm:t>
        <a:bodyPr/>
        <a:lstStyle/>
        <a:p>
          <a:endParaRPr lang="en-AU"/>
        </a:p>
      </dgm:t>
    </dgm:pt>
    <dgm:pt modelId="{12FC9335-A300-4BAD-A5DE-6642FE4E4FC3}">
      <dgm:prSet phldrT="[Text]"/>
      <dgm:spPr/>
      <dgm:t>
        <a:bodyPr/>
        <a:lstStyle/>
        <a:p>
          <a:r>
            <a:rPr lang="en-AU" dirty="0"/>
            <a:t>Alice</a:t>
          </a:r>
        </a:p>
      </dgm:t>
    </dgm:pt>
    <dgm:pt modelId="{135EED00-FA8A-4DF1-BD06-7B72553E6D2C}" type="parTrans" cxnId="{7704B87F-81D6-4F0C-8020-75D6D62FDD90}">
      <dgm:prSet/>
      <dgm:spPr/>
      <dgm:t>
        <a:bodyPr/>
        <a:lstStyle/>
        <a:p>
          <a:endParaRPr lang="en-AU"/>
        </a:p>
      </dgm:t>
    </dgm:pt>
    <dgm:pt modelId="{F0CEACF2-9CCC-497E-83E8-A17708999B9F}" type="sibTrans" cxnId="{7704B87F-81D6-4F0C-8020-75D6D62FDD90}">
      <dgm:prSet/>
      <dgm:spPr/>
      <dgm:t>
        <a:bodyPr/>
        <a:lstStyle/>
        <a:p>
          <a:endParaRPr lang="en-AU"/>
        </a:p>
      </dgm:t>
    </dgm:pt>
    <dgm:pt modelId="{37D13D80-E3F6-4373-991D-A91333B73F75}">
      <dgm:prSet phldrT="[Text]"/>
      <dgm:spPr/>
      <dgm:t>
        <a:bodyPr/>
        <a:lstStyle/>
        <a:p>
          <a:r>
            <a:rPr lang="en-AU" dirty="0"/>
            <a:t>Desktop</a:t>
          </a:r>
        </a:p>
      </dgm:t>
    </dgm:pt>
    <dgm:pt modelId="{97CA1364-16BA-47A4-ACA0-070CE9EFEE88}" type="parTrans" cxnId="{FDD746C8-84A2-4587-9E0A-DA091EAF7A71}">
      <dgm:prSet/>
      <dgm:spPr/>
      <dgm:t>
        <a:bodyPr/>
        <a:lstStyle/>
        <a:p>
          <a:endParaRPr lang="en-AU"/>
        </a:p>
      </dgm:t>
    </dgm:pt>
    <dgm:pt modelId="{3995AA11-88CE-4006-8E3B-70D8170D679E}" type="sibTrans" cxnId="{FDD746C8-84A2-4587-9E0A-DA091EAF7A71}">
      <dgm:prSet/>
      <dgm:spPr/>
      <dgm:t>
        <a:bodyPr/>
        <a:lstStyle/>
        <a:p>
          <a:endParaRPr lang="en-AU"/>
        </a:p>
      </dgm:t>
    </dgm:pt>
    <dgm:pt modelId="{34C62F05-547F-4C51-8D49-8EEEEB4AA4D5}">
      <dgm:prSet phldrT="[Text]"/>
      <dgm:spPr/>
      <dgm:t>
        <a:bodyPr/>
        <a:lstStyle/>
        <a:p>
          <a:r>
            <a:rPr lang="en-AU" dirty="0"/>
            <a:t>Program Files</a:t>
          </a:r>
        </a:p>
      </dgm:t>
    </dgm:pt>
    <dgm:pt modelId="{AFC02FF0-BF56-4FC8-A970-82511EE6FB80}" type="parTrans" cxnId="{0D666258-93D2-4B42-A0C0-E48BFFF313D8}">
      <dgm:prSet/>
      <dgm:spPr/>
      <dgm:t>
        <a:bodyPr/>
        <a:lstStyle/>
        <a:p>
          <a:endParaRPr lang="en-AU"/>
        </a:p>
      </dgm:t>
    </dgm:pt>
    <dgm:pt modelId="{AC1DD093-4FC2-4F6A-8CE0-DF8103A8C113}" type="sibTrans" cxnId="{0D666258-93D2-4B42-A0C0-E48BFFF313D8}">
      <dgm:prSet/>
      <dgm:spPr/>
      <dgm:t>
        <a:bodyPr/>
        <a:lstStyle/>
        <a:p>
          <a:endParaRPr lang="en-AU"/>
        </a:p>
      </dgm:t>
    </dgm:pt>
    <dgm:pt modelId="{9DD12037-6B4B-474A-A971-589E464D58A1}">
      <dgm:prSet phldrT="[Text]"/>
      <dgm:spPr/>
      <dgm:t>
        <a:bodyPr/>
        <a:lstStyle/>
        <a:p>
          <a:r>
            <a:rPr lang="en-AU" dirty="0"/>
            <a:t>Mozilla</a:t>
          </a:r>
        </a:p>
      </dgm:t>
    </dgm:pt>
    <dgm:pt modelId="{9DB918E5-01CA-4AF1-BAFC-CF9689F1B86A}" type="parTrans" cxnId="{D13BB9C3-2736-4E66-A477-624ED7B58BC2}">
      <dgm:prSet/>
      <dgm:spPr/>
      <dgm:t>
        <a:bodyPr/>
        <a:lstStyle/>
        <a:p>
          <a:endParaRPr lang="en-AU"/>
        </a:p>
      </dgm:t>
    </dgm:pt>
    <dgm:pt modelId="{1976212A-527B-40C4-B47A-3603425E256E}" type="sibTrans" cxnId="{D13BB9C3-2736-4E66-A477-624ED7B58BC2}">
      <dgm:prSet/>
      <dgm:spPr/>
      <dgm:t>
        <a:bodyPr/>
        <a:lstStyle/>
        <a:p>
          <a:endParaRPr lang="en-AU"/>
        </a:p>
      </dgm:t>
    </dgm:pt>
    <dgm:pt modelId="{7A485A22-11C8-41FB-98A4-BAEAA14AEE46}">
      <dgm:prSet phldrT="[Text]"/>
      <dgm:spPr/>
      <dgm:t>
        <a:bodyPr/>
        <a:lstStyle/>
        <a:p>
          <a:r>
            <a:rPr lang="en-AU" dirty="0"/>
            <a:t>Pictures</a:t>
          </a:r>
        </a:p>
      </dgm:t>
    </dgm:pt>
    <dgm:pt modelId="{AF29AF93-A227-420E-8F96-C03D6638E67E}" type="parTrans" cxnId="{AAA5CD81-26C5-4600-AEE4-5704ADE4BF4D}">
      <dgm:prSet/>
      <dgm:spPr/>
      <dgm:t>
        <a:bodyPr/>
        <a:lstStyle/>
        <a:p>
          <a:endParaRPr lang="en-AU"/>
        </a:p>
      </dgm:t>
    </dgm:pt>
    <dgm:pt modelId="{2DB2AF7D-2814-4108-AB57-9FA2C119B966}" type="sibTrans" cxnId="{AAA5CD81-26C5-4600-AEE4-5704ADE4BF4D}">
      <dgm:prSet/>
      <dgm:spPr/>
      <dgm:t>
        <a:bodyPr/>
        <a:lstStyle/>
        <a:p>
          <a:endParaRPr lang="en-AU"/>
        </a:p>
      </dgm:t>
    </dgm:pt>
    <dgm:pt modelId="{5A95BBDD-25C7-4345-B2CC-058662A4D018}">
      <dgm:prSet phldrT="[Text]"/>
      <dgm:spPr/>
      <dgm:t>
        <a:bodyPr/>
        <a:lstStyle/>
        <a:p>
          <a:r>
            <a:rPr lang="en-AU" dirty="0"/>
            <a:t>Downloads</a:t>
          </a:r>
        </a:p>
      </dgm:t>
    </dgm:pt>
    <dgm:pt modelId="{F99A77E5-25AA-4C40-9EBF-697687E8D999}" type="parTrans" cxnId="{36BAC381-FA36-43CF-8238-EDAD5147D6CC}">
      <dgm:prSet/>
      <dgm:spPr/>
      <dgm:t>
        <a:bodyPr/>
        <a:lstStyle/>
        <a:p>
          <a:endParaRPr lang="en-AU"/>
        </a:p>
      </dgm:t>
    </dgm:pt>
    <dgm:pt modelId="{132D7117-361B-4F61-98A5-3B5B67BB400B}" type="sibTrans" cxnId="{36BAC381-FA36-43CF-8238-EDAD5147D6CC}">
      <dgm:prSet/>
      <dgm:spPr/>
      <dgm:t>
        <a:bodyPr/>
        <a:lstStyle/>
        <a:p>
          <a:endParaRPr lang="en-AU"/>
        </a:p>
      </dgm:t>
    </dgm:pt>
    <dgm:pt modelId="{49B3F183-EEF2-4183-BC58-0E6C4DEC64D9}">
      <dgm:prSet phldrT="[Text]"/>
      <dgm:spPr/>
      <dgm:t>
        <a:bodyPr/>
        <a:lstStyle/>
        <a:p>
          <a:r>
            <a:rPr lang="en-AU" dirty="0"/>
            <a:t>Firefox</a:t>
          </a:r>
        </a:p>
      </dgm:t>
    </dgm:pt>
    <dgm:pt modelId="{A75212DA-3134-499B-84E5-765509E51835}" type="parTrans" cxnId="{F52165C0-B3E9-43A8-B051-30F5BEB5F055}">
      <dgm:prSet/>
      <dgm:spPr/>
      <dgm:t>
        <a:bodyPr/>
        <a:lstStyle/>
        <a:p>
          <a:endParaRPr lang="en-AU"/>
        </a:p>
      </dgm:t>
    </dgm:pt>
    <dgm:pt modelId="{84FFEE68-8B5F-4BA5-9501-B760CF510BBD}" type="sibTrans" cxnId="{F52165C0-B3E9-43A8-B051-30F5BEB5F055}">
      <dgm:prSet/>
      <dgm:spPr/>
      <dgm:t>
        <a:bodyPr/>
        <a:lstStyle/>
        <a:p>
          <a:endParaRPr lang="en-AU"/>
        </a:p>
      </dgm:t>
    </dgm:pt>
    <dgm:pt modelId="{11BE4DF7-F9A7-4B6D-9537-AE5295CEEDDB}" type="pres">
      <dgm:prSet presAssocID="{26584914-B8D8-4A98-BF43-E7CC38297904}" presName="hierChild1" presStyleCnt="0">
        <dgm:presLayoutVars>
          <dgm:chPref val="1"/>
          <dgm:dir/>
          <dgm:animOne val="branch"/>
          <dgm:animLvl val="lvl"/>
          <dgm:resizeHandles/>
        </dgm:presLayoutVars>
      </dgm:prSet>
      <dgm:spPr/>
    </dgm:pt>
    <dgm:pt modelId="{FEA809B5-E70E-4546-9F37-57BE77F83CBC}" type="pres">
      <dgm:prSet presAssocID="{A14C1220-B80B-4C00-A8FD-132E70C1AD88}" presName="hierRoot1" presStyleCnt="0"/>
      <dgm:spPr/>
    </dgm:pt>
    <dgm:pt modelId="{4BAE85DE-F806-47E9-A9B5-5836305711D3}" type="pres">
      <dgm:prSet presAssocID="{A14C1220-B80B-4C00-A8FD-132E70C1AD88}" presName="composite" presStyleCnt="0"/>
      <dgm:spPr/>
    </dgm:pt>
    <dgm:pt modelId="{1FCC23B7-450B-41EE-AF7F-EFD5A13CFA09}" type="pres">
      <dgm:prSet presAssocID="{A14C1220-B80B-4C00-A8FD-132E70C1AD88}" presName="background" presStyleLbl="node0" presStyleIdx="0" presStyleCnt="1"/>
      <dgm:spPr/>
    </dgm:pt>
    <dgm:pt modelId="{CD150379-0AC7-4F99-AB6C-A1212A9BCC91}" type="pres">
      <dgm:prSet presAssocID="{A14C1220-B80B-4C00-A8FD-132E70C1AD88}" presName="text" presStyleLbl="fgAcc0" presStyleIdx="0" presStyleCnt="1">
        <dgm:presLayoutVars>
          <dgm:chPref val="3"/>
        </dgm:presLayoutVars>
      </dgm:prSet>
      <dgm:spPr/>
    </dgm:pt>
    <dgm:pt modelId="{A64E2FB8-2EAC-4986-8838-28EEE33598EC}" type="pres">
      <dgm:prSet presAssocID="{A14C1220-B80B-4C00-A8FD-132E70C1AD88}" presName="hierChild2" presStyleCnt="0"/>
      <dgm:spPr/>
    </dgm:pt>
    <dgm:pt modelId="{54FC94D9-8249-43C3-BCC1-52A860851763}" type="pres">
      <dgm:prSet presAssocID="{DBEAE526-38E2-42D4-8382-08CA7B69B1AA}" presName="Name10" presStyleLbl="parChTrans1D2" presStyleIdx="0" presStyleCnt="2"/>
      <dgm:spPr/>
    </dgm:pt>
    <dgm:pt modelId="{1ACA6A06-B74F-4313-A382-F25CEB366557}" type="pres">
      <dgm:prSet presAssocID="{203FE776-A29B-4773-841B-C35942F7FC08}" presName="hierRoot2" presStyleCnt="0"/>
      <dgm:spPr/>
    </dgm:pt>
    <dgm:pt modelId="{54E46755-54D8-4E9D-8DF4-8FAA4E2D5187}" type="pres">
      <dgm:prSet presAssocID="{203FE776-A29B-4773-841B-C35942F7FC08}" presName="composite2" presStyleCnt="0"/>
      <dgm:spPr/>
    </dgm:pt>
    <dgm:pt modelId="{83FCBC8C-34CD-4131-8BDF-118D785FB6F4}" type="pres">
      <dgm:prSet presAssocID="{203FE776-A29B-4773-841B-C35942F7FC08}" presName="background2" presStyleLbl="node2" presStyleIdx="0" presStyleCnt="2"/>
      <dgm:spPr/>
    </dgm:pt>
    <dgm:pt modelId="{AC5B94B1-ABA6-41C5-AB99-A9A7207DA0D9}" type="pres">
      <dgm:prSet presAssocID="{203FE776-A29B-4773-841B-C35942F7FC08}" presName="text2" presStyleLbl="fgAcc2" presStyleIdx="0" presStyleCnt="2">
        <dgm:presLayoutVars>
          <dgm:chPref val="3"/>
        </dgm:presLayoutVars>
      </dgm:prSet>
      <dgm:spPr/>
    </dgm:pt>
    <dgm:pt modelId="{2120829C-7730-48A3-AA55-5790DBF1EFE4}" type="pres">
      <dgm:prSet presAssocID="{203FE776-A29B-4773-841B-C35942F7FC08}" presName="hierChild3" presStyleCnt="0"/>
      <dgm:spPr/>
    </dgm:pt>
    <dgm:pt modelId="{D49D07CC-FAC3-4F67-8CB8-EB1B05C3F9D2}" type="pres">
      <dgm:prSet presAssocID="{135EED00-FA8A-4DF1-BD06-7B72553E6D2C}" presName="Name17" presStyleLbl="parChTrans1D3" presStyleIdx="0" presStyleCnt="2"/>
      <dgm:spPr/>
    </dgm:pt>
    <dgm:pt modelId="{5CC1EC52-873E-4BD9-9C25-8896C03A8BAD}" type="pres">
      <dgm:prSet presAssocID="{12FC9335-A300-4BAD-A5DE-6642FE4E4FC3}" presName="hierRoot3" presStyleCnt="0"/>
      <dgm:spPr/>
    </dgm:pt>
    <dgm:pt modelId="{F094A1EC-A01B-45C2-BE92-7F02EB339F2E}" type="pres">
      <dgm:prSet presAssocID="{12FC9335-A300-4BAD-A5DE-6642FE4E4FC3}" presName="composite3" presStyleCnt="0"/>
      <dgm:spPr/>
    </dgm:pt>
    <dgm:pt modelId="{C14EC7E3-E21E-4700-9200-651997020940}" type="pres">
      <dgm:prSet presAssocID="{12FC9335-A300-4BAD-A5DE-6642FE4E4FC3}" presName="background3" presStyleLbl="node3" presStyleIdx="0" presStyleCnt="2"/>
      <dgm:spPr/>
    </dgm:pt>
    <dgm:pt modelId="{7C347BB1-C86B-4E19-8AB7-A816CC6E9B91}" type="pres">
      <dgm:prSet presAssocID="{12FC9335-A300-4BAD-A5DE-6642FE4E4FC3}" presName="text3" presStyleLbl="fgAcc3" presStyleIdx="0" presStyleCnt="2">
        <dgm:presLayoutVars>
          <dgm:chPref val="3"/>
        </dgm:presLayoutVars>
      </dgm:prSet>
      <dgm:spPr/>
    </dgm:pt>
    <dgm:pt modelId="{7BF9B955-C4D6-4198-8C77-369E50423552}" type="pres">
      <dgm:prSet presAssocID="{12FC9335-A300-4BAD-A5DE-6642FE4E4FC3}" presName="hierChild4" presStyleCnt="0"/>
      <dgm:spPr/>
    </dgm:pt>
    <dgm:pt modelId="{76EB268F-C8FE-4372-8D92-1F951B4E66F2}" type="pres">
      <dgm:prSet presAssocID="{97CA1364-16BA-47A4-ACA0-070CE9EFEE88}" presName="Name23" presStyleLbl="parChTrans1D4" presStyleIdx="0" presStyleCnt="4"/>
      <dgm:spPr/>
    </dgm:pt>
    <dgm:pt modelId="{20A1BE2D-39D0-4993-9DBE-8939363B1067}" type="pres">
      <dgm:prSet presAssocID="{37D13D80-E3F6-4373-991D-A91333B73F75}" presName="hierRoot4" presStyleCnt="0"/>
      <dgm:spPr/>
    </dgm:pt>
    <dgm:pt modelId="{FCC6795D-F266-4819-BD6D-7ABC2ECF697B}" type="pres">
      <dgm:prSet presAssocID="{37D13D80-E3F6-4373-991D-A91333B73F75}" presName="composite4" presStyleCnt="0"/>
      <dgm:spPr/>
    </dgm:pt>
    <dgm:pt modelId="{57EE1636-8531-4C8F-A3AC-CB37F2F20D50}" type="pres">
      <dgm:prSet presAssocID="{37D13D80-E3F6-4373-991D-A91333B73F75}" presName="background4" presStyleLbl="node4" presStyleIdx="0" presStyleCnt="4"/>
      <dgm:spPr/>
    </dgm:pt>
    <dgm:pt modelId="{138CDFAD-2B41-465D-B71A-CF8C31375E70}" type="pres">
      <dgm:prSet presAssocID="{37D13D80-E3F6-4373-991D-A91333B73F75}" presName="text4" presStyleLbl="fgAcc4" presStyleIdx="0" presStyleCnt="4">
        <dgm:presLayoutVars>
          <dgm:chPref val="3"/>
        </dgm:presLayoutVars>
      </dgm:prSet>
      <dgm:spPr/>
    </dgm:pt>
    <dgm:pt modelId="{7EB923EB-085F-4E98-8094-4EA101FF25A3}" type="pres">
      <dgm:prSet presAssocID="{37D13D80-E3F6-4373-991D-A91333B73F75}" presName="hierChild5" presStyleCnt="0"/>
      <dgm:spPr/>
    </dgm:pt>
    <dgm:pt modelId="{97B4A3F0-C27F-44F8-91EC-E809B3FA3EA4}" type="pres">
      <dgm:prSet presAssocID="{AF29AF93-A227-420E-8F96-C03D6638E67E}" presName="Name23" presStyleLbl="parChTrans1D4" presStyleIdx="1" presStyleCnt="4"/>
      <dgm:spPr/>
    </dgm:pt>
    <dgm:pt modelId="{0258436A-1DB9-4EBF-9393-A4F22856B3A0}" type="pres">
      <dgm:prSet presAssocID="{7A485A22-11C8-41FB-98A4-BAEAA14AEE46}" presName="hierRoot4" presStyleCnt="0"/>
      <dgm:spPr/>
    </dgm:pt>
    <dgm:pt modelId="{6DD60CA9-FB8B-4C44-93A2-4DB1C52AD9D5}" type="pres">
      <dgm:prSet presAssocID="{7A485A22-11C8-41FB-98A4-BAEAA14AEE46}" presName="composite4" presStyleCnt="0"/>
      <dgm:spPr/>
    </dgm:pt>
    <dgm:pt modelId="{F109136B-8D4B-44C4-8882-0D77FB4C7A6C}" type="pres">
      <dgm:prSet presAssocID="{7A485A22-11C8-41FB-98A4-BAEAA14AEE46}" presName="background4" presStyleLbl="node4" presStyleIdx="1" presStyleCnt="4"/>
      <dgm:spPr/>
    </dgm:pt>
    <dgm:pt modelId="{6B3DDC90-C766-47FA-BD0D-265BC9764518}" type="pres">
      <dgm:prSet presAssocID="{7A485A22-11C8-41FB-98A4-BAEAA14AEE46}" presName="text4" presStyleLbl="fgAcc4" presStyleIdx="1" presStyleCnt="4">
        <dgm:presLayoutVars>
          <dgm:chPref val="3"/>
        </dgm:presLayoutVars>
      </dgm:prSet>
      <dgm:spPr/>
    </dgm:pt>
    <dgm:pt modelId="{419F8A56-EB09-4F90-A20C-1A21338750A9}" type="pres">
      <dgm:prSet presAssocID="{7A485A22-11C8-41FB-98A4-BAEAA14AEE46}" presName="hierChild5" presStyleCnt="0"/>
      <dgm:spPr/>
    </dgm:pt>
    <dgm:pt modelId="{8871A016-AA0D-45B7-A07F-0A49C2BF26F5}" type="pres">
      <dgm:prSet presAssocID="{F99A77E5-25AA-4C40-9EBF-697687E8D999}" presName="Name23" presStyleLbl="parChTrans1D4" presStyleIdx="2" presStyleCnt="4"/>
      <dgm:spPr/>
    </dgm:pt>
    <dgm:pt modelId="{D3261886-E6BB-43D4-AF47-B48A9889C9E2}" type="pres">
      <dgm:prSet presAssocID="{5A95BBDD-25C7-4345-B2CC-058662A4D018}" presName="hierRoot4" presStyleCnt="0"/>
      <dgm:spPr/>
    </dgm:pt>
    <dgm:pt modelId="{E6174389-DB08-444D-805A-EDF79828C961}" type="pres">
      <dgm:prSet presAssocID="{5A95BBDD-25C7-4345-B2CC-058662A4D018}" presName="composite4" presStyleCnt="0"/>
      <dgm:spPr/>
    </dgm:pt>
    <dgm:pt modelId="{EEC0BDB4-EFD9-4C15-A00F-7909A52DBBAB}" type="pres">
      <dgm:prSet presAssocID="{5A95BBDD-25C7-4345-B2CC-058662A4D018}" presName="background4" presStyleLbl="node4" presStyleIdx="2" presStyleCnt="4"/>
      <dgm:spPr/>
    </dgm:pt>
    <dgm:pt modelId="{32A4D6F3-D43C-4253-AF96-C456DE790CEB}" type="pres">
      <dgm:prSet presAssocID="{5A95BBDD-25C7-4345-B2CC-058662A4D018}" presName="text4" presStyleLbl="fgAcc4" presStyleIdx="2" presStyleCnt="4">
        <dgm:presLayoutVars>
          <dgm:chPref val="3"/>
        </dgm:presLayoutVars>
      </dgm:prSet>
      <dgm:spPr/>
    </dgm:pt>
    <dgm:pt modelId="{53A9085E-8BCD-48A1-B881-84841DE8AA0B}" type="pres">
      <dgm:prSet presAssocID="{5A95BBDD-25C7-4345-B2CC-058662A4D018}" presName="hierChild5" presStyleCnt="0"/>
      <dgm:spPr/>
    </dgm:pt>
    <dgm:pt modelId="{3D91342C-2CCF-414E-8944-05214E2DBA9A}" type="pres">
      <dgm:prSet presAssocID="{AFC02FF0-BF56-4FC8-A970-82511EE6FB80}" presName="Name10" presStyleLbl="parChTrans1D2" presStyleIdx="1" presStyleCnt="2"/>
      <dgm:spPr/>
    </dgm:pt>
    <dgm:pt modelId="{EDA764D2-B786-460C-BA9C-240C049F1756}" type="pres">
      <dgm:prSet presAssocID="{34C62F05-547F-4C51-8D49-8EEEEB4AA4D5}" presName="hierRoot2" presStyleCnt="0"/>
      <dgm:spPr/>
    </dgm:pt>
    <dgm:pt modelId="{CEC59BA7-61C5-4BAC-BF55-86C9DF3F8268}" type="pres">
      <dgm:prSet presAssocID="{34C62F05-547F-4C51-8D49-8EEEEB4AA4D5}" presName="composite2" presStyleCnt="0"/>
      <dgm:spPr/>
    </dgm:pt>
    <dgm:pt modelId="{EC78C7F9-BDB1-4315-816F-E635484A474E}" type="pres">
      <dgm:prSet presAssocID="{34C62F05-547F-4C51-8D49-8EEEEB4AA4D5}" presName="background2" presStyleLbl="node2" presStyleIdx="1" presStyleCnt="2"/>
      <dgm:spPr/>
    </dgm:pt>
    <dgm:pt modelId="{EFBEF64A-2ACE-4B5C-A846-F0649B73CEF9}" type="pres">
      <dgm:prSet presAssocID="{34C62F05-547F-4C51-8D49-8EEEEB4AA4D5}" presName="text2" presStyleLbl="fgAcc2" presStyleIdx="1" presStyleCnt="2">
        <dgm:presLayoutVars>
          <dgm:chPref val="3"/>
        </dgm:presLayoutVars>
      </dgm:prSet>
      <dgm:spPr/>
    </dgm:pt>
    <dgm:pt modelId="{782DA53B-EF8E-4CFD-AB8F-522723F62166}" type="pres">
      <dgm:prSet presAssocID="{34C62F05-547F-4C51-8D49-8EEEEB4AA4D5}" presName="hierChild3" presStyleCnt="0"/>
      <dgm:spPr/>
    </dgm:pt>
    <dgm:pt modelId="{228D1365-12F3-49DA-A346-77523D240E2F}" type="pres">
      <dgm:prSet presAssocID="{9DB918E5-01CA-4AF1-BAFC-CF9689F1B86A}" presName="Name17" presStyleLbl="parChTrans1D3" presStyleIdx="1" presStyleCnt="2"/>
      <dgm:spPr/>
    </dgm:pt>
    <dgm:pt modelId="{DEBEDE2F-A791-4F9A-B25C-0F3F332AF67A}" type="pres">
      <dgm:prSet presAssocID="{9DD12037-6B4B-474A-A971-589E464D58A1}" presName="hierRoot3" presStyleCnt="0"/>
      <dgm:spPr/>
    </dgm:pt>
    <dgm:pt modelId="{37504380-0DCC-436C-8032-AF5377557895}" type="pres">
      <dgm:prSet presAssocID="{9DD12037-6B4B-474A-A971-589E464D58A1}" presName="composite3" presStyleCnt="0"/>
      <dgm:spPr/>
    </dgm:pt>
    <dgm:pt modelId="{D77980D2-AFEA-42A9-A47F-2C8D2121C4D2}" type="pres">
      <dgm:prSet presAssocID="{9DD12037-6B4B-474A-A971-589E464D58A1}" presName="background3" presStyleLbl="node3" presStyleIdx="1" presStyleCnt="2"/>
      <dgm:spPr/>
    </dgm:pt>
    <dgm:pt modelId="{5A4F12B6-C4A5-4CD6-8E2C-5E1CB4B9A417}" type="pres">
      <dgm:prSet presAssocID="{9DD12037-6B4B-474A-A971-589E464D58A1}" presName="text3" presStyleLbl="fgAcc3" presStyleIdx="1" presStyleCnt="2">
        <dgm:presLayoutVars>
          <dgm:chPref val="3"/>
        </dgm:presLayoutVars>
      </dgm:prSet>
      <dgm:spPr/>
    </dgm:pt>
    <dgm:pt modelId="{2E8972FD-F588-4FD1-B782-D6D0C6389880}" type="pres">
      <dgm:prSet presAssocID="{9DD12037-6B4B-474A-A971-589E464D58A1}" presName="hierChild4" presStyleCnt="0"/>
      <dgm:spPr/>
    </dgm:pt>
    <dgm:pt modelId="{08580864-692E-40E8-AEF9-B1435E0BB233}" type="pres">
      <dgm:prSet presAssocID="{A75212DA-3134-499B-84E5-765509E51835}" presName="Name23" presStyleLbl="parChTrans1D4" presStyleIdx="3" presStyleCnt="4"/>
      <dgm:spPr/>
    </dgm:pt>
    <dgm:pt modelId="{9F717975-DF75-4473-9E29-468240882703}" type="pres">
      <dgm:prSet presAssocID="{49B3F183-EEF2-4183-BC58-0E6C4DEC64D9}" presName="hierRoot4" presStyleCnt="0"/>
      <dgm:spPr/>
    </dgm:pt>
    <dgm:pt modelId="{BCB2A948-BAD2-48A5-9967-BC1AB25E29D8}" type="pres">
      <dgm:prSet presAssocID="{49B3F183-EEF2-4183-BC58-0E6C4DEC64D9}" presName="composite4" presStyleCnt="0"/>
      <dgm:spPr/>
    </dgm:pt>
    <dgm:pt modelId="{7CDD119D-C45B-45AA-AD85-162F59456BC6}" type="pres">
      <dgm:prSet presAssocID="{49B3F183-EEF2-4183-BC58-0E6C4DEC64D9}" presName="background4" presStyleLbl="node4" presStyleIdx="3" presStyleCnt="4"/>
      <dgm:spPr/>
    </dgm:pt>
    <dgm:pt modelId="{0CE3BDF7-4B3E-4E2B-A99A-59C40E5A05C3}" type="pres">
      <dgm:prSet presAssocID="{49B3F183-EEF2-4183-BC58-0E6C4DEC64D9}" presName="text4" presStyleLbl="fgAcc4" presStyleIdx="3" presStyleCnt="4">
        <dgm:presLayoutVars>
          <dgm:chPref val="3"/>
        </dgm:presLayoutVars>
      </dgm:prSet>
      <dgm:spPr/>
    </dgm:pt>
    <dgm:pt modelId="{93C5C3D7-CA1D-4D92-B224-2CC894EFAF0D}" type="pres">
      <dgm:prSet presAssocID="{49B3F183-EEF2-4183-BC58-0E6C4DEC64D9}" presName="hierChild5" presStyleCnt="0"/>
      <dgm:spPr/>
    </dgm:pt>
  </dgm:ptLst>
  <dgm:cxnLst>
    <dgm:cxn modelId="{7A6A4800-C630-48EE-82D4-204B6E56A893}" type="presOf" srcId="{37D13D80-E3F6-4373-991D-A91333B73F75}" destId="{138CDFAD-2B41-465D-B71A-CF8C31375E70}" srcOrd="0" destOrd="0" presId="urn:microsoft.com/office/officeart/2005/8/layout/hierarchy1"/>
    <dgm:cxn modelId="{7DFD8F04-1EBA-4178-A3C4-007195DE9143}" type="presOf" srcId="{AFC02FF0-BF56-4FC8-A970-82511EE6FB80}" destId="{3D91342C-2CCF-414E-8944-05214E2DBA9A}" srcOrd="0" destOrd="0" presId="urn:microsoft.com/office/officeart/2005/8/layout/hierarchy1"/>
    <dgm:cxn modelId="{22DC760B-D3AC-455F-BB3A-132E0DBE8B5E}" type="presOf" srcId="{9DB918E5-01CA-4AF1-BAFC-CF9689F1B86A}" destId="{228D1365-12F3-49DA-A346-77523D240E2F}" srcOrd="0" destOrd="0" presId="urn:microsoft.com/office/officeart/2005/8/layout/hierarchy1"/>
    <dgm:cxn modelId="{54780C1A-E20C-4F4C-BC4D-5F4619B93826}" type="presOf" srcId="{9DD12037-6B4B-474A-A971-589E464D58A1}" destId="{5A4F12B6-C4A5-4CD6-8E2C-5E1CB4B9A417}" srcOrd="0" destOrd="0" presId="urn:microsoft.com/office/officeart/2005/8/layout/hierarchy1"/>
    <dgm:cxn modelId="{2C717D3B-D550-4DD6-AB5B-1C8BBCDFE60C}" srcId="{26584914-B8D8-4A98-BF43-E7CC38297904}" destId="{A14C1220-B80B-4C00-A8FD-132E70C1AD88}" srcOrd="0" destOrd="0" parTransId="{ABFC9F01-388D-46BD-BCEB-406498D99C4D}" sibTransId="{4A9A976D-A0A5-4C3C-84D2-4C3C6C865B89}"/>
    <dgm:cxn modelId="{436A8C3B-3B62-4C41-AEB8-06DE03BC0E90}" type="presOf" srcId="{97CA1364-16BA-47A4-ACA0-070CE9EFEE88}" destId="{76EB268F-C8FE-4372-8D92-1F951B4E66F2}" srcOrd="0" destOrd="0" presId="urn:microsoft.com/office/officeart/2005/8/layout/hierarchy1"/>
    <dgm:cxn modelId="{FCF4A941-76EC-48AA-B8F3-76EEDB06C38F}" type="presOf" srcId="{AF29AF93-A227-420E-8F96-C03D6638E67E}" destId="{97B4A3F0-C27F-44F8-91EC-E809B3FA3EA4}" srcOrd="0" destOrd="0" presId="urn:microsoft.com/office/officeart/2005/8/layout/hierarchy1"/>
    <dgm:cxn modelId="{25864F42-1B5D-4847-BE1F-AFDB14B2D763}" type="presOf" srcId="{12FC9335-A300-4BAD-A5DE-6642FE4E4FC3}" destId="{7C347BB1-C86B-4E19-8AB7-A816CC6E9B91}" srcOrd="0" destOrd="0" presId="urn:microsoft.com/office/officeart/2005/8/layout/hierarchy1"/>
    <dgm:cxn modelId="{388DC364-ACD9-488C-9229-0D869410D276}" type="presOf" srcId="{203FE776-A29B-4773-841B-C35942F7FC08}" destId="{AC5B94B1-ABA6-41C5-AB99-A9A7207DA0D9}" srcOrd="0" destOrd="0" presId="urn:microsoft.com/office/officeart/2005/8/layout/hierarchy1"/>
    <dgm:cxn modelId="{F5D7E36A-B9B6-4596-A97D-0CDFC75A3323}" type="presOf" srcId="{34C62F05-547F-4C51-8D49-8EEEEB4AA4D5}" destId="{EFBEF64A-2ACE-4B5C-A846-F0649B73CEF9}" srcOrd="0" destOrd="0" presId="urn:microsoft.com/office/officeart/2005/8/layout/hierarchy1"/>
    <dgm:cxn modelId="{8165C850-8DD4-41E8-854F-3DEB1A26FA96}" type="presOf" srcId="{A14C1220-B80B-4C00-A8FD-132E70C1AD88}" destId="{CD150379-0AC7-4F99-AB6C-A1212A9BCC91}" srcOrd="0" destOrd="0" presId="urn:microsoft.com/office/officeart/2005/8/layout/hierarchy1"/>
    <dgm:cxn modelId="{7E92AB77-44EA-4342-B2DE-4E8710476F99}" type="presOf" srcId="{26584914-B8D8-4A98-BF43-E7CC38297904}" destId="{11BE4DF7-F9A7-4B6D-9537-AE5295CEEDDB}" srcOrd="0" destOrd="0" presId="urn:microsoft.com/office/officeart/2005/8/layout/hierarchy1"/>
    <dgm:cxn modelId="{0D666258-93D2-4B42-A0C0-E48BFFF313D8}" srcId="{A14C1220-B80B-4C00-A8FD-132E70C1AD88}" destId="{34C62F05-547F-4C51-8D49-8EEEEB4AA4D5}" srcOrd="1" destOrd="0" parTransId="{AFC02FF0-BF56-4FC8-A970-82511EE6FB80}" sibTransId="{AC1DD093-4FC2-4F6A-8CE0-DF8103A8C113}"/>
    <dgm:cxn modelId="{7704B87F-81D6-4F0C-8020-75D6D62FDD90}" srcId="{203FE776-A29B-4773-841B-C35942F7FC08}" destId="{12FC9335-A300-4BAD-A5DE-6642FE4E4FC3}" srcOrd="0" destOrd="0" parTransId="{135EED00-FA8A-4DF1-BD06-7B72553E6D2C}" sibTransId="{F0CEACF2-9CCC-497E-83E8-A17708999B9F}"/>
    <dgm:cxn modelId="{36BAC381-FA36-43CF-8238-EDAD5147D6CC}" srcId="{12FC9335-A300-4BAD-A5DE-6642FE4E4FC3}" destId="{5A95BBDD-25C7-4345-B2CC-058662A4D018}" srcOrd="2" destOrd="0" parTransId="{F99A77E5-25AA-4C40-9EBF-697687E8D999}" sibTransId="{132D7117-361B-4F61-98A5-3B5B67BB400B}"/>
    <dgm:cxn modelId="{AAA5CD81-26C5-4600-AEE4-5704ADE4BF4D}" srcId="{12FC9335-A300-4BAD-A5DE-6642FE4E4FC3}" destId="{7A485A22-11C8-41FB-98A4-BAEAA14AEE46}" srcOrd="1" destOrd="0" parTransId="{AF29AF93-A227-420E-8F96-C03D6638E67E}" sibTransId="{2DB2AF7D-2814-4108-AB57-9FA2C119B966}"/>
    <dgm:cxn modelId="{15F27084-09B6-4A31-A3CD-85039B8ABD68}" type="presOf" srcId="{7A485A22-11C8-41FB-98A4-BAEAA14AEE46}" destId="{6B3DDC90-C766-47FA-BD0D-265BC9764518}" srcOrd="0" destOrd="0" presId="urn:microsoft.com/office/officeart/2005/8/layout/hierarchy1"/>
    <dgm:cxn modelId="{0A6B3E89-7C34-4D74-9A76-AD320B3A64CD}" type="presOf" srcId="{5A95BBDD-25C7-4345-B2CC-058662A4D018}" destId="{32A4D6F3-D43C-4253-AF96-C456DE790CEB}" srcOrd="0" destOrd="0" presId="urn:microsoft.com/office/officeart/2005/8/layout/hierarchy1"/>
    <dgm:cxn modelId="{513F43BF-E8F7-4D71-9541-AA74B8BE3389}" type="presOf" srcId="{49B3F183-EEF2-4183-BC58-0E6C4DEC64D9}" destId="{0CE3BDF7-4B3E-4E2B-A99A-59C40E5A05C3}" srcOrd="0" destOrd="0" presId="urn:microsoft.com/office/officeart/2005/8/layout/hierarchy1"/>
    <dgm:cxn modelId="{F52165C0-B3E9-43A8-B051-30F5BEB5F055}" srcId="{9DD12037-6B4B-474A-A971-589E464D58A1}" destId="{49B3F183-EEF2-4183-BC58-0E6C4DEC64D9}" srcOrd="0" destOrd="0" parTransId="{A75212DA-3134-499B-84E5-765509E51835}" sibTransId="{84FFEE68-8B5F-4BA5-9501-B760CF510BBD}"/>
    <dgm:cxn modelId="{D13BB9C3-2736-4E66-A477-624ED7B58BC2}" srcId="{34C62F05-547F-4C51-8D49-8EEEEB4AA4D5}" destId="{9DD12037-6B4B-474A-A971-589E464D58A1}" srcOrd="0" destOrd="0" parTransId="{9DB918E5-01CA-4AF1-BAFC-CF9689F1B86A}" sibTransId="{1976212A-527B-40C4-B47A-3603425E256E}"/>
    <dgm:cxn modelId="{FDD746C8-84A2-4587-9E0A-DA091EAF7A71}" srcId="{12FC9335-A300-4BAD-A5DE-6642FE4E4FC3}" destId="{37D13D80-E3F6-4373-991D-A91333B73F75}" srcOrd="0" destOrd="0" parTransId="{97CA1364-16BA-47A4-ACA0-070CE9EFEE88}" sibTransId="{3995AA11-88CE-4006-8E3B-70D8170D679E}"/>
    <dgm:cxn modelId="{2A7667CE-BAF5-4346-A818-8A9659BB8C0E}" type="presOf" srcId="{135EED00-FA8A-4DF1-BD06-7B72553E6D2C}" destId="{D49D07CC-FAC3-4F67-8CB8-EB1B05C3F9D2}" srcOrd="0" destOrd="0" presId="urn:microsoft.com/office/officeart/2005/8/layout/hierarchy1"/>
    <dgm:cxn modelId="{01D753DB-770A-49FD-9922-A155988BDFAC}" srcId="{A14C1220-B80B-4C00-A8FD-132E70C1AD88}" destId="{203FE776-A29B-4773-841B-C35942F7FC08}" srcOrd="0" destOrd="0" parTransId="{DBEAE526-38E2-42D4-8382-08CA7B69B1AA}" sibTransId="{5CDB34D9-9FF4-428E-91DF-38140F7108B4}"/>
    <dgm:cxn modelId="{BA609EDC-D2D1-4E75-A7B1-44E3EB0ABFED}" type="presOf" srcId="{F99A77E5-25AA-4C40-9EBF-697687E8D999}" destId="{8871A016-AA0D-45B7-A07F-0A49C2BF26F5}" srcOrd="0" destOrd="0" presId="urn:microsoft.com/office/officeart/2005/8/layout/hierarchy1"/>
    <dgm:cxn modelId="{0A44CFEB-C652-4F64-A4A9-77090C6A00D4}" type="presOf" srcId="{A75212DA-3134-499B-84E5-765509E51835}" destId="{08580864-692E-40E8-AEF9-B1435E0BB233}" srcOrd="0" destOrd="0" presId="urn:microsoft.com/office/officeart/2005/8/layout/hierarchy1"/>
    <dgm:cxn modelId="{A7F365F3-E95B-4713-ACB1-318D916B3366}" type="presOf" srcId="{DBEAE526-38E2-42D4-8382-08CA7B69B1AA}" destId="{54FC94D9-8249-43C3-BCC1-52A860851763}" srcOrd="0" destOrd="0" presId="urn:microsoft.com/office/officeart/2005/8/layout/hierarchy1"/>
    <dgm:cxn modelId="{D24713BC-B051-473D-AFD0-C4F523D094C6}" type="presParOf" srcId="{11BE4DF7-F9A7-4B6D-9537-AE5295CEEDDB}" destId="{FEA809B5-E70E-4546-9F37-57BE77F83CBC}" srcOrd="0" destOrd="0" presId="urn:microsoft.com/office/officeart/2005/8/layout/hierarchy1"/>
    <dgm:cxn modelId="{635353BD-3A6E-44EE-A434-C87B92AB7755}" type="presParOf" srcId="{FEA809B5-E70E-4546-9F37-57BE77F83CBC}" destId="{4BAE85DE-F806-47E9-A9B5-5836305711D3}" srcOrd="0" destOrd="0" presId="urn:microsoft.com/office/officeart/2005/8/layout/hierarchy1"/>
    <dgm:cxn modelId="{03F3727F-2B3A-448D-9864-FEDD455387D3}" type="presParOf" srcId="{4BAE85DE-F806-47E9-A9B5-5836305711D3}" destId="{1FCC23B7-450B-41EE-AF7F-EFD5A13CFA09}" srcOrd="0" destOrd="0" presId="urn:microsoft.com/office/officeart/2005/8/layout/hierarchy1"/>
    <dgm:cxn modelId="{67941BF6-7427-4CE9-BAA1-3D8018AA6F9A}" type="presParOf" srcId="{4BAE85DE-F806-47E9-A9B5-5836305711D3}" destId="{CD150379-0AC7-4F99-AB6C-A1212A9BCC91}" srcOrd="1" destOrd="0" presId="urn:microsoft.com/office/officeart/2005/8/layout/hierarchy1"/>
    <dgm:cxn modelId="{F0C139EB-B1A4-428D-9BA4-E3FEDC149B3A}" type="presParOf" srcId="{FEA809B5-E70E-4546-9F37-57BE77F83CBC}" destId="{A64E2FB8-2EAC-4986-8838-28EEE33598EC}" srcOrd="1" destOrd="0" presId="urn:microsoft.com/office/officeart/2005/8/layout/hierarchy1"/>
    <dgm:cxn modelId="{62B12BF8-DBAE-4608-9E99-DDE03FEDA990}" type="presParOf" srcId="{A64E2FB8-2EAC-4986-8838-28EEE33598EC}" destId="{54FC94D9-8249-43C3-BCC1-52A860851763}" srcOrd="0" destOrd="0" presId="urn:microsoft.com/office/officeart/2005/8/layout/hierarchy1"/>
    <dgm:cxn modelId="{7FBCD472-B963-45DF-A31F-BAC07185A00F}" type="presParOf" srcId="{A64E2FB8-2EAC-4986-8838-28EEE33598EC}" destId="{1ACA6A06-B74F-4313-A382-F25CEB366557}" srcOrd="1" destOrd="0" presId="urn:microsoft.com/office/officeart/2005/8/layout/hierarchy1"/>
    <dgm:cxn modelId="{95F0E664-FACD-4618-B878-6F1D7C04E906}" type="presParOf" srcId="{1ACA6A06-B74F-4313-A382-F25CEB366557}" destId="{54E46755-54D8-4E9D-8DF4-8FAA4E2D5187}" srcOrd="0" destOrd="0" presId="urn:microsoft.com/office/officeart/2005/8/layout/hierarchy1"/>
    <dgm:cxn modelId="{30E43530-A31C-48E7-BBC7-F01993414E53}" type="presParOf" srcId="{54E46755-54D8-4E9D-8DF4-8FAA4E2D5187}" destId="{83FCBC8C-34CD-4131-8BDF-118D785FB6F4}" srcOrd="0" destOrd="0" presId="urn:microsoft.com/office/officeart/2005/8/layout/hierarchy1"/>
    <dgm:cxn modelId="{6C13553B-B754-4716-92B0-0073CAE698B3}" type="presParOf" srcId="{54E46755-54D8-4E9D-8DF4-8FAA4E2D5187}" destId="{AC5B94B1-ABA6-41C5-AB99-A9A7207DA0D9}" srcOrd="1" destOrd="0" presId="urn:microsoft.com/office/officeart/2005/8/layout/hierarchy1"/>
    <dgm:cxn modelId="{ACC38861-9763-43A2-9126-1A7139DC637B}" type="presParOf" srcId="{1ACA6A06-B74F-4313-A382-F25CEB366557}" destId="{2120829C-7730-48A3-AA55-5790DBF1EFE4}" srcOrd="1" destOrd="0" presId="urn:microsoft.com/office/officeart/2005/8/layout/hierarchy1"/>
    <dgm:cxn modelId="{756D2EFF-9E98-454C-B030-70EB80549C50}" type="presParOf" srcId="{2120829C-7730-48A3-AA55-5790DBF1EFE4}" destId="{D49D07CC-FAC3-4F67-8CB8-EB1B05C3F9D2}" srcOrd="0" destOrd="0" presId="urn:microsoft.com/office/officeart/2005/8/layout/hierarchy1"/>
    <dgm:cxn modelId="{8779B241-BC0C-43B3-BFC1-A547347E263E}" type="presParOf" srcId="{2120829C-7730-48A3-AA55-5790DBF1EFE4}" destId="{5CC1EC52-873E-4BD9-9C25-8896C03A8BAD}" srcOrd="1" destOrd="0" presId="urn:microsoft.com/office/officeart/2005/8/layout/hierarchy1"/>
    <dgm:cxn modelId="{864CE6E8-1C24-4BA4-9FB9-A410A110B538}" type="presParOf" srcId="{5CC1EC52-873E-4BD9-9C25-8896C03A8BAD}" destId="{F094A1EC-A01B-45C2-BE92-7F02EB339F2E}" srcOrd="0" destOrd="0" presId="urn:microsoft.com/office/officeart/2005/8/layout/hierarchy1"/>
    <dgm:cxn modelId="{4FC9C854-E5BB-4CBE-B95B-7FBCEBFE92F8}" type="presParOf" srcId="{F094A1EC-A01B-45C2-BE92-7F02EB339F2E}" destId="{C14EC7E3-E21E-4700-9200-651997020940}" srcOrd="0" destOrd="0" presId="urn:microsoft.com/office/officeart/2005/8/layout/hierarchy1"/>
    <dgm:cxn modelId="{CC4D65E3-57F0-42C1-AE68-0D4BE4E2DDA6}" type="presParOf" srcId="{F094A1EC-A01B-45C2-BE92-7F02EB339F2E}" destId="{7C347BB1-C86B-4E19-8AB7-A816CC6E9B91}" srcOrd="1" destOrd="0" presId="urn:microsoft.com/office/officeart/2005/8/layout/hierarchy1"/>
    <dgm:cxn modelId="{CC35D218-C6FB-40A8-A9F8-4A93859BA142}" type="presParOf" srcId="{5CC1EC52-873E-4BD9-9C25-8896C03A8BAD}" destId="{7BF9B955-C4D6-4198-8C77-369E50423552}" srcOrd="1" destOrd="0" presId="urn:microsoft.com/office/officeart/2005/8/layout/hierarchy1"/>
    <dgm:cxn modelId="{22902747-EFC0-4006-9FF4-53E8D3991E34}" type="presParOf" srcId="{7BF9B955-C4D6-4198-8C77-369E50423552}" destId="{76EB268F-C8FE-4372-8D92-1F951B4E66F2}" srcOrd="0" destOrd="0" presId="urn:microsoft.com/office/officeart/2005/8/layout/hierarchy1"/>
    <dgm:cxn modelId="{FEFDDFE0-CE0A-4BF4-8DE2-5B60A3284D67}" type="presParOf" srcId="{7BF9B955-C4D6-4198-8C77-369E50423552}" destId="{20A1BE2D-39D0-4993-9DBE-8939363B1067}" srcOrd="1" destOrd="0" presId="urn:microsoft.com/office/officeart/2005/8/layout/hierarchy1"/>
    <dgm:cxn modelId="{AB7C610A-CD7A-4C40-A676-E04961609170}" type="presParOf" srcId="{20A1BE2D-39D0-4993-9DBE-8939363B1067}" destId="{FCC6795D-F266-4819-BD6D-7ABC2ECF697B}" srcOrd="0" destOrd="0" presId="urn:microsoft.com/office/officeart/2005/8/layout/hierarchy1"/>
    <dgm:cxn modelId="{AA15AF9F-03F7-48D5-B8F6-5677C880E69C}" type="presParOf" srcId="{FCC6795D-F266-4819-BD6D-7ABC2ECF697B}" destId="{57EE1636-8531-4C8F-A3AC-CB37F2F20D50}" srcOrd="0" destOrd="0" presId="urn:microsoft.com/office/officeart/2005/8/layout/hierarchy1"/>
    <dgm:cxn modelId="{4C08B547-E835-46D0-B495-96C88834651F}" type="presParOf" srcId="{FCC6795D-F266-4819-BD6D-7ABC2ECF697B}" destId="{138CDFAD-2B41-465D-B71A-CF8C31375E70}" srcOrd="1" destOrd="0" presId="urn:microsoft.com/office/officeart/2005/8/layout/hierarchy1"/>
    <dgm:cxn modelId="{8C1826AF-BC1F-488E-94BC-3414737A5218}" type="presParOf" srcId="{20A1BE2D-39D0-4993-9DBE-8939363B1067}" destId="{7EB923EB-085F-4E98-8094-4EA101FF25A3}" srcOrd="1" destOrd="0" presId="urn:microsoft.com/office/officeart/2005/8/layout/hierarchy1"/>
    <dgm:cxn modelId="{57687F40-B973-4C2E-975E-DA7E3D9E20C4}" type="presParOf" srcId="{7BF9B955-C4D6-4198-8C77-369E50423552}" destId="{97B4A3F0-C27F-44F8-91EC-E809B3FA3EA4}" srcOrd="2" destOrd="0" presId="urn:microsoft.com/office/officeart/2005/8/layout/hierarchy1"/>
    <dgm:cxn modelId="{FCBE635B-82B9-4D1F-99BC-602BCAB1C0D5}" type="presParOf" srcId="{7BF9B955-C4D6-4198-8C77-369E50423552}" destId="{0258436A-1DB9-4EBF-9393-A4F22856B3A0}" srcOrd="3" destOrd="0" presId="urn:microsoft.com/office/officeart/2005/8/layout/hierarchy1"/>
    <dgm:cxn modelId="{E6DBB1E9-B43E-4491-986C-034FB5ACE531}" type="presParOf" srcId="{0258436A-1DB9-4EBF-9393-A4F22856B3A0}" destId="{6DD60CA9-FB8B-4C44-93A2-4DB1C52AD9D5}" srcOrd="0" destOrd="0" presId="urn:microsoft.com/office/officeart/2005/8/layout/hierarchy1"/>
    <dgm:cxn modelId="{BE12AA4B-563A-4E6C-8C79-B5C8811B0C82}" type="presParOf" srcId="{6DD60CA9-FB8B-4C44-93A2-4DB1C52AD9D5}" destId="{F109136B-8D4B-44C4-8882-0D77FB4C7A6C}" srcOrd="0" destOrd="0" presId="urn:microsoft.com/office/officeart/2005/8/layout/hierarchy1"/>
    <dgm:cxn modelId="{1924FC70-EC76-4777-9EC1-AF44957C1E2A}" type="presParOf" srcId="{6DD60CA9-FB8B-4C44-93A2-4DB1C52AD9D5}" destId="{6B3DDC90-C766-47FA-BD0D-265BC9764518}" srcOrd="1" destOrd="0" presId="urn:microsoft.com/office/officeart/2005/8/layout/hierarchy1"/>
    <dgm:cxn modelId="{21B846A3-6634-4160-B9AA-1777B3EBB2A3}" type="presParOf" srcId="{0258436A-1DB9-4EBF-9393-A4F22856B3A0}" destId="{419F8A56-EB09-4F90-A20C-1A21338750A9}" srcOrd="1" destOrd="0" presId="urn:microsoft.com/office/officeart/2005/8/layout/hierarchy1"/>
    <dgm:cxn modelId="{FBE6CBAC-A228-42E2-99EF-56C2BAF7CD86}" type="presParOf" srcId="{7BF9B955-C4D6-4198-8C77-369E50423552}" destId="{8871A016-AA0D-45B7-A07F-0A49C2BF26F5}" srcOrd="4" destOrd="0" presId="urn:microsoft.com/office/officeart/2005/8/layout/hierarchy1"/>
    <dgm:cxn modelId="{AD1FCC35-5F33-4585-98C7-9A048535BA41}" type="presParOf" srcId="{7BF9B955-C4D6-4198-8C77-369E50423552}" destId="{D3261886-E6BB-43D4-AF47-B48A9889C9E2}" srcOrd="5" destOrd="0" presId="urn:microsoft.com/office/officeart/2005/8/layout/hierarchy1"/>
    <dgm:cxn modelId="{17AB5347-F476-4093-A50C-E5835C5F3D47}" type="presParOf" srcId="{D3261886-E6BB-43D4-AF47-B48A9889C9E2}" destId="{E6174389-DB08-444D-805A-EDF79828C961}" srcOrd="0" destOrd="0" presId="urn:microsoft.com/office/officeart/2005/8/layout/hierarchy1"/>
    <dgm:cxn modelId="{8179D88B-55BB-4EBF-B37C-8E008E3F746A}" type="presParOf" srcId="{E6174389-DB08-444D-805A-EDF79828C961}" destId="{EEC0BDB4-EFD9-4C15-A00F-7909A52DBBAB}" srcOrd="0" destOrd="0" presId="urn:microsoft.com/office/officeart/2005/8/layout/hierarchy1"/>
    <dgm:cxn modelId="{7C3108D6-C015-4763-B993-7005F76DA868}" type="presParOf" srcId="{E6174389-DB08-444D-805A-EDF79828C961}" destId="{32A4D6F3-D43C-4253-AF96-C456DE790CEB}" srcOrd="1" destOrd="0" presId="urn:microsoft.com/office/officeart/2005/8/layout/hierarchy1"/>
    <dgm:cxn modelId="{42860DBC-85C1-409F-A6E5-D7844F9F90B4}" type="presParOf" srcId="{D3261886-E6BB-43D4-AF47-B48A9889C9E2}" destId="{53A9085E-8BCD-48A1-B881-84841DE8AA0B}" srcOrd="1" destOrd="0" presId="urn:microsoft.com/office/officeart/2005/8/layout/hierarchy1"/>
    <dgm:cxn modelId="{E4DB04B4-7B6E-4CAB-8DB7-104C6B10D224}" type="presParOf" srcId="{A64E2FB8-2EAC-4986-8838-28EEE33598EC}" destId="{3D91342C-2CCF-414E-8944-05214E2DBA9A}" srcOrd="2" destOrd="0" presId="urn:microsoft.com/office/officeart/2005/8/layout/hierarchy1"/>
    <dgm:cxn modelId="{08329B72-FD38-4340-BBEC-E4F73DC293DB}" type="presParOf" srcId="{A64E2FB8-2EAC-4986-8838-28EEE33598EC}" destId="{EDA764D2-B786-460C-BA9C-240C049F1756}" srcOrd="3" destOrd="0" presId="urn:microsoft.com/office/officeart/2005/8/layout/hierarchy1"/>
    <dgm:cxn modelId="{83C32D11-47BA-4AA9-A98B-0FF1FA29AB99}" type="presParOf" srcId="{EDA764D2-B786-460C-BA9C-240C049F1756}" destId="{CEC59BA7-61C5-4BAC-BF55-86C9DF3F8268}" srcOrd="0" destOrd="0" presId="urn:microsoft.com/office/officeart/2005/8/layout/hierarchy1"/>
    <dgm:cxn modelId="{5059BB73-811B-4AC9-91D5-B5DDBB27A56C}" type="presParOf" srcId="{CEC59BA7-61C5-4BAC-BF55-86C9DF3F8268}" destId="{EC78C7F9-BDB1-4315-816F-E635484A474E}" srcOrd="0" destOrd="0" presId="urn:microsoft.com/office/officeart/2005/8/layout/hierarchy1"/>
    <dgm:cxn modelId="{BE6ABBF7-0C5E-41A1-A31B-E9437E4877C7}" type="presParOf" srcId="{CEC59BA7-61C5-4BAC-BF55-86C9DF3F8268}" destId="{EFBEF64A-2ACE-4B5C-A846-F0649B73CEF9}" srcOrd="1" destOrd="0" presId="urn:microsoft.com/office/officeart/2005/8/layout/hierarchy1"/>
    <dgm:cxn modelId="{53B7823A-E403-4ECC-BC88-DC74444E213E}" type="presParOf" srcId="{EDA764D2-B786-460C-BA9C-240C049F1756}" destId="{782DA53B-EF8E-4CFD-AB8F-522723F62166}" srcOrd="1" destOrd="0" presId="urn:microsoft.com/office/officeart/2005/8/layout/hierarchy1"/>
    <dgm:cxn modelId="{E5A2911C-765F-41DA-82D7-47F7B991BEAD}" type="presParOf" srcId="{782DA53B-EF8E-4CFD-AB8F-522723F62166}" destId="{228D1365-12F3-49DA-A346-77523D240E2F}" srcOrd="0" destOrd="0" presId="urn:microsoft.com/office/officeart/2005/8/layout/hierarchy1"/>
    <dgm:cxn modelId="{61A21174-BD70-405F-A536-66A7F9D00DB9}" type="presParOf" srcId="{782DA53B-EF8E-4CFD-AB8F-522723F62166}" destId="{DEBEDE2F-A791-4F9A-B25C-0F3F332AF67A}" srcOrd="1" destOrd="0" presId="urn:microsoft.com/office/officeart/2005/8/layout/hierarchy1"/>
    <dgm:cxn modelId="{90FAF65D-12CA-48DE-9807-36B5946C0925}" type="presParOf" srcId="{DEBEDE2F-A791-4F9A-B25C-0F3F332AF67A}" destId="{37504380-0DCC-436C-8032-AF5377557895}" srcOrd="0" destOrd="0" presId="urn:microsoft.com/office/officeart/2005/8/layout/hierarchy1"/>
    <dgm:cxn modelId="{B72706A8-7079-4613-BA6C-BEEC7254D912}" type="presParOf" srcId="{37504380-0DCC-436C-8032-AF5377557895}" destId="{D77980D2-AFEA-42A9-A47F-2C8D2121C4D2}" srcOrd="0" destOrd="0" presId="urn:microsoft.com/office/officeart/2005/8/layout/hierarchy1"/>
    <dgm:cxn modelId="{A50C2245-BBA6-4364-BE66-C75FE1D7DAF2}" type="presParOf" srcId="{37504380-0DCC-436C-8032-AF5377557895}" destId="{5A4F12B6-C4A5-4CD6-8E2C-5E1CB4B9A417}" srcOrd="1" destOrd="0" presId="urn:microsoft.com/office/officeart/2005/8/layout/hierarchy1"/>
    <dgm:cxn modelId="{72281FC9-E8AB-42C3-8833-0A930C836602}" type="presParOf" srcId="{DEBEDE2F-A791-4F9A-B25C-0F3F332AF67A}" destId="{2E8972FD-F588-4FD1-B782-D6D0C6389880}" srcOrd="1" destOrd="0" presId="urn:microsoft.com/office/officeart/2005/8/layout/hierarchy1"/>
    <dgm:cxn modelId="{E7C74028-27B4-4409-ADCF-1D21DCCAB4E1}" type="presParOf" srcId="{2E8972FD-F588-4FD1-B782-D6D0C6389880}" destId="{08580864-692E-40E8-AEF9-B1435E0BB233}" srcOrd="0" destOrd="0" presId="urn:microsoft.com/office/officeart/2005/8/layout/hierarchy1"/>
    <dgm:cxn modelId="{8AAA51C0-2D98-4FCD-9A14-F7B3DDB06F80}" type="presParOf" srcId="{2E8972FD-F588-4FD1-B782-D6D0C6389880}" destId="{9F717975-DF75-4473-9E29-468240882703}" srcOrd="1" destOrd="0" presId="urn:microsoft.com/office/officeart/2005/8/layout/hierarchy1"/>
    <dgm:cxn modelId="{CE9EF1E9-4275-434A-8758-5EB432D747B0}" type="presParOf" srcId="{9F717975-DF75-4473-9E29-468240882703}" destId="{BCB2A948-BAD2-48A5-9967-BC1AB25E29D8}" srcOrd="0" destOrd="0" presId="urn:microsoft.com/office/officeart/2005/8/layout/hierarchy1"/>
    <dgm:cxn modelId="{8C9B320E-1328-4498-AE4A-5BCC6848C319}" type="presParOf" srcId="{BCB2A948-BAD2-48A5-9967-BC1AB25E29D8}" destId="{7CDD119D-C45B-45AA-AD85-162F59456BC6}" srcOrd="0" destOrd="0" presId="urn:microsoft.com/office/officeart/2005/8/layout/hierarchy1"/>
    <dgm:cxn modelId="{D845FBA3-DACA-442B-87E1-AF10267FD320}" type="presParOf" srcId="{BCB2A948-BAD2-48A5-9967-BC1AB25E29D8}" destId="{0CE3BDF7-4B3E-4E2B-A99A-59C40E5A05C3}" srcOrd="1" destOrd="0" presId="urn:microsoft.com/office/officeart/2005/8/layout/hierarchy1"/>
    <dgm:cxn modelId="{12CBCB73-88DA-4372-B28A-4DB4B6527DDB}" type="presParOf" srcId="{9F717975-DF75-4473-9E29-468240882703}" destId="{93C5C3D7-CA1D-4D92-B224-2CC894EFAF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584914-B8D8-4A98-BF43-E7CC3829790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AU"/>
        </a:p>
      </dgm:t>
    </dgm:pt>
    <dgm:pt modelId="{A14C1220-B80B-4C00-A8FD-132E70C1AD88}">
      <dgm:prSet phldrT="[Text]"/>
      <dgm:spPr/>
      <dgm:t>
        <a:bodyPr/>
        <a:lstStyle/>
        <a:p>
          <a:r>
            <a:rPr lang="en-AU" dirty="0"/>
            <a:t>D:\</a:t>
          </a:r>
        </a:p>
      </dgm:t>
    </dgm:pt>
    <dgm:pt modelId="{ABFC9F01-388D-46BD-BCEB-406498D99C4D}" type="parTrans" cxnId="{2C717D3B-D550-4DD6-AB5B-1C8BBCDFE60C}">
      <dgm:prSet/>
      <dgm:spPr/>
      <dgm:t>
        <a:bodyPr/>
        <a:lstStyle/>
        <a:p>
          <a:endParaRPr lang="en-AU"/>
        </a:p>
      </dgm:t>
    </dgm:pt>
    <dgm:pt modelId="{4A9A976D-A0A5-4C3C-84D2-4C3C6C865B89}" type="sibTrans" cxnId="{2C717D3B-D550-4DD6-AB5B-1C8BBCDFE60C}">
      <dgm:prSet/>
      <dgm:spPr/>
      <dgm:t>
        <a:bodyPr/>
        <a:lstStyle/>
        <a:p>
          <a:endParaRPr lang="en-AU"/>
        </a:p>
      </dgm:t>
    </dgm:pt>
    <dgm:pt modelId="{203FE776-A29B-4773-841B-C35942F7FC08}">
      <dgm:prSet phldrT="[Text]"/>
      <dgm:spPr/>
      <dgm:t>
        <a:bodyPr/>
        <a:lstStyle/>
        <a:p>
          <a:r>
            <a:rPr lang="en-AU" dirty="0"/>
            <a:t>Bobs Stuff</a:t>
          </a:r>
        </a:p>
      </dgm:t>
    </dgm:pt>
    <dgm:pt modelId="{DBEAE526-38E2-42D4-8382-08CA7B69B1AA}" type="parTrans" cxnId="{01D753DB-770A-49FD-9922-A155988BDFAC}">
      <dgm:prSet/>
      <dgm:spPr/>
      <dgm:t>
        <a:bodyPr/>
        <a:lstStyle/>
        <a:p>
          <a:endParaRPr lang="en-AU"/>
        </a:p>
      </dgm:t>
    </dgm:pt>
    <dgm:pt modelId="{5CDB34D9-9FF4-428E-91DF-38140F7108B4}" type="sibTrans" cxnId="{01D753DB-770A-49FD-9922-A155988BDFAC}">
      <dgm:prSet/>
      <dgm:spPr/>
      <dgm:t>
        <a:bodyPr/>
        <a:lstStyle/>
        <a:p>
          <a:endParaRPr lang="en-AU"/>
        </a:p>
      </dgm:t>
    </dgm:pt>
    <dgm:pt modelId="{5A95BBDD-25C7-4345-B2CC-058662A4D018}">
      <dgm:prSet phldrT="[Text]"/>
      <dgm:spPr/>
      <dgm:t>
        <a:bodyPr/>
        <a:lstStyle/>
        <a:p>
          <a:r>
            <a:rPr lang="en-AU" dirty="0"/>
            <a:t>Kali</a:t>
          </a:r>
        </a:p>
      </dgm:t>
    </dgm:pt>
    <dgm:pt modelId="{F99A77E5-25AA-4C40-9EBF-697687E8D999}" type="parTrans" cxnId="{36BAC381-FA36-43CF-8238-EDAD5147D6CC}">
      <dgm:prSet/>
      <dgm:spPr/>
      <dgm:t>
        <a:bodyPr/>
        <a:lstStyle/>
        <a:p>
          <a:endParaRPr lang="en-AU"/>
        </a:p>
      </dgm:t>
    </dgm:pt>
    <dgm:pt modelId="{132D7117-361B-4F61-98A5-3B5B67BB400B}" type="sibTrans" cxnId="{36BAC381-FA36-43CF-8238-EDAD5147D6CC}">
      <dgm:prSet/>
      <dgm:spPr/>
      <dgm:t>
        <a:bodyPr/>
        <a:lstStyle/>
        <a:p>
          <a:endParaRPr lang="en-AU"/>
        </a:p>
      </dgm:t>
    </dgm:pt>
    <dgm:pt modelId="{27E06037-612E-4AD0-BD81-3F0C951B1A89}">
      <dgm:prSet phldrT="[Text]"/>
      <dgm:spPr/>
      <dgm:t>
        <a:bodyPr/>
        <a:lstStyle/>
        <a:p>
          <a:r>
            <a:rPr lang="en-AU" dirty="0"/>
            <a:t>Parrot</a:t>
          </a:r>
        </a:p>
      </dgm:t>
    </dgm:pt>
    <dgm:pt modelId="{DBCED98F-867D-4DE7-B5A6-C1E5F50E2B33}" type="parTrans" cxnId="{19CB919B-38B2-44DC-A303-A5640D0BD7F6}">
      <dgm:prSet/>
      <dgm:spPr/>
      <dgm:t>
        <a:bodyPr/>
        <a:lstStyle/>
        <a:p>
          <a:endParaRPr lang="en-AU"/>
        </a:p>
      </dgm:t>
    </dgm:pt>
    <dgm:pt modelId="{3B70D365-7DAD-4B49-A07B-ACB103DB13B0}" type="sibTrans" cxnId="{19CB919B-38B2-44DC-A303-A5640D0BD7F6}">
      <dgm:prSet/>
      <dgm:spPr/>
      <dgm:t>
        <a:bodyPr/>
        <a:lstStyle/>
        <a:p>
          <a:endParaRPr lang="en-AU"/>
        </a:p>
      </dgm:t>
    </dgm:pt>
    <dgm:pt modelId="{1BA22745-D19C-4D4B-9912-727A90DAE102}">
      <dgm:prSet phldrT="[Text]"/>
      <dgm:spPr/>
      <dgm:t>
        <a:bodyPr/>
        <a:lstStyle/>
        <a:p>
          <a:r>
            <a:rPr lang="en-AU" dirty="0"/>
            <a:t>Password Lists</a:t>
          </a:r>
        </a:p>
      </dgm:t>
    </dgm:pt>
    <dgm:pt modelId="{68A3A799-B7A1-4DBA-8113-832FEC0B3654}" type="parTrans" cxnId="{17379AE5-0B7A-47AD-A7B0-5461A8F7B480}">
      <dgm:prSet/>
      <dgm:spPr/>
      <dgm:t>
        <a:bodyPr/>
        <a:lstStyle/>
        <a:p>
          <a:endParaRPr lang="en-AU"/>
        </a:p>
      </dgm:t>
    </dgm:pt>
    <dgm:pt modelId="{AE203A75-3A5B-49FB-BC35-BACC7E31C47B}" type="sibTrans" cxnId="{17379AE5-0B7A-47AD-A7B0-5461A8F7B480}">
      <dgm:prSet/>
      <dgm:spPr/>
      <dgm:t>
        <a:bodyPr/>
        <a:lstStyle/>
        <a:p>
          <a:endParaRPr lang="en-AU"/>
        </a:p>
      </dgm:t>
    </dgm:pt>
    <dgm:pt modelId="{11BE4DF7-F9A7-4B6D-9537-AE5295CEEDDB}" type="pres">
      <dgm:prSet presAssocID="{26584914-B8D8-4A98-BF43-E7CC38297904}" presName="hierChild1" presStyleCnt="0">
        <dgm:presLayoutVars>
          <dgm:chPref val="1"/>
          <dgm:dir/>
          <dgm:animOne val="branch"/>
          <dgm:animLvl val="lvl"/>
          <dgm:resizeHandles/>
        </dgm:presLayoutVars>
      </dgm:prSet>
      <dgm:spPr/>
    </dgm:pt>
    <dgm:pt modelId="{FEA809B5-E70E-4546-9F37-57BE77F83CBC}" type="pres">
      <dgm:prSet presAssocID="{A14C1220-B80B-4C00-A8FD-132E70C1AD88}" presName="hierRoot1" presStyleCnt="0"/>
      <dgm:spPr/>
    </dgm:pt>
    <dgm:pt modelId="{4BAE85DE-F806-47E9-A9B5-5836305711D3}" type="pres">
      <dgm:prSet presAssocID="{A14C1220-B80B-4C00-A8FD-132E70C1AD88}" presName="composite" presStyleCnt="0"/>
      <dgm:spPr/>
    </dgm:pt>
    <dgm:pt modelId="{1FCC23B7-450B-41EE-AF7F-EFD5A13CFA09}" type="pres">
      <dgm:prSet presAssocID="{A14C1220-B80B-4C00-A8FD-132E70C1AD88}" presName="background" presStyleLbl="node0" presStyleIdx="0" presStyleCnt="1"/>
      <dgm:spPr/>
    </dgm:pt>
    <dgm:pt modelId="{CD150379-0AC7-4F99-AB6C-A1212A9BCC91}" type="pres">
      <dgm:prSet presAssocID="{A14C1220-B80B-4C00-A8FD-132E70C1AD88}" presName="text" presStyleLbl="fgAcc0" presStyleIdx="0" presStyleCnt="1">
        <dgm:presLayoutVars>
          <dgm:chPref val="3"/>
        </dgm:presLayoutVars>
      </dgm:prSet>
      <dgm:spPr/>
    </dgm:pt>
    <dgm:pt modelId="{A64E2FB8-2EAC-4986-8838-28EEE33598EC}" type="pres">
      <dgm:prSet presAssocID="{A14C1220-B80B-4C00-A8FD-132E70C1AD88}" presName="hierChild2" presStyleCnt="0"/>
      <dgm:spPr/>
    </dgm:pt>
    <dgm:pt modelId="{54FC94D9-8249-43C3-BCC1-52A860851763}" type="pres">
      <dgm:prSet presAssocID="{DBEAE526-38E2-42D4-8382-08CA7B69B1AA}" presName="Name10" presStyleLbl="parChTrans1D2" presStyleIdx="0" presStyleCnt="1"/>
      <dgm:spPr/>
    </dgm:pt>
    <dgm:pt modelId="{1ACA6A06-B74F-4313-A382-F25CEB366557}" type="pres">
      <dgm:prSet presAssocID="{203FE776-A29B-4773-841B-C35942F7FC08}" presName="hierRoot2" presStyleCnt="0"/>
      <dgm:spPr/>
    </dgm:pt>
    <dgm:pt modelId="{54E46755-54D8-4E9D-8DF4-8FAA4E2D5187}" type="pres">
      <dgm:prSet presAssocID="{203FE776-A29B-4773-841B-C35942F7FC08}" presName="composite2" presStyleCnt="0"/>
      <dgm:spPr/>
    </dgm:pt>
    <dgm:pt modelId="{83FCBC8C-34CD-4131-8BDF-118D785FB6F4}" type="pres">
      <dgm:prSet presAssocID="{203FE776-A29B-4773-841B-C35942F7FC08}" presName="background2" presStyleLbl="node2" presStyleIdx="0" presStyleCnt="1"/>
      <dgm:spPr/>
    </dgm:pt>
    <dgm:pt modelId="{AC5B94B1-ABA6-41C5-AB99-A9A7207DA0D9}" type="pres">
      <dgm:prSet presAssocID="{203FE776-A29B-4773-841B-C35942F7FC08}" presName="text2" presStyleLbl="fgAcc2" presStyleIdx="0" presStyleCnt="1">
        <dgm:presLayoutVars>
          <dgm:chPref val="3"/>
        </dgm:presLayoutVars>
      </dgm:prSet>
      <dgm:spPr/>
    </dgm:pt>
    <dgm:pt modelId="{2120829C-7730-48A3-AA55-5790DBF1EFE4}" type="pres">
      <dgm:prSet presAssocID="{203FE776-A29B-4773-841B-C35942F7FC08}" presName="hierChild3" presStyleCnt="0"/>
      <dgm:spPr/>
    </dgm:pt>
    <dgm:pt modelId="{864A7590-56B3-43DC-97F7-0FCB7B709362}" type="pres">
      <dgm:prSet presAssocID="{F99A77E5-25AA-4C40-9EBF-697687E8D999}" presName="Name17" presStyleLbl="parChTrans1D3" presStyleIdx="0" presStyleCnt="2"/>
      <dgm:spPr/>
    </dgm:pt>
    <dgm:pt modelId="{C1632D02-94D9-4F36-8F8E-6E415A252594}" type="pres">
      <dgm:prSet presAssocID="{5A95BBDD-25C7-4345-B2CC-058662A4D018}" presName="hierRoot3" presStyleCnt="0"/>
      <dgm:spPr/>
    </dgm:pt>
    <dgm:pt modelId="{7235D922-15D4-4854-9D61-DFC8CD747E62}" type="pres">
      <dgm:prSet presAssocID="{5A95BBDD-25C7-4345-B2CC-058662A4D018}" presName="composite3" presStyleCnt="0"/>
      <dgm:spPr/>
    </dgm:pt>
    <dgm:pt modelId="{0A01F6D9-A541-481C-B56B-3EB4728803EC}" type="pres">
      <dgm:prSet presAssocID="{5A95BBDD-25C7-4345-B2CC-058662A4D018}" presName="background3" presStyleLbl="node3" presStyleIdx="0" presStyleCnt="2"/>
      <dgm:spPr/>
    </dgm:pt>
    <dgm:pt modelId="{F89376CC-007E-49C3-96FE-2A8741A29278}" type="pres">
      <dgm:prSet presAssocID="{5A95BBDD-25C7-4345-B2CC-058662A4D018}" presName="text3" presStyleLbl="fgAcc3" presStyleIdx="0" presStyleCnt="2">
        <dgm:presLayoutVars>
          <dgm:chPref val="3"/>
        </dgm:presLayoutVars>
      </dgm:prSet>
      <dgm:spPr/>
    </dgm:pt>
    <dgm:pt modelId="{B5EC5A62-A64B-4D25-92C4-56DB234BE7AB}" type="pres">
      <dgm:prSet presAssocID="{5A95BBDD-25C7-4345-B2CC-058662A4D018}" presName="hierChild4" presStyleCnt="0"/>
      <dgm:spPr/>
    </dgm:pt>
    <dgm:pt modelId="{85F614C2-8ADE-4EEB-A4F6-1B0EF213C580}" type="pres">
      <dgm:prSet presAssocID="{68A3A799-B7A1-4DBA-8113-832FEC0B3654}" presName="Name23" presStyleLbl="parChTrans1D4" presStyleIdx="0" presStyleCnt="1"/>
      <dgm:spPr/>
    </dgm:pt>
    <dgm:pt modelId="{7B896558-1FCD-4681-9E99-68577CE5369F}" type="pres">
      <dgm:prSet presAssocID="{1BA22745-D19C-4D4B-9912-727A90DAE102}" presName="hierRoot4" presStyleCnt="0"/>
      <dgm:spPr/>
    </dgm:pt>
    <dgm:pt modelId="{52B2D007-2E29-40C5-8084-52A75CEB81ED}" type="pres">
      <dgm:prSet presAssocID="{1BA22745-D19C-4D4B-9912-727A90DAE102}" presName="composite4" presStyleCnt="0"/>
      <dgm:spPr/>
    </dgm:pt>
    <dgm:pt modelId="{904E501E-C83B-49D3-923B-CC3E6AECF024}" type="pres">
      <dgm:prSet presAssocID="{1BA22745-D19C-4D4B-9912-727A90DAE102}" presName="background4" presStyleLbl="node4" presStyleIdx="0" presStyleCnt="1"/>
      <dgm:spPr/>
    </dgm:pt>
    <dgm:pt modelId="{391676FE-DB88-4B07-AB17-8FA276142969}" type="pres">
      <dgm:prSet presAssocID="{1BA22745-D19C-4D4B-9912-727A90DAE102}" presName="text4" presStyleLbl="fgAcc4" presStyleIdx="0" presStyleCnt="1">
        <dgm:presLayoutVars>
          <dgm:chPref val="3"/>
        </dgm:presLayoutVars>
      </dgm:prSet>
      <dgm:spPr/>
    </dgm:pt>
    <dgm:pt modelId="{BBDB1074-FD34-4370-B0FB-3A6B763063F5}" type="pres">
      <dgm:prSet presAssocID="{1BA22745-D19C-4D4B-9912-727A90DAE102}" presName="hierChild5" presStyleCnt="0"/>
      <dgm:spPr/>
    </dgm:pt>
    <dgm:pt modelId="{2A2FD188-88D0-4A68-89B9-1904C70B5C02}" type="pres">
      <dgm:prSet presAssocID="{DBCED98F-867D-4DE7-B5A6-C1E5F50E2B33}" presName="Name17" presStyleLbl="parChTrans1D3" presStyleIdx="1" presStyleCnt="2"/>
      <dgm:spPr/>
    </dgm:pt>
    <dgm:pt modelId="{2A88A5EB-8133-4AC8-86E8-3B3038F37BB5}" type="pres">
      <dgm:prSet presAssocID="{27E06037-612E-4AD0-BD81-3F0C951B1A89}" presName="hierRoot3" presStyleCnt="0"/>
      <dgm:spPr/>
    </dgm:pt>
    <dgm:pt modelId="{361267A2-15B1-4759-A4F9-D3DEEDE7982D}" type="pres">
      <dgm:prSet presAssocID="{27E06037-612E-4AD0-BD81-3F0C951B1A89}" presName="composite3" presStyleCnt="0"/>
      <dgm:spPr/>
    </dgm:pt>
    <dgm:pt modelId="{7CB7288F-CDF5-4C64-B48F-B4D3B6B576D3}" type="pres">
      <dgm:prSet presAssocID="{27E06037-612E-4AD0-BD81-3F0C951B1A89}" presName="background3" presStyleLbl="node3" presStyleIdx="1" presStyleCnt="2"/>
      <dgm:spPr/>
    </dgm:pt>
    <dgm:pt modelId="{3D71B380-97E9-46EB-9C80-5E64A44AF968}" type="pres">
      <dgm:prSet presAssocID="{27E06037-612E-4AD0-BD81-3F0C951B1A89}" presName="text3" presStyleLbl="fgAcc3" presStyleIdx="1" presStyleCnt="2">
        <dgm:presLayoutVars>
          <dgm:chPref val="3"/>
        </dgm:presLayoutVars>
      </dgm:prSet>
      <dgm:spPr/>
    </dgm:pt>
    <dgm:pt modelId="{6A17D90F-CE89-49B4-9F7A-0C8FE97A83B8}" type="pres">
      <dgm:prSet presAssocID="{27E06037-612E-4AD0-BD81-3F0C951B1A89}" presName="hierChild4" presStyleCnt="0"/>
      <dgm:spPr/>
    </dgm:pt>
  </dgm:ptLst>
  <dgm:cxnLst>
    <dgm:cxn modelId="{2C717D3B-D550-4DD6-AB5B-1C8BBCDFE60C}" srcId="{26584914-B8D8-4A98-BF43-E7CC38297904}" destId="{A14C1220-B80B-4C00-A8FD-132E70C1AD88}" srcOrd="0" destOrd="0" parTransId="{ABFC9F01-388D-46BD-BCEB-406498D99C4D}" sibTransId="{4A9A976D-A0A5-4C3C-84D2-4C3C6C865B89}"/>
    <dgm:cxn modelId="{657CA35B-8746-4185-BA17-D8DA15E69CF0}" type="presOf" srcId="{DBCED98F-867D-4DE7-B5A6-C1E5F50E2B33}" destId="{2A2FD188-88D0-4A68-89B9-1904C70B5C02}" srcOrd="0" destOrd="0" presId="urn:microsoft.com/office/officeart/2005/8/layout/hierarchy1"/>
    <dgm:cxn modelId="{388DC364-ACD9-488C-9229-0D869410D276}" type="presOf" srcId="{203FE776-A29B-4773-841B-C35942F7FC08}" destId="{AC5B94B1-ABA6-41C5-AB99-A9A7207DA0D9}" srcOrd="0" destOrd="0" presId="urn:microsoft.com/office/officeart/2005/8/layout/hierarchy1"/>
    <dgm:cxn modelId="{8165C850-8DD4-41E8-854F-3DEB1A26FA96}" type="presOf" srcId="{A14C1220-B80B-4C00-A8FD-132E70C1AD88}" destId="{CD150379-0AC7-4F99-AB6C-A1212A9BCC91}" srcOrd="0" destOrd="0" presId="urn:microsoft.com/office/officeart/2005/8/layout/hierarchy1"/>
    <dgm:cxn modelId="{B2AE1174-EC8C-439F-8B8B-655737E9135C}" type="presOf" srcId="{5A95BBDD-25C7-4345-B2CC-058662A4D018}" destId="{F89376CC-007E-49C3-96FE-2A8741A29278}" srcOrd="0" destOrd="0" presId="urn:microsoft.com/office/officeart/2005/8/layout/hierarchy1"/>
    <dgm:cxn modelId="{7E92AB77-44EA-4342-B2DE-4E8710476F99}" type="presOf" srcId="{26584914-B8D8-4A98-BF43-E7CC38297904}" destId="{11BE4DF7-F9A7-4B6D-9537-AE5295CEEDDB}" srcOrd="0" destOrd="0" presId="urn:microsoft.com/office/officeart/2005/8/layout/hierarchy1"/>
    <dgm:cxn modelId="{91E9807D-7780-4F16-9247-2B9939F364D7}" type="presOf" srcId="{1BA22745-D19C-4D4B-9912-727A90DAE102}" destId="{391676FE-DB88-4B07-AB17-8FA276142969}" srcOrd="0" destOrd="0" presId="urn:microsoft.com/office/officeart/2005/8/layout/hierarchy1"/>
    <dgm:cxn modelId="{36BAC381-FA36-43CF-8238-EDAD5147D6CC}" srcId="{203FE776-A29B-4773-841B-C35942F7FC08}" destId="{5A95BBDD-25C7-4345-B2CC-058662A4D018}" srcOrd="0" destOrd="0" parTransId="{F99A77E5-25AA-4C40-9EBF-697687E8D999}" sibTransId="{132D7117-361B-4F61-98A5-3B5B67BB400B}"/>
    <dgm:cxn modelId="{19CB919B-38B2-44DC-A303-A5640D0BD7F6}" srcId="{203FE776-A29B-4773-841B-C35942F7FC08}" destId="{27E06037-612E-4AD0-BD81-3F0C951B1A89}" srcOrd="1" destOrd="0" parTransId="{DBCED98F-867D-4DE7-B5A6-C1E5F50E2B33}" sibTransId="{3B70D365-7DAD-4B49-A07B-ACB103DB13B0}"/>
    <dgm:cxn modelId="{CAFAF4A8-0C09-48D1-8750-3D649802CD1B}" type="presOf" srcId="{27E06037-612E-4AD0-BD81-3F0C951B1A89}" destId="{3D71B380-97E9-46EB-9C80-5E64A44AF968}" srcOrd="0" destOrd="0" presId="urn:microsoft.com/office/officeart/2005/8/layout/hierarchy1"/>
    <dgm:cxn modelId="{01D753DB-770A-49FD-9922-A155988BDFAC}" srcId="{A14C1220-B80B-4C00-A8FD-132E70C1AD88}" destId="{203FE776-A29B-4773-841B-C35942F7FC08}" srcOrd="0" destOrd="0" parTransId="{DBEAE526-38E2-42D4-8382-08CA7B69B1AA}" sibTransId="{5CDB34D9-9FF4-428E-91DF-38140F7108B4}"/>
    <dgm:cxn modelId="{4B563EDC-E2AE-4864-9755-4E938ACFB3AF}" type="presOf" srcId="{F99A77E5-25AA-4C40-9EBF-697687E8D999}" destId="{864A7590-56B3-43DC-97F7-0FCB7B709362}" srcOrd="0" destOrd="0" presId="urn:microsoft.com/office/officeart/2005/8/layout/hierarchy1"/>
    <dgm:cxn modelId="{820978E5-659A-4E39-82BC-9B66E2748067}" type="presOf" srcId="{68A3A799-B7A1-4DBA-8113-832FEC0B3654}" destId="{85F614C2-8ADE-4EEB-A4F6-1B0EF213C580}" srcOrd="0" destOrd="0" presId="urn:microsoft.com/office/officeart/2005/8/layout/hierarchy1"/>
    <dgm:cxn modelId="{17379AE5-0B7A-47AD-A7B0-5461A8F7B480}" srcId="{5A95BBDD-25C7-4345-B2CC-058662A4D018}" destId="{1BA22745-D19C-4D4B-9912-727A90DAE102}" srcOrd="0" destOrd="0" parTransId="{68A3A799-B7A1-4DBA-8113-832FEC0B3654}" sibTransId="{AE203A75-3A5B-49FB-BC35-BACC7E31C47B}"/>
    <dgm:cxn modelId="{A7F365F3-E95B-4713-ACB1-318D916B3366}" type="presOf" srcId="{DBEAE526-38E2-42D4-8382-08CA7B69B1AA}" destId="{54FC94D9-8249-43C3-BCC1-52A860851763}" srcOrd="0" destOrd="0" presId="urn:microsoft.com/office/officeart/2005/8/layout/hierarchy1"/>
    <dgm:cxn modelId="{D24713BC-B051-473D-AFD0-C4F523D094C6}" type="presParOf" srcId="{11BE4DF7-F9A7-4B6D-9537-AE5295CEEDDB}" destId="{FEA809B5-E70E-4546-9F37-57BE77F83CBC}" srcOrd="0" destOrd="0" presId="urn:microsoft.com/office/officeart/2005/8/layout/hierarchy1"/>
    <dgm:cxn modelId="{635353BD-3A6E-44EE-A434-C87B92AB7755}" type="presParOf" srcId="{FEA809B5-E70E-4546-9F37-57BE77F83CBC}" destId="{4BAE85DE-F806-47E9-A9B5-5836305711D3}" srcOrd="0" destOrd="0" presId="urn:microsoft.com/office/officeart/2005/8/layout/hierarchy1"/>
    <dgm:cxn modelId="{03F3727F-2B3A-448D-9864-FEDD455387D3}" type="presParOf" srcId="{4BAE85DE-F806-47E9-A9B5-5836305711D3}" destId="{1FCC23B7-450B-41EE-AF7F-EFD5A13CFA09}" srcOrd="0" destOrd="0" presId="urn:microsoft.com/office/officeart/2005/8/layout/hierarchy1"/>
    <dgm:cxn modelId="{67941BF6-7427-4CE9-BAA1-3D8018AA6F9A}" type="presParOf" srcId="{4BAE85DE-F806-47E9-A9B5-5836305711D3}" destId="{CD150379-0AC7-4F99-AB6C-A1212A9BCC91}" srcOrd="1" destOrd="0" presId="urn:microsoft.com/office/officeart/2005/8/layout/hierarchy1"/>
    <dgm:cxn modelId="{F0C139EB-B1A4-428D-9BA4-E3FEDC149B3A}" type="presParOf" srcId="{FEA809B5-E70E-4546-9F37-57BE77F83CBC}" destId="{A64E2FB8-2EAC-4986-8838-28EEE33598EC}" srcOrd="1" destOrd="0" presId="urn:microsoft.com/office/officeart/2005/8/layout/hierarchy1"/>
    <dgm:cxn modelId="{62B12BF8-DBAE-4608-9E99-DDE03FEDA990}" type="presParOf" srcId="{A64E2FB8-2EAC-4986-8838-28EEE33598EC}" destId="{54FC94D9-8249-43C3-BCC1-52A860851763}" srcOrd="0" destOrd="0" presId="urn:microsoft.com/office/officeart/2005/8/layout/hierarchy1"/>
    <dgm:cxn modelId="{7FBCD472-B963-45DF-A31F-BAC07185A00F}" type="presParOf" srcId="{A64E2FB8-2EAC-4986-8838-28EEE33598EC}" destId="{1ACA6A06-B74F-4313-A382-F25CEB366557}" srcOrd="1" destOrd="0" presId="urn:microsoft.com/office/officeart/2005/8/layout/hierarchy1"/>
    <dgm:cxn modelId="{95F0E664-FACD-4618-B878-6F1D7C04E906}" type="presParOf" srcId="{1ACA6A06-B74F-4313-A382-F25CEB366557}" destId="{54E46755-54D8-4E9D-8DF4-8FAA4E2D5187}" srcOrd="0" destOrd="0" presId="urn:microsoft.com/office/officeart/2005/8/layout/hierarchy1"/>
    <dgm:cxn modelId="{30E43530-A31C-48E7-BBC7-F01993414E53}" type="presParOf" srcId="{54E46755-54D8-4E9D-8DF4-8FAA4E2D5187}" destId="{83FCBC8C-34CD-4131-8BDF-118D785FB6F4}" srcOrd="0" destOrd="0" presId="urn:microsoft.com/office/officeart/2005/8/layout/hierarchy1"/>
    <dgm:cxn modelId="{6C13553B-B754-4716-92B0-0073CAE698B3}" type="presParOf" srcId="{54E46755-54D8-4E9D-8DF4-8FAA4E2D5187}" destId="{AC5B94B1-ABA6-41C5-AB99-A9A7207DA0D9}" srcOrd="1" destOrd="0" presId="urn:microsoft.com/office/officeart/2005/8/layout/hierarchy1"/>
    <dgm:cxn modelId="{ACC38861-9763-43A2-9126-1A7139DC637B}" type="presParOf" srcId="{1ACA6A06-B74F-4313-A382-F25CEB366557}" destId="{2120829C-7730-48A3-AA55-5790DBF1EFE4}" srcOrd="1" destOrd="0" presId="urn:microsoft.com/office/officeart/2005/8/layout/hierarchy1"/>
    <dgm:cxn modelId="{9A4BDF16-D364-40E5-82D9-2686087E6B05}" type="presParOf" srcId="{2120829C-7730-48A3-AA55-5790DBF1EFE4}" destId="{864A7590-56B3-43DC-97F7-0FCB7B709362}" srcOrd="0" destOrd="0" presId="urn:microsoft.com/office/officeart/2005/8/layout/hierarchy1"/>
    <dgm:cxn modelId="{A3BA76E6-1C74-48F0-AA05-B779821C4C09}" type="presParOf" srcId="{2120829C-7730-48A3-AA55-5790DBF1EFE4}" destId="{C1632D02-94D9-4F36-8F8E-6E415A252594}" srcOrd="1" destOrd="0" presId="urn:microsoft.com/office/officeart/2005/8/layout/hierarchy1"/>
    <dgm:cxn modelId="{F5EC8FD8-61D0-4F21-AE40-CEDC8D8EF938}" type="presParOf" srcId="{C1632D02-94D9-4F36-8F8E-6E415A252594}" destId="{7235D922-15D4-4854-9D61-DFC8CD747E62}" srcOrd="0" destOrd="0" presId="urn:microsoft.com/office/officeart/2005/8/layout/hierarchy1"/>
    <dgm:cxn modelId="{31733008-EF82-4039-A7C8-DEDFD8C7CC25}" type="presParOf" srcId="{7235D922-15D4-4854-9D61-DFC8CD747E62}" destId="{0A01F6D9-A541-481C-B56B-3EB4728803EC}" srcOrd="0" destOrd="0" presId="urn:microsoft.com/office/officeart/2005/8/layout/hierarchy1"/>
    <dgm:cxn modelId="{2141EB64-4CC0-479A-A33C-32F3CEC91B26}" type="presParOf" srcId="{7235D922-15D4-4854-9D61-DFC8CD747E62}" destId="{F89376CC-007E-49C3-96FE-2A8741A29278}" srcOrd="1" destOrd="0" presId="urn:microsoft.com/office/officeart/2005/8/layout/hierarchy1"/>
    <dgm:cxn modelId="{9FF7A0CB-A49D-40B4-98D1-E932B70CA7AC}" type="presParOf" srcId="{C1632D02-94D9-4F36-8F8E-6E415A252594}" destId="{B5EC5A62-A64B-4D25-92C4-56DB234BE7AB}" srcOrd="1" destOrd="0" presId="urn:microsoft.com/office/officeart/2005/8/layout/hierarchy1"/>
    <dgm:cxn modelId="{909D3F94-99F8-49D4-B538-5DA762C57535}" type="presParOf" srcId="{B5EC5A62-A64B-4D25-92C4-56DB234BE7AB}" destId="{85F614C2-8ADE-4EEB-A4F6-1B0EF213C580}" srcOrd="0" destOrd="0" presId="urn:microsoft.com/office/officeart/2005/8/layout/hierarchy1"/>
    <dgm:cxn modelId="{FEF2CD3C-CF4A-4937-937A-5CFEAAB83AF1}" type="presParOf" srcId="{B5EC5A62-A64B-4D25-92C4-56DB234BE7AB}" destId="{7B896558-1FCD-4681-9E99-68577CE5369F}" srcOrd="1" destOrd="0" presId="urn:microsoft.com/office/officeart/2005/8/layout/hierarchy1"/>
    <dgm:cxn modelId="{479D32A5-DE55-48A2-B875-1B7AA5E51F10}" type="presParOf" srcId="{7B896558-1FCD-4681-9E99-68577CE5369F}" destId="{52B2D007-2E29-40C5-8084-52A75CEB81ED}" srcOrd="0" destOrd="0" presId="urn:microsoft.com/office/officeart/2005/8/layout/hierarchy1"/>
    <dgm:cxn modelId="{3834F57E-5EE2-40D9-AA6B-376A53D44743}" type="presParOf" srcId="{52B2D007-2E29-40C5-8084-52A75CEB81ED}" destId="{904E501E-C83B-49D3-923B-CC3E6AECF024}" srcOrd="0" destOrd="0" presId="urn:microsoft.com/office/officeart/2005/8/layout/hierarchy1"/>
    <dgm:cxn modelId="{E9BAA331-0CCD-49B9-99D3-662CE76AA931}" type="presParOf" srcId="{52B2D007-2E29-40C5-8084-52A75CEB81ED}" destId="{391676FE-DB88-4B07-AB17-8FA276142969}" srcOrd="1" destOrd="0" presId="urn:microsoft.com/office/officeart/2005/8/layout/hierarchy1"/>
    <dgm:cxn modelId="{EF01FD46-0678-4490-B7F0-81AF7B62F347}" type="presParOf" srcId="{7B896558-1FCD-4681-9E99-68577CE5369F}" destId="{BBDB1074-FD34-4370-B0FB-3A6B763063F5}" srcOrd="1" destOrd="0" presId="urn:microsoft.com/office/officeart/2005/8/layout/hierarchy1"/>
    <dgm:cxn modelId="{E6246331-4703-46D7-89F7-3D0A12F06B72}" type="presParOf" srcId="{2120829C-7730-48A3-AA55-5790DBF1EFE4}" destId="{2A2FD188-88D0-4A68-89B9-1904C70B5C02}" srcOrd="2" destOrd="0" presId="urn:microsoft.com/office/officeart/2005/8/layout/hierarchy1"/>
    <dgm:cxn modelId="{DCCD948D-5121-48F6-81D8-56026405C47C}" type="presParOf" srcId="{2120829C-7730-48A3-AA55-5790DBF1EFE4}" destId="{2A88A5EB-8133-4AC8-86E8-3B3038F37BB5}" srcOrd="3" destOrd="0" presId="urn:microsoft.com/office/officeart/2005/8/layout/hierarchy1"/>
    <dgm:cxn modelId="{04E2011F-815C-4DD0-BA86-EDBD22E811BA}" type="presParOf" srcId="{2A88A5EB-8133-4AC8-86E8-3B3038F37BB5}" destId="{361267A2-15B1-4759-A4F9-D3DEEDE7982D}" srcOrd="0" destOrd="0" presId="urn:microsoft.com/office/officeart/2005/8/layout/hierarchy1"/>
    <dgm:cxn modelId="{79AEB869-3B3A-43B8-B410-243E63AC77F5}" type="presParOf" srcId="{361267A2-15B1-4759-A4F9-D3DEEDE7982D}" destId="{7CB7288F-CDF5-4C64-B48F-B4D3B6B576D3}" srcOrd="0" destOrd="0" presId="urn:microsoft.com/office/officeart/2005/8/layout/hierarchy1"/>
    <dgm:cxn modelId="{2C6FA0CE-D17D-4FE5-9B12-8FF425524967}" type="presParOf" srcId="{361267A2-15B1-4759-A4F9-D3DEEDE7982D}" destId="{3D71B380-97E9-46EB-9C80-5E64A44AF968}" srcOrd="1" destOrd="0" presId="urn:microsoft.com/office/officeart/2005/8/layout/hierarchy1"/>
    <dgm:cxn modelId="{19F27C54-430A-466B-81A6-86411D0DB099}" type="presParOf" srcId="{2A88A5EB-8133-4AC8-86E8-3B3038F37BB5}" destId="{6A17D90F-CE89-49B4-9F7A-0C8FE97A83B8}"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584914-B8D8-4A98-BF43-E7CC3829790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AU"/>
        </a:p>
      </dgm:t>
    </dgm:pt>
    <dgm:pt modelId="{A14C1220-B80B-4C00-A8FD-132E70C1AD88}">
      <dgm:prSet phldrT="[Text]"/>
      <dgm:spPr/>
      <dgm:t>
        <a:bodyPr/>
        <a:lstStyle/>
        <a:p>
          <a:r>
            <a:rPr lang="en-AU" dirty="0"/>
            <a:t>/</a:t>
          </a:r>
        </a:p>
      </dgm:t>
    </dgm:pt>
    <dgm:pt modelId="{ABFC9F01-388D-46BD-BCEB-406498D99C4D}" type="parTrans" cxnId="{2C717D3B-D550-4DD6-AB5B-1C8BBCDFE60C}">
      <dgm:prSet/>
      <dgm:spPr/>
      <dgm:t>
        <a:bodyPr/>
        <a:lstStyle/>
        <a:p>
          <a:endParaRPr lang="en-AU"/>
        </a:p>
      </dgm:t>
    </dgm:pt>
    <dgm:pt modelId="{4A9A976D-A0A5-4C3C-84D2-4C3C6C865B89}" type="sibTrans" cxnId="{2C717D3B-D550-4DD6-AB5B-1C8BBCDFE60C}">
      <dgm:prSet/>
      <dgm:spPr/>
      <dgm:t>
        <a:bodyPr/>
        <a:lstStyle/>
        <a:p>
          <a:endParaRPr lang="en-AU"/>
        </a:p>
      </dgm:t>
    </dgm:pt>
    <dgm:pt modelId="{203FE776-A29B-4773-841B-C35942F7FC08}">
      <dgm:prSet phldrT="[Text]"/>
      <dgm:spPr/>
      <dgm:t>
        <a:bodyPr/>
        <a:lstStyle/>
        <a:p>
          <a:r>
            <a:rPr lang="en-AU" dirty="0"/>
            <a:t>bin</a:t>
          </a:r>
        </a:p>
      </dgm:t>
    </dgm:pt>
    <dgm:pt modelId="{DBEAE526-38E2-42D4-8382-08CA7B69B1AA}" type="parTrans" cxnId="{01D753DB-770A-49FD-9922-A155988BDFAC}">
      <dgm:prSet/>
      <dgm:spPr/>
      <dgm:t>
        <a:bodyPr/>
        <a:lstStyle/>
        <a:p>
          <a:endParaRPr lang="en-AU"/>
        </a:p>
      </dgm:t>
    </dgm:pt>
    <dgm:pt modelId="{5CDB34D9-9FF4-428E-91DF-38140F7108B4}" type="sibTrans" cxnId="{01D753DB-770A-49FD-9922-A155988BDFAC}">
      <dgm:prSet/>
      <dgm:spPr/>
      <dgm:t>
        <a:bodyPr/>
        <a:lstStyle/>
        <a:p>
          <a:endParaRPr lang="en-AU"/>
        </a:p>
      </dgm:t>
    </dgm:pt>
    <dgm:pt modelId="{168857E7-9DAA-4350-94CA-4C14662E5799}">
      <dgm:prSet phldrT="[Text]"/>
      <dgm:spPr/>
      <dgm:t>
        <a:bodyPr/>
        <a:lstStyle/>
        <a:p>
          <a:r>
            <a:rPr lang="en-AU" dirty="0"/>
            <a:t>dev</a:t>
          </a:r>
        </a:p>
      </dgm:t>
    </dgm:pt>
    <dgm:pt modelId="{0A7F2B4A-645A-450E-A3FA-8894C8002BFF}" type="parTrans" cxnId="{E791CD68-3905-4455-A220-7B845C1FB793}">
      <dgm:prSet/>
      <dgm:spPr/>
      <dgm:t>
        <a:bodyPr/>
        <a:lstStyle/>
        <a:p>
          <a:endParaRPr lang="en-AU"/>
        </a:p>
      </dgm:t>
    </dgm:pt>
    <dgm:pt modelId="{2E7F3195-1915-442F-97F2-F6B3FDDABFF5}" type="sibTrans" cxnId="{E791CD68-3905-4455-A220-7B845C1FB793}">
      <dgm:prSet/>
      <dgm:spPr/>
      <dgm:t>
        <a:bodyPr/>
        <a:lstStyle/>
        <a:p>
          <a:endParaRPr lang="en-AU"/>
        </a:p>
      </dgm:t>
    </dgm:pt>
    <dgm:pt modelId="{D552A6D9-B36D-4146-9739-D6406FF25555}">
      <dgm:prSet phldrT="[Text]"/>
      <dgm:spPr/>
      <dgm:t>
        <a:bodyPr/>
        <a:lstStyle/>
        <a:p>
          <a:r>
            <a:rPr lang="en-AU" dirty="0"/>
            <a:t>etc</a:t>
          </a:r>
        </a:p>
      </dgm:t>
    </dgm:pt>
    <dgm:pt modelId="{56199782-827B-4A2D-AB00-D5836B359875}" type="parTrans" cxnId="{8DBE9AF1-81B3-465A-B393-F6299D532D23}">
      <dgm:prSet/>
      <dgm:spPr/>
      <dgm:t>
        <a:bodyPr/>
        <a:lstStyle/>
        <a:p>
          <a:endParaRPr lang="en-AU"/>
        </a:p>
      </dgm:t>
    </dgm:pt>
    <dgm:pt modelId="{1550508A-6080-4F6C-9803-AA12EFED2C58}" type="sibTrans" cxnId="{8DBE9AF1-81B3-465A-B393-F6299D532D23}">
      <dgm:prSet/>
      <dgm:spPr/>
      <dgm:t>
        <a:bodyPr/>
        <a:lstStyle/>
        <a:p>
          <a:endParaRPr lang="en-AU"/>
        </a:p>
      </dgm:t>
    </dgm:pt>
    <dgm:pt modelId="{8B0849D7-04B5-4854-87C2-623FABFF46FC}">
      <dgm:prSet phldrT="[Text]"/>
      <dgm:spPr/>
      <dgm:t>
        <a:bodyPr/>
        <a:lstStyle/>
        <a:p>
          <a:r>
            <a:rPr lang="en-AU" dirty="0"/>
            <a:t>lib</a:t>
          </a:r>
        </a:p>
      </dgm:t>
    </dgm:pt>
    <dgm:pt modelId="{9136EECE-6506-40C1-9BF5-CE2370C8DF4C}" type="parTrans" cxnId="{3B0B67A8-3C07-4125-9BEC-332A524064E7}">
      <dgm:prSet/>
      <dgm:spPr/>
      <dgm:t>
        <a:bodyPr/>
        <a:lstStyle/>
        <a:p>
          <a:endParaRPr lang="en-AU"/>
        </a:p>
      </dgm:t>
    </dgm:pt>
    <dgm:pt modelId="{A1CF696E-0C1B-41E6-9FC1-C7F3AC2FD5ED}" type="sibTrans" cxnId="{3B0B67A8-3C07-4125-9BEC-332A524064E7}">
      <dgm:prSet/>
      <dgm:spPr/>
      <dgm:t>
        <a:bodyPr/>
        <a:lstStyle/>
        <a:p>
          <a:endParaRPr lang="en-AU"/>
        </a:p>
      </dgm:t>
    </dgm:pt>
    <dgm:pt modelId="{303E8453-3BB4-44EB-948D-3C0CAD6E8C3C}">
      <dgm:prSet phldrT="[Text]"/>
      <dgm:spPr/>
      <dgm:t>
        <a:bodyPr/>
        <a:lstStyle/>
        <a:p>
          <a:r>
            <a:rPr lang="en-AU" dirty="0"/>
            <a:t>media</a:t>
          </a:r>
        </a:p>
      </dgm:t>
    </dgm:pt>
    <dgm:pt modelId="{E7819CEB-5406-4681-B014-0A29CCDD6DD1}" type="parTrans" cxnId="{A5463833-E7FC-4B95-B0AE-5D80157327FD}">
      <dgm:prSet/>
      <dgm:spPr/>
      <dgm:t>
        <a:bodyPr/>
        <a:lstStyle/>
        <a:p>
          <a:endParaRPr lang="en-AU"/>
        </a:p>
      </dgm:t>
    </dgm:pt>
    <dgm:pt modelId="{ED023DE9-87D6-491B-B804-427FF0B6296B}" type="sibTrans" cxnId="{A5463833-E7FC-4B95-B0AE-5D80157327FD}">
      <dgm:prSet/>
      <dgm:spPr/>
      <dgm:t>
        <a:bodyPr/>
        <a:lstStyle/>
        <a:p>
          <a:endParaRPr lang="en-AU"/>
        </a:p>
      </dgm:t>
    </dgm:pt>
    <dgm:pt modelId="{71EC2629-A95D-4B65-9313-D89165E14657}">
      <dgm:prSet phldrT="[Text]"/>
      <dgm:spPr/>
      <dgm:t>
        <a:bodyPr/>
        <a:lstStyle/>
        <a:p>
          <a:r>
            <a:rPr lang="en-AU" dirty="0"/>
            <a:t>home</a:t>
          </a:r>
        </a:p>
      </dgm:t>
    </dgm:pt>
    <dgm:pt modelId="{E139AB77-45C0-4C57-931C-0C1E841B87C6}" type="parTrans" cxnId="{600A5C34-BDF7-4D3D-973E-D9493672878C}">
      <dgm:prSet/>
      <dgm:spPr/>
      <dgm:t>
        <a:bodyPr/>
        <a:lstStyle/>
        <a:p>
          <a:endParaRPr lang="en-AU"/>
        </a:p>
      </dgm:t>
    </dgm:pt>
    <dgm:pt modelId="{2D34B8EF-A73E-4D41-BD17-CA681BB08DE4}" type="sibTrans" cxnId="{600A5C34-BDF7-4D3D-973E-D9493672878C}">
      <dgm:prSet/>
      <dgm:spPr/>
      <dgm:t>
        <a:bodyPr/>
        <a:lstStyle/>
        <a:p>
          <a:endParaRPr lang="en-AU"/>
        </a:p>
      </dgm:t>
    </dgm:pt>
    <dgm:pt modelId="{B54952C3-6410-43F9-B4F3-E0E369B14A18}">
      <dgm:prSet phldrT="[Text]"/>
      <dgm:spPr/>
      <dgm:t>
        <a:bodyPr/>
        <a:lstStyle/>
        <a:p>
          <a:r>
            <a:rPr lang="en-AU" dirty="0"/>
            <a:t>Alice</a:t>
          </a:r>
        </a:p>
      </dgm:t>
    </dgm:pt>
    <dgm:pt modelId="{A9961957-DD79-4221-9839-064A48AD518B}" type="parTrans" cxnId="{2B3A5678-D63D-4959-8129-F95F699E4D21}">
      <dgm:prSet/>
      <dgm:spPr/>
      <dgm:t>
        <a:bodyPr/>
        <a:lstStyle/>
        <a:p>
          <a:endParaRPr lang="en-AU"/>
        </a:p>
      </dgm:t>
    </dgm:pt>
    <dgm:pt modelId="{CF287953-39DE-4A53-808B-74BF5BFD3469}" type="sibTrans" cxnId="{2B3A5678-D63D-4959-8129-F95F699E4D21}">
      <dgm:prSet/>
      <dgm:spPr/>
      <dgm:t>
        <a:bodyPr/>
        <a:lstStyle/>
        <a:p>
          <a:endParaRPr lang="en-AU"/>
        </a:p>
      </dgm:t>
    </dgm:pt>
    <dgm:pt modelId="{010F0DD3-E783-4377-9BD9-652E205C0EF5}">
      <dgm:prSet phldrT="[Text]"/>
      <dgm:spPr/>
      <dgm:t>
        <a:bodyPr/>
        <a:lstStyle/>
        <a:p>
          <a:r>
            <a:rPr lang="en-AU" dirty="0"/>
            <a:t>Desktop</a:t>
          </a:r>
        </a:p>
      </dgm:t>
    </dgm:pt>
    <dgm:pt modelId="{B0553302-6BAC-4C14-9055-E5F2CAE3706E}" type="parTrans" cxnId="{0BBDE58A-27F1-49B8-A503-19194D8BB68D}">
      <dgm:prSet/>
      <dgm:spPr/>
      <dgm:t>
        <a:bodyPr/>
        <a:lstStyle/>
        <a:p>
          <a:endParaRPr lang="en-AU"/>
        </a:p>
      </dgm:t>
    </dgm:pt>
    <dgm:pt modelId="{08659C26-3778-4156-BF2B-941BAC2055F6}" type="sibTrans" cxnId="{0BBDE58A-27F1-49B8-A503-19194D8BB68D}">
      <dgm:prSet/>
      <dgm:spPr/>
      <dgm:t>
        <a:bodyPr/>
        <a:lstStyle/>
        <a:p>
          <a:endParaRPr lang="en-AU"/>
        </a:p>
      </dgm:t>
    </dgm:pt>
    <dgm:pt modelId="{4F09280A-71CD-4B92-A888-44C582411386}">
      <dgm:prSet phldrT="[Text]"/>
      <dgm:spPr/>
      <dgm:t>
        <a:bodyPr/>
        <a:lstStyle/>
        <a:p>
          <a:r>
            <a:rPr lang="en-AU" dirty="0"/>
            <a:t>Pictures</a:t>
          </a:r>
        </a:p>
      </dgm:t>
    </dgm:pt>
    <dgm:pt modelId="{102DB59A-4D73-4AD4-8A6F-45A790E9631E}" type="parTrans" cxnId="{C760F9F6-1F4E-49BC-B7F3-2F687DF343A6}">
      <dgm:prSet/>
      <dgm:spPr/>
      <dgm:t>
        <a:bodyPr/>
        <a:lstStyle/>
        <a:p>
          <a:endParaRPr lang="en-AU"/>
        </a:p>
      </dgm:t>
    </dgm:pt>
    <dgm:pt modelId="{8EDB7635-9599-418A-B0F1-5995F35901C2}" type="sibTrans" cxnId="{C760F9F6-1F4E-49BC-B7F3-2F687DF343A6}">
      <dgm:prSet/>
      <dgm:spPr/>
      <dgm:t>
        <a:bodyPr/>
        <a:lstStyle/>
        <a:p>
          <a:endParaRPr lang="en-AU"/>
        </a:p>
      </dgm:t>
    </dgm:pt>
    <dgm:pt modelId="{10F1C3CD-4E33-4A7C-A94F-8FAC90F9BD21}">
      <dgm:prSet phldrT="[Text]"/>
      <dgm:spPr/>
      <dgm:t>
        <a:bodyPr/>
        <a:lstStyle/>
        <a:p>
          <a:r>
            <a:rPr lang="en-AU" dirty="0"/>
            <a:t>Downloads</a:t>
          </a:r>
        </a:p>
      </dgm:t>
    </dgm:pt>
    <dgm:pt modelId="{CA7BBCC2-F5E3-421C-81EF-41DA6FC45D2F}" type="parTrans" cxnId="{3D06C38C-8479-4ECF-8FA3-930E58744433}">
      <dgm:prSet/>
      <dgm:spPr/>
      <dgm:t>
        <a:bodyPr/>
        <a:lstStyle/>
        <a:p>
          <a:endParaRPr lang="en-AU"/>
        </a:p>
      </dgm:t>
    </dgm:pt>
    <dgm:pt modelId="{EA963229-79E0-4B49-A6CB-DECD7070DDA7}" type="sibTrans" cxnId="{3D06C38C-8479-4ECF-8FA3-930E58744433}">
      <dgm:prSet/>
      <dgm:spPr/>
      <dgm:t>
        <a:bodyPr/>
        <a:lstStyle/>
        <a:p>
          <a:endParaRPr lang="en-AU"/>
        </a:p>
      </dgm:t>
    </dgm:pt>
    <dgm:pt modelId="{86C47535-57D8-4D62-BF62-3849002E9465}">
      <dgm:prSet phldrT="[Text]"/>
      <dgm:spPr/>
      <dgm:t>
        <a:bodyPr/>
        <a:lstStyle/>
        <a:p>
          <a:r>
            <a:rPr lang="en-AU" dirty="0"/>
            <a:t>Bobs stuff</a:t>
          </a:r>
        </a:p>
      </dgm:t>
    </dgm:pt>
    <dgm:pt modelId="{9ECC679F-94FC-4D33-A43D-83B44D86DE8C}" type="parTrans" cxnId="{F8D33952-7804-4458-8004-3405F191670F}">
      <dgm:prSet/>
      <dgm:spPr/>
      <dgm:t>
        <a:bodyPr/>
        <a:lstStyle/>
        <a:p>
          <a:endParaRPr lang="en-AU"/>
        </a:p>
      </dgm:t>
    </dgm:pt>
    <dgm:pt modelId="{1266F8EE-7EE7-4D2D-8782-4D757BFC4232}" type="sibTrans" cxnId="{F8D33952-7804-4458-8004-3405F191670F}">
      <dgm:prSet/>
      <dgm:spPr/>
      <dgm:t>
        <a:bodyPr/>
        <a:lstStyle/>
        <a:p>
          <a:endParaRPr lang="en-AU"/>
        </a:p>
      </dgm:t>
    </dgm:pt>
    <dgm:pt modelId="{D3A251F3-D782-4063-A1F3-05C0A89E30EE}">
      <dgm:prSet phldrT="[Text]"/>
      <dgm:spPr/>
      <dgm:t>
        <a:bodyPr/>
        <a:lstStyle/>
        <a:p>
          <a:r>
            <a:rPr lang="en-AU" dirty="0"/>
            <a:t>Kali</a:t>
          </a:r>
        </a:p>
      </dgm:t>
    </dgm:pt>
    <dgm:pt modelId="{869F0512-D0D0-426F-94A6-9C0F2F8F4F62}" type="parTrans" cxnId="{3C513B3E-72AD-4206-92A6-AB1CEF416C4B}">
      <dgm:prSet/>
      <dgm:spPr/>
      <dgm:t>
        <a:bodyPr/>
        <a:lstStyle/>
        <a:p>
          <a:endParaRPr lang="en-AU"/>
        </a:p>
      </dgm:t>
    </dgm:pt>
    <dgm:pt modelId="{44E5702B-BFFB-4ACB-8CD8-759989204265}" type="sibTrans" cxnId="{3C513B3E-72AD-4206-92A6-AB1CEF416C4B}">
      <dgm:prSet/>
      <dgm:spPr/>
      <dgm:t>
        <a:bodyPr/>
        <a:lstStyle/>
        <a:p>
          <a:endParaRPr lang="en-AU"/>
        </a:p>
      </dgm:t>
    </dgm:pt>
    <dgm:pt modelId="{9912C9B1-78AD-4E8F-A328-3D340C06D588}">
      <dgm:prSet phldrT="[Text]"/>
      <dgm:spPr/>
      <dgm:t>
        <a:bodyPr/>
        <a:lstStyle/>
        <a:p>
          <a:r>
            <a:rPr lang="en-AU" dirty="0"/>
            <a:t>Parrot</a:t>
          </a:r>
        </a:p>
      </dgm:t>
    </dgm:pt>
    <dgm:pt modelId="{D8AFE859-D1C0-4C0F-8968-E8F0BF10DD23}" type="parTrans" cxnId="{23F07716-046A-41DB-865B-4825CF608C83}">
      <dgm:prSet/>
      <dgm:spPr/>
      <dgm:t>
        <a:bodyPr/>
        <a:lstStyle/>
        <a:p>
          <a:endParaRPr lang="en-AU"/>
        </a:p>
      </dgm:t>
    </dgm:pt>
    <dgm:pt modelId="{92FFFCC9-C5C8-4E8D-B434-35B47331CE04}" type="sibTrans" cxnId="{23F07716-046A-41DB-865B-4825CF608C83}">
      <dgm:prSet/>
      <dgm:spPr/>
      <dgm:t>
        <a:bodyPr/>
        <a:lstStyle/>
        <a:p>
          <a:endParaRPr lang="en-AU"/>
        </a:p>
      </dgm:t>
    </dgm:pt>
    <dgm:pt modelId="{4BC68167-71D7-4848-B812-E5F21B24CCC1}">
      <dgm:prSet phldrT="[Text]"/>
      <dgm:spPr/>
      <dgm:t>
        <a:bodyPr/>
        <a:lstStyle/>
        <a:p>
          <a:r>
            <a:rPr lang="en-AU" dirty="0"/>
            <a:t>Password Lists</a:t>
          </a:r>
        </a:p>
      </dgm:t>
    </dgm:pt>
    <dgm:pt modelId="{CEE6B804-5542-4B4D-BA64-3F57D459F40B}" type="parTrans" cxnId="{8C97FDEF-C329-4699-999C-9BC62E7F50C2}">
      <dgm:prSet/>
      <dgm:spPr/>
      <dgm:t>
        <a:bodyPr/>
        <a:lstStyle/>
        <a:p>
          <a:endParaRPr lang="en-AU"/>
        </a:p>
      </dgm:t>
    </dgm:pt>
    <dgm:pt modelId="{DA4A6268-6A70-41D9-BE4C-7B7A8730E1ED}" type="sibTrans" cxnId="{8C97FDEF-C329-4699-999C-9BC62E7F50C2}">
      <dgm:prSet/>
      <dgm:spPr/>
      <dgm:t>
        <a:bodyPr/>
        <a:lstStyle/>
        <a:p>
          <a:endParaRPr lang="en-AU"/>
        </a:p>
      </dgm:t>
    </dgm:pt>
    <dgm:pt modelId="{1D32D97A-7B4F-434C-8118-2EB171A35CD9}">
      <dgm:prSet phldrT="[Text]"/>
      <dgm:spPr/>
      <dgm:t>
        <a:bodyPr/>
        <a:lstStyle/>
        <a:p>
          <a:r>
            <a:rPr lang="en-AU" dirty="0" err="1"/>
            <a:t>firefox</a:t>
          </a:r>
          <a:endParaRPr lang="en-AU" dirty="0"/>
        </a:p>
      </dgm:t>
    </dgm:pt>
    <dgm:pt modelId="{7879959F-36E1-44B3-96CE-858EC9E778E0}" type="parTrans" cxnId="{FCD269B8-8916-4D40-80C8-4D440D886534}">
      <dgm:prSet/>
      <dgm:spPr/>
      <dgm:t>
        <a:bodyPr/>
        <a:lstStyle/>
        <a:p>
          <a:endParaRPr lang="en-AU"/>
        </a:p>
      </dgm:t>
    </dgm:pt>
    <dgm:pt modelId="{EB489942-A786-4483-A050-4C964F5F6B45}" type="sibTrans" cxnId="{FCD269B8-8916-4D40-80C8-4D440D886534}">
      <dgm:prSet/>
      <dgm:spPr/>
      <dgm:t>
        <a:bodyPr/>
        <a:lstStyle/>
        <a:p>
          <a:endParaRPr lang="en-AU"/>
        </a:p>
      </dgm:t>
    </dgm:pt>
    <dgm:pt modelId="{8E6830E8-FA7A-4305-8656-F7D93ABDABC1}">
      <dgm:prSet phldrT="[Text]"/>
      <dgm:spPr/>
      <dgm:t>
        <a:bodyPr/>
        <a:lstStyle/>
        <a:p>
          <a:r>
            <a:rPr lang="en-AU"/>
            <a:t>opt</a:t>
          </a:r>
          <a:endParaRPr lang="en-AU" dirty="0"/>
        </a:p>
      </dgm:t>
    </dgm:pt>
    <dgm:pt modelId="{ABF4E8E4-664F-4ADC-9E16-382A609A9475}" type="parTrans" cxnId="{F263E4A0-90B2-4AFA-9B89-61CEA28B77B1}">
      <dgm:prSet/>
      <dgm:spPr/>
      <dgm:t>
        <a:bodyPr/>
        <a:lstStyle/>
        <a:p>
          <a:endParaRPr lang="en-AU"/>
        </a:p>
      </dgm:t>
    </dgm:pt>
    <dgm:pt modelId="{A77E38BD-4951-42FE-8AB0-4D097F8AB86D}" type="sibTrans" cxnId="{F263E4A0-90B2-4AFA-9B89-61CEA28B77B1}">
      <dgm:prSet/>
      <dgm:spPr/>
      <dgm:t>
        <a:bodyPr/>
        <a:lstStyle/>
        <a:p>
          <a:endParaRPr lang="en-AU"/>
        </a:p>
      </dgm:t>
    </dgm:pt>
    <dgm:pt modelId="{E5582B19-364C-45CC-A2A7-5BB50EA016A1}">
      <dgm:prSet phldrT="[Text]"/>
      <dgm:spPr/>
      <dgm:t>
        <a:bodyPr/>
        <a:lstStyle/>
        <a:p>
          <a:r>
            <a:rPr lang="en-AU" dirty="0"/>
            <a:t>proc</a:t>
          </a:r>
        </a:p>
      </dgm:t>
    </dgm:pt>
    <dgm:pt modelId="{8282E8BB-D800-4BE4-BBBD-542EDED5D3AE}" type="parTrans" cxnId="{105D0A8D-890F-4133-81C7-E3E7A288AD28}">
      <dgm:prSet/>
      <dgm:spPr/>
      <dgm:t>
        <a:bodyPr/>
        <a:lstStyle/>
        <a:p>
          <a:endParaRPr lang="en-AU"/>
        </a:p>
      </dgm:t>
    </dgm:pt>
    <dgm:pt modelId="{F621BAE5-5561-4667-B840-B9679CA7CDFC}" type="sibTrans" cxnId="{105D0A8D-890F-4133-81C7-E3E7A288AD28}">
      <dgm:prSet/>
      <dgm:spPr/>
      <dgm:t>
        <a:bodyPr/>
        <a:lstStyle/>
        <a:p>
          <a:endParaRPr lang="en-AU"/>
        </a:p>
      </dgm:t>
    </dgm:pt>
    <dgm:pt modelId="{25A31269-92AC-4808-A3D8-C35CF04EA7BC}">
      <dgm:prSet phldrT="[Text]"/>
      <dgm:spPr/>
      <dgm:t>
        <a:bodyPr/>
        <a:lstStyle/>
        <a:p>
          <a:r>
            <a:rPr lang="en-AU" dirty="0" err="1"/>
            <a:t>usr</a:t>
          </a:r>
          <a:endParaRPr lang="en-AU" dirty="0"/>
        </a:p>
      </dgm:t>
    </dgm:pt>
    <dgm:pt modelId="{31FEA1AE-EA9D-4FE7-A1A6-BFF9C006B40E}" type="parTrans" cxnId="{48B97CB6-C021-4E6E-87D6-CE1F24C079F7}">
      <dgm:prSet/>
      <dgm:spPr/>
      <dgm:t>
        <a:bodyPr/>
        <a:lstStyle/>
        <a:p>
          <a:endParaRPr lang="en-AU"/>
        </a:p>
      </dgm:t>
    </dgm:pt>
    <dgm:pt modelId="{AFFF70DE-8B61-4A02-A7E1-6BD9A8F248D3}" type="sibTrans" cxnId="{48B97CB6-C021-4E6E-87D6-CE1F24C079F7}">
      <dgm:prSet/>
      <dgm:spPr/>
      <dgm:t>
        <a:bodyPr/>
        <a:lstStyle/>
        <a:p>
          <a:endParaRPr lang="en-AU"/>
        </a:p>
      </dgm:t>
    </dgm:pt>
    <dgm:pt modelId="{88B6594D-62C9-48B4-93F4-7CBF57CEFD80}">
      <dgm:prSet phldrT="[Text]"/>
      <dgm:spPr/>
      <dgm:t>
        <a:bodyPr/>
        <a:lstStyle/>
        <a:p>
          <a:r>
            <a:rPr lang="en-AU" dirty="0"/>
            <a:t>var</a:t>
          </a:r>
        </a:p>
      </dgm:t>
    </dgm:pt>
    <dgm:pt modelId="{324F1BCC-9E6F-4880-A291-6BDEADE5B925}" type="parTrans" cxnId="{DC832FF6-9E57-4962-A7A4-79435C99681A}">
      <dgm:prSet/>
      <dgm:spPr/>
      <dgm:t>
        <a:bodyPr/>
        <a:lstStyle/>
        <a:p>
          <a:endParaRPr lang="en-AU"/>
        </a:p>
      </dgm:t>
    </dgm:pt>
    <dgm:pt modelId="{FDF68EA9-1A94-4CAE-B92D-67CC83AF3831}" type="sibTrans" cxnId="{DC832FF6-9E57-4962-A7A4-79435C99681A}">
      <dgm:prSet/>
      <dgm:spPr/>
      <dgm:t>
        <a:bodyPr/>
        <a:lstStyle/>
        <a:p>
          <a:endParaRPr lang="en-AU"/>
        </a:p>
      </dgm:t>
    </dgm:pt>
    <dgm:pt modelId="{11BE4DF7-F9A7-4B6D-9537-AE5295CEEDDB}" type="pres">
      <dgm:prSet presAssocID="{26584914-B8D8-4A98-BF43-E7CC38297904}" presName="hierChild1" presStyleCnt="0">
        <dgm:presLayoutVars>
          <dgm:chPref val="1"/>
          <dgm:dir/>
          <dgm:animOne val="branch"/>
          <dgm:animLvl val="lvl"/>
          <dgm:resizeHandles/>
        </dgm:presLayoutVars>
      </dgm:prSet>
      <dgm:spPr/>
    </dgm:pt>
    <dgm:pt modelId="{FEA809B5-E70E-4546-9F37-57BE77F83CBC}" type="pres">
      <dgm:prSet presAssocID="{A14C1220-B80B-4C00-A8FD-132E70C1AD88}" presName="hierRoot1" presStyleCnt="0"/>
      <dgm:spPr/>
    </dgm:pt>
    <dgm:pt modelId="{4BAE85DE-F806-47E9-A9B5-5836305711D3}" type="pres">
      <dgm:prSet presAssocID="{A14C1220-B80B-4C00-A8FD-132E70C1AD88}" presName="composite" presStyleCnt="0"/>
      <dgm:spPr/>
    </dgm:pt>
    <dgm:pt modelId="{1FCC23B7-450B-41EE-AF7F-EFD5A13CFA09}" type="pres">
      <dgm:prSet presAssocID="{A14C1220-B80B-4C00-A8FD-132E70C1AD88}" presName="background" presStyleLbl="node0" presStyleIdx="0" presStyleCnt="1"/>
      <dgm:spPr/>
    </dgm:pt>
    <dgm:pt modelId="{CD150379-0AC7-4F99-AB6C-A1212A9BCC91}" type="pres">
      <dgm:prSet presAssocID="{A14C1220-B80B-4C00-A8FD-132E70C1AD88}" presName="text" presStyleLbl="fgAcc0" presStyleIdx="0" presStyleCnt="1">
        <dgm:presLayoutVars>
          <dgm:chPref val="3"/>
        </dgm:presLayoutVars>
      </dgm:prSet>
      <dgm:spPr/>
    </dgm:pt>
    <dgm:pt modelId="{A64E2FB8-2EAC-4986-8838-28EEE33598EC}" type="pres">
      <dgm:prSet presAssocID="{A14C1220-B80B-4C00-A8FD-132E70C1AD88}" presName="hierChild2" presStyleCnt="0"/>
      <dgm:spPr/>
    </dgm:pt>
    <dgm:pt modelId="{54FC94D9-8249-43C3-BCC1-52A860851763}" type="pres">
      <dgm:prSet presAssocID="{DBEAE526-38E2-42D4-8382-08CA7B69B1AA}" presName="Name10" presStyleLbl="parChTrans1D2" presStyleIdx="0" presStyleCnt="10"/>
      <dgm:spPr/>
    </dgm:pt>
    <dgm:pt modelId="{1ACA6A06-B74F-4313-A382-F25CEB366557}" type="pres">
      <dgm:prSet presAssocID="{203FE776-A29B-4773-841B-C35942F7FC08}" presName="hierRoot2" presStyleCnt="0"/>
      <dgm:spPr/>
    </dgm:pt>
    <dgm:pt modelId="{54E46755-54D8-4E9D-8DF4-8FAA4E2D5187}" type="pres">
      <dgm:prSet presAssocID="{203FE776-A29B-4773-841B-C35942F7FC08}" presName="composite2" presStyleCnt="0"/>
      <dgm:spPr/>
    </dgm:pt>
    <dgm:pt modelId="{83FCBC8C-34CD-4131-8BDF-118D785FB6F4}" type="pres">
      <dgm:prSet presAssocID="{203FE776-A29B-4773-841B-C35942F7FC08}" presName="background2" presStyleLbl="node2" presStyleIdx="0" presStyleCnt="10"/>
      <dgm:spPr/>
    </dgm:pt>
    <dgm:pt modelId="{AC5B94B1-ABA6-41C5-AB99-A9A7207DA0D9}" type="pres">
      <dgm:prSet presAssocID="{203FE776-A29B-4773-841B-C35942F7FC08}" presName="text2" presStyleLbl="fgAcc2" presStyleIdx="0" presStyleCnt="10">
        <dgm:presLayoutVars>
          <dgm:chPref val="3"/>
        </dgm:presLayoutVars>
      </dgm:prSet>
      <dgm:spPr/>
    </dgm:pt>
    <dgm:pt modelId="{2120829C-7730-48A3-AA55-5790DBF1EFE4}" type="pres">
      <dgm:prSet presAssocID="{203FE776-A29B-4773-841B-C35942F7FC08}" presName="hierChild3" presStyleCnt="0"/>
      <dgm:spPr/>
    </dgm:pt>
    <dgm:pt modelId="{A5DBAE56-1BE3-4D68-AC83-CD50AB47DE5B}" type="pres">
      <dgm:prSet presAssocID="{7879959F-36E1-44B3-96CE-858EC9E778E0}" presName="Name17" presStyleLbl="parChTrans1D3" presStyleIdx="0" presStyleCnt="3"/>
      <dgm:spPr/>
    </dgm:pt>
    <dgm:pt modelId="{E83FB3D9-9BF6-46D6-AD30-770B9B098B51}" type="pres">
      <dgm:prSet presAssocID="{1D32D97A-7B4F-434C-8118-2EB171A35CD9}" presName="hierRoot3" presStyleCnt="0"/>
      <dgm:spPr/>
    </dgm:pt>
    <dgm:pt modelId="{8BEE85E2-C5E0-4101-BD1E-726C9B2639C0}" type="pres">
      <dgm:prSet presAssocID="{1D32D97A-7B4F-434C-8118-2EB171A35CD9}" presName="composite3" presStyleCnt="0"/>
      <dgm:spPr/>
    </dgm:pt>
    <dgm:pt modelId="{FBC3FA86-F261-4CD6-BC81-81B5FD54719D}" type="pres">
      <dgm:prSet presAssocID="{1D32D97A-7B4F-434C-8118-2EB171A35CD9}" presName="background3" presStyleLbl="node3" presStyleIdx="0" presStyleCnt="3"/>
      <dgm:spPr/>
    </dgm:pt>
    <dgm:pt modelId="{AEEE0CE1-95D7-40D8-9129-20C9F5D4091C}" type="pres">
      <dgm:prSet presAssocID="{1D32D97A-7B4F-434C-8118-2EB171A35CD9}" presName="text3" presStyleLbl="fgAcc3" presStyleIdx="0" presStyleCnt="3">
        <dgm:presLayoutVars>
          <dgm:chPref val="3"/>
        </dgm:presLayoutVars>
      </dgm:prSet>
      <dgm:spPr/>
    </dgm:pt>
    <dgm:pt modelId="{309CA189-7602-4669-9193-217E229746E0}" type="pres">
      <dgm:prSet presAssocID="{1D32D97A-7B4F-434C-8118-2EB171A35CD9}" presName="hierChild4" presStyleCnt="0"/>
      <dgm:spPr/>
    </dgm:pt>
    <dgm:pt modelId="{7617A2F3-E797-45D8-9F74-A6B1987DC1F8}" type="pres">
      <dgm:prSet presAssocID="{0A7F2B4A-645A-450E-A3FA-8894C8002BFF}" presName="Name10" presStyleLbl="parChTrans1D2" presStyleIdx="1" presStyleCnt="10"/>
      <dgm:spPr/>
    </dgm:pt>
    <dgm:pt modelId="{3979684B-F0E6-46E8-A0AB-50C3C917386A}" type="pres">
      <dgm:prSet presAssocID="{168857E7-9DAA-4350-94CA-4C14662E5799}" presName="hierRoot2" presStyleCnt="0"/>
      <dgm:spPr/>
    </dgm:pt>
    <dgm:pt modelId="{E0AA1F21-8C33-4DC7-B93E-B9EC16A32336}" type="pres">
      <dgm:prSet presAssocID="{168857E7-9DAA-4350-94CA-4C14662E5799}" presName="composite2" presStyleCnt="0"/>
      <dgm:spPr/>
    </dgm:pt>
    <dgm:pt modelId="{7294B283-8838-4B0E-BB3A-86902E8442F4}" type="pres">
      <dgm:prSet presAssocID="{168857E7-9DAA-4350-94CA-4C14662E5799}" presName="background2" presStyleLbl="node2" presStyleIdx="1" presStyleCnt="10"/>
      <dgm:spPr/>
    </dgm:pt>
    <dgm:pt modelId="{876BFBFC-C795-45A7-96E4-B844C3B4F746}" type="pres">
      <dgm:prSet presAssocID="{168857E7-9DAA-4350-94CA-4C14662E5799}" presName="text2" presStyleLbl="fgAcc2" presStyleIdx="1" presStyleCnt="10">
        <dgm:presLayoutVars>
          <dgm:chPref val="3"/>
        </dgm:presLayoutVars>
      </dgm:prSet>
      <dgm:spPr/>
    </dgm:pt>
    <dgm:pt modelId="{A97BEEC4-918A-48B0-9DED-66B6137A56AD}" type="pres">
      <dgm:prSet presAssocID="{168857E7-9DAA-4350-94CA-4C14662E5799}" presName="hierChild3" presStyleCnt="0"/>
      <dgm:spPr/>
    </dgm:pt>
    <dgm:pt modelId="{232F555F-D940-4009-A27B-EBAFF1D3AD27}" type="pres">
      <dgm:prSet presAssocID="{56199782-827B-4A2D-AB00-D5836B359875}" presName="Name10" presStyleLbl="parChTrans1D2" presStyleIdx="2" presStyleCnt="10"/>
      <dgm:spPr/>
    </dgm:pt>
    <dgm:pt modelId="{5939CFC4-A57D-4057-8AFB-20352B39BB9F}" type="pres">
      <dgm:prSet presAssocID="{D552A6D9-B36D-4146-9739-D6406FF25555}" presName="hierRoot2" presStyleCnt="0"/>
      <dgm:spPr/>
    </dgm:pt>
    <dgm:pt modelId="{B890919A-D314-462D-9584-19C2F0A375A0}" type="pres">
      <dgm:prSet presAssocID="{D552A6D9-B36D-4146-9739-D6406FF25555}" presName="composite2" presStyleCnt="0"/>
      <dgm:spPr/>
    </dgm:pt>
    <dgm:pt modelId="{3A2993F6-4E72-4CFB-8837-AF4D9D758711}" type="pres">
      <dgm:prSet presAssocID="{D552A6D9-B36D-4146-9739-D6406FF25555}" presName="background2" presStyleLbl="node2" presStyleIdx="2" presStyleCnt="10"/>
      <dgm:spPr/>
    </dgm:pt>
    <dgm:pt modelId="{49609E98-96BD-47C1-AFA4-39AB6790961B}" type="pres">
      <dgm:prSet presAssocID="{D552A6D9-B36D-4146-9739-D6406FF25555}" presName="text2" presStyleLbl="fgAcc2" presStyleIdx="2" presStyleCnt="10">
        <dgm:presLayoutVars>
          <dgm:chPref val="3"/>
        </dgm:presLayoutVars>
      </dgm:prSet>
      <dgm:spPr/>
    </dgm:pt>
    <dgm:pt modelId="{E4466FFF-9C0F-42A8-9B78-5D46917D101C}" type="pres">
      <dgm:prSet presAssocID="{D552A6D9-B36D-4146-9739-D6406FF25555}" presName="hierChild3" presStyleCnt="0"/>
      <dgm:spPr/>
    </dgm:pt>
    <dgm:pt modelId="{CBBE6E9D-5AB1-4A1A-A6AB-37FC0B76D32B}" type="pres">
      <dgm:prSet presAssocID="{E139AB77-45C0-4C57-931C-0C1E841B87C6}" presName="Name10" presStyleLbl="parChTrans1D2" presStyleIdx="3" presStyleCnt="10"/>
      <dgm:spPr/>
    </dgm:pt>
    <dgm:pt modelId="{276A4640-29A6-4A7D-B428-D3D72913F3DC}" type="pres">
      <dgm:prSet presAssocID="{71EC2629-A95D-4B65-9313-D89165E14657}" presName="hierRoot2" presStyleCnt="0"/>
      <dgm:spPr/>
    </dgm:pt>
    <dgm:pt modelId="{CE6CFC3B-B506-45D9-A666-6CDE9DA2AE20}" type="pres">
      <dgm:prSet presAssocID="{71EC2629-A95D-4B65-9313-D89165E14657}" presName="composite2" presStyleCnt="0"/>
      <dgm:spPr/>
    </dgm:pt>
    <dgm:pt modelId="{E6F0EC00-7DFE-4406-97AB-8C6D5044CE86}" type="pres">
      <dgm:prSet presAssocID="{71EC2629-A95D-4B65-9313-D89165E14657}" presName="background2" presStyleLbl="node2" presStyleIdx="3" presStyleCnt="10"/>
      <dgm:spPr/>
    </dgm:pt>
    <dgm:pt modelId="{D9C37AB8-E123-42A2-857D-4B96C2C2BA21}" type="pres">
      <dgm:prSet presAssocID="{71EC2629-A95D-4B65-9313-D89165E14657}" presName="text2" presStyleLbl="fgAcc2" presStyleIdx="3" presStyleCnt="10">
        <dgm:presLayoutVars>
          <dgm:chPref val="3"/>
        </dgm:presLayoutVars>
      </dgm:prSet>
      <dgm:spPr/>
    </dgm:pt>
    <dgm:pt modelId="{49C70CB6-256F-4423-B2FE-BF5F04D536D1}" type="pres">
      <dgm:prSet presAssocID="{71EC2629-A95D-4B65-9313-D89165E14657}" presName="hierChild3" presStyleCnt="0"/>
      <dgm:spPr/>
    </dgm:pt>
    <dgm:pt modelId="{41AC4B4A-5DE4-4D10-B6E6-882BAD30B977}" type="pres">
      <dgm:prSet presAssocID="{A9961957-DD79-4221-9839-064A48AD518B}" presName="Name17" presStyleLbl="parChTrans1D3" presStyleIdx="1" presStyleCnt="3"/>
      <dgm:spPr/>
    </dgm:pt>
    <dgm:pt modelId="{69371546-593B-438A-B18B-AB4F38CD626C}" type="pres">
      <dgm:prSet presAssocID="{B54952C3-6410-43F9-B4F3-E0E369B14A18}" presName="hierRoot3" presStyleCnt="0"/>
      <dgm:spPr/>
    </dgm:pt>
    <dgm:pt modelId="{8E3F4619-CFD0-4236-A899-772522A11497}" type="pres">
      <dgm:prSet presAssocID="{B54952C3-6410-43F9-B4F3-E0E369B14A18}" presName="composite3" presStyleCnt="0"/>
      <dgm:spPr/>
    </dgm:pt>
    <dgm:pt modelId="{1C8B6126-A913-4E1A-9686-4097980A7227}" type="pres">
      <dgm:prSet presAssocID="{B54952C3-6410-43F9-B4F3-E0E369B14A18}" presName="background3" presStyleLbl="node3" presStyleIdx="1" presStyleCnt="3"/>
      <dgm:spPr/>
    </dgm:pt>
    <dgm:pt modelId="{849500BD-6FA1-4E47-8C36-F5B905FEA287}" type="pres">
      <dgm:prSet presAssocID="{B54952C3-6410-43F9-B4F3-E0E369B14A18}" presName="text3" presStyleLbl="fgAcc3" presStyleIdx="1" presStyleCnt="3">
        <dgm:presLayoutVars>
          <dgm:chPref val="3"/>
        </dgm:presLayoutVars>
      </dgm:prSet>
      <dgm:spPr/>
    </dgm:pt>
    <dgm:pt modelId="{67D39C29-2BA6-401E-A341-1857DF700527}" type="pres">
      <dgm:prSet presAssocID="{B54952C3-6410-43F9-B4F3-E0E369B14A18}" presName="hierChild4" presStyleCnt="0"/>
      <dgm:spPr/>
    </dgm:pt>
    <dgm:pt modelId="{4E9837C9-16DA-414D-AA90-973EEA842A0D}" type="pres">
      <dgm:prSet presAssocID="{B0553302-6BAC-4C14-9055-E5F2CAE3706E}" presName="Name23" presStyleLbl="parChTrans1D4" presStyleIdx="0" presStyleCnt="6"/>
      <dgm:spPr/>
    </dgm:pt>
    <dgm:pt modelId="{245D7F45-3E72-448B-9867-D8BFE40DD575}" type="pres">
      <dgm:prSet presAssocID="{010F0DD3-E783-4377-9BD9-652E205C0EF5}" presName="hierRoot4" presStyleCnt="0"/>
      <dgm:spPr/>
    </dgm:pt>
    <dgm:pt modelId="{AC80F65D-D71C-4289-9064-9F07966A476F}" type="pres">
      <dgm:prSet presAssocID="{010F0DD3-E783-4377-9BD9-652E205C0EF5}" presName="composite4" presStyleCnt="0"/>
      <dgm:spPr/>
    </dgm:pt>
    <dgm:pt modelId="{5490BEB7-1539-4372-B8EF-C2F05DB1C208}" type="pres">
      <dgm:prSet presAssocID="{010F0DD3-E783-4377-9BD9-652E205C0EF5}" presName="background4" presStyleLbl="node4" presStyleIdx="0" presStyleCnt="6"/>
      <dgm:spPr/>
    </dgm:pt>
    <dgm:pt modelId="{0BB31818-13E2-417F-8E76-5B1170C725F4}" type="pres">
      <dgm:prSet presAssocID="{010F0DD3-E783-4377-9BD9-652E205C0EF5}" presName="text4" presStyleLbl="fgAcc4" presStyleIdx="0" presStyleCnt="6">
        <dgm:presLayoutVars>
          <dgm:chPref val="3"/>
        </dgm:presLayoutVars>
      </dgm:prSet>
      <dgm:spPr/>
    </dgm:pt>
    <dgm:pt modelId="{E581D189-17C3-408F-9F4E-4339DEF407EB}" type="pres">
      <dgm:prSet presAssocID="{010F0DD3-E783-4377-9BD9-652E205C0EF5}" presName="hierChild5" presStyleCnt="0"/>
      <dgm:spPr/>
    </dgm:pt>
    <dgm:pt modelId="{A38C672E-AC50-4AAE-AE19-C4E138062BDC}" type="pres">
      <dgm:prSet presAssocID="{102DB59A-4D73-4AD4-8A6F-45A790E9631E}" presName="Name23" presStyleLbl="parChTrans1D4" presStyleIdx="1" presStyleCnt="6"/>
      <dgm:spPr/>
    </dgm:pt>
    <dgm:pt modelId="{7BC68A57-ED8A-439B-945B-7DABAFD0AD13}" type="pres">
      <dgm:prSet presAssocID="{4F09280A-71CD-4B92-A888-44C582411386}" presName="hierRoot4" presStyleCnt="0"/>
      <dgm:spPr/>
    </dgm:pt>
    <dgm:pt modelId="{AD6ACD00-03E3-4B68-A746-E0FEB848AD6E}" type="pres">
      <dgm:prSet presAssocID="{4F09280A-71CD-4B92-A888-44C582411386}" presName="composite4" presStyleCnt="0"/>
      <dgm:spPr/>
    </dgm:pt>
    <dgm:pt modelId="{4D35F59E-9BF5-447D-BAAC-07B9FD446B47}" type="pres">
      <dgm:prSet presAssocID="{4F09280A-71CD-4B92-A888-44C582411386}" presName="background4" presStyleLbl="node4" presStyleIdx="1" presStyleCnt="6"/>
      <dgm:spPr/>
    </dgm:pt>
    <dgm:pt modelId="{9F51DEB7-DDCA-471B-93E1-E388106D2904}" type="pres">
      <dgm:prSet presAssocID="{4F09280A-71CD-4B92-A888-44C582411386}" presName="text4" presStyleLbl="fgAcc4" presStyleIdx="1" presStyleCnt="6">
        <dgm:presLayoutVars>
          <dgm:chPref val="3"/>
        </dgm:presLayoutVars>
      </dgm:prSet>
      <dgm:spPr/>
    </dgm:pt>
    <dgm:pt modelId="{7BEB36C7-D9CF-4EFE-9E08-B39B9114F638}" type="pres">
      <dgm:prSet presAssocID="{4F09280A-71CD-4B92-A888-44C582411386}" presName="hierChild5" presStyleCnt="0"/>
      <dgm:spPr/>
    </dgm:pt>
    <dgm:pt modelId="{CD847676-28EF-4728-A77A-7157F90A55AD}" type="pres">
      <dgm:prSet presAssocID="{CA7BBCC2-F5E3-421C-81EF-41DA6FC45D2F}" presName="Name23" presStyleLbl="parChTrans1D4" presStyleIdx="2" presStyleCnt="6"/>
      <dgm:spPr/>
    </dgm:pt>
    <dgm:pt modelId="{E9DEC22F-5F34-4C5B-B562-375AEF3DCF26}" type="pres">
      <dgm:prSet presAssocID="{10F1C3CD-4E33-4A7C-A94F-8FAC90F9BD21}" presName="hierRoot4" presStyleCnt="0"/>
      <dgm:spPr/>
    </dgm:pt>
    <dgm:pt modelId="{8840915C-119B-4C88-A693-ADFFE8E7A8CF}" type="pres">
      <dgm:prSet presAssocID="{10F1C3CD-4E33-4A7C-A94F-8FAC90F9BD21}" presName="composite4" presStyleCnt="0"/>
      <dgm:spPr/>
    </dgm:pt>
    <dgm:pt modelId="{D2490249-E46A-469C-BC36-EDE2DCBC8CF0}" type="pres">
      <dgm:prSet presAssocID="{10F1C3CD-4E33-4A7C-A94F-8FAC90F9BD21}" presName="background4" presStyleLbl="node4" presStyleIdx="2" presStyleCnt="6"/>
      <dgm:spPr/>
    </dgm:pt>
    <dgm:pt modelId="{ADF05FED-8E1F-4D3E-8548-9A7B4ED33247}" type="pres">
      <dgm:prSet presAssocID="{10F1C3CD-4E33-4A7C-A94F-8FAC90F9BD21}" presName="text4" presStyleLbl="fgAcc4" presStyleIdx="2" presStyleCnt="6">
        <dgm:presLayoutVars>
          <dgm:chPref val="3"/>
        </dgm:presLayoutVars>
      </dgm:prSet>
      <dgm:spPr/>
    </dgm:pt>
    <dgm:pt modelId="{AE83440C-E632-4E14-8499-51CF5B651C7C}" type="pres">
      <dgm:prSet presAssocID="{10F1C3CD-4E33-4A7C-A94F-8FAC90F9BD21}" presName="hierChild5" presStyleCnt="0"/>
      <dgm:spPr/>
    </dgm:pt>
    <dgm:pt modelId="{CBD58B9B-3B11-4AF3-BCEA-03F55ECC44F3}" type="pres">
      <dgm:prSet presAssocID="{9136EECE-6506-40C1-9BF5-CE2370C8DF4C}" presName="Name10" presStyleLbl="parChTrans1D2" presStyleIdx="4" presStyleCnt="10"/>
      <dgm:spPr/>
    </dgm:pt>
    <dgm:pt modelId="{2306C81B-E1F8-47D3-9405-7588E39B85D0}" type="pres">
      <dgm:prSet presAssocID="{8B0849D7-04B5-4854-87C2-623FABFF46FC}" presName="hierRoot2" presStyleCnt="0"/>
      <dgm:spPr/>
    </dgm:pt>
    <dgm:pt modelId="{86218339-1AF1-450D-8E42-0419A67CB855}" type="pres">
      <dgm:prSet presAssocID="{8B0849D7-04B5-4854-87C2-623FABFF46FC}" presName="composite2" presStyleCnt="0"/>
      <dgm:spPr/>
    </dgm:pt>
    <dgm:pt modelId="{D6A8715D-848B-4D88-BCAC-4257F7B77468}" type="pres">
      <dgm:prSet presAssocID="{8B0849D7-04B5-4854-87C2-623FABFF46FC}" presName="background2" presStyleLbl="node2" presStyleIdx="4" presStyleCnt="10"/>
      <dgm:spPr/>
    </dgm:pt>
    <dgm:pt modelId="{FC1EAB56-FDE1-48BA-B688-1771331390CF}" type="pres">
      <dgm:prSet presAssocID="{8B0849D7-04B5-4854-87C2-623FABFF46FC}" presName="text2" presStyleLbl="fgAcc2" presStyleIdx="4" presStyleCnt="10">
        <dgm:presLayoutVars>
          <dgm:chPref val="3"/>
        </dgm:presLayoutVars>
      </dgm:prSet>
      <dgm:spPr/>
    </dgm:pt>
    <dgm:pt modelId="{41444D01-819F-4E3B-8408-87A5AF4301CA}" type="pres">
      <dgm:prSet presAssocID="{8B0849D7-04B5-4854-87C2-623FABFF46FC}" presName="hierChild3" presStyleCnt="0"/>
      <dgm:spPr/>
    </dgm:pt>
    <dgm:pt modelId="{9E69AB76-7EF4-4F97-8E81-D3D938AB3C8C}" type="pres">
      <dgm:prSet presAssocID="{E7819CEB-5406-4681-B014-0A29CCDD6DD1}" presName="Name10" presStyleLbl="parChTrans1D2" presStyleIdx="5" presStyleCnt="10"/>
      <dgm:spPr/>
    </dgm:pt>
    <dgm:pt modelId="{9F0F93A7-5087-483C-8653-59B8E3EBE012}" type="pres">
      <dgm:prSet presAssocID="{303E8453-3BB4-44EB-948D-3C0CAD6E8C3C}" presName="hierRoot2" presStyleCnt="0"/>
      <dgm:spPr/>
    </dgm:pt>
    <dgm:pt modelId="{5D8A39DA-D0E1-4B6E-A6D7-5A35C3C06D53}" type="pres">
      <dgm:prSet presAssocID="{303E8453-3BB4-44EB-948D-3C0CAD6E8C3C}" presName="composite2" presStyleCnt="0"/>
      <dgm:spPr/>
    </dgm:pt>
    <dgm:pt modelId="{D466DEE1-D69B-4BE6-80C5-1E6A7063120F}" type="pres">
      <dgm:prSet presAssocID="{303E8453-3BB4-44EB-948D-3C0CAD6E8C3C}" presName="background2" presStyleLbl="node2" presStyleIdx="5" presStyleCnt="10"/>
      <dgm:spPr/>
    </dgm:pt>
    <dgm:pt modelId="{5523534D-A472-45C8-BA82-41DD9008329E}" type="pres">
      <dgm:prSet presAssocID="{303E8453-3BB4-44EB-948D-3C0CAD6E8C3C}" presName="text2" presStyleLbl="fgAcc2" presStyleIdx="5" presStyleCnt="10">
        <dgm:presLayoutVars>
          <dgm:chPref val="3"/>
        </dgm:presLayoutVars>
      </dgm:prSet>
      <dgm:spPr/>
    </dgm:pt>
    <dgm:pt modelId="{EE8F4710-AC1F-4AF6-B31D-74ECA6EE1024}" type="pres">
      <dgm:prSet presAssocID="{303E8453-3BB4-44EB-948D-3C0CAD6E8C3C}" presName="hierChild3" presStyleCnt="0"/>
      <dgm:spPr/>
    </dgm:pt>
    <dgm:pt modelId="{49D09433-DF6B-4EB2-95D1-0C1034EDC4B1}" type="pres">
      <dgm:prSet presAssocID="{9ECC679F-94FC-4D33-A43D-83B44D86DE8C}" presName="Name17" presStyleLbl="parChTrans1D3" presStyleIdx="2" presStyleCnt="3"/>
      <dgm:spPr/>
    </dgm:pt>
    <dgm:pt modelId="{12382823-8393-4F22-BBC7-BAED7FD6F261}" type="pres">
      <dgm:prSet presAssocID="{86C47535-57D8-4D62-BF62-3849002E9465}" presName="hierRoot3" presStyleCnt="0"/>
      <dgm:spPr/>
    </dgm:pt>
    <dgm:pt modelId="{A516D567-5A41-4239-A65D-A8CE4938176E}" type="pres">
      <dgm:prSet presAssocID="{86C47535-57D8-4D62-BF62-3849002E9465}" presName="composite3" presStyleCnt="0"/>
      <dgm:spPr/>
    </dgm:pt>
    <dgm:pt modelId="{42A49705-9905-4E9A-972D-D1D1F1E48DF5}" type="pres">
      <dgm:prSet presAssocID="{86C47535-57D8-4D62-BF62-3849002E9465}" presName="background3" presStyleLbl="node3" presStyleIdx="2" presStyleCnt="3"/>
      <dgm:spPr/>
    </dgm:pt>
    <dgm:pt modelId="{345619EA-3ED6-468A-8E72-211013A44D64}" type="pres">
      <dgm:prSet presAssocID="{86C47535-57D8-4D62-BF62-3849002E9465}" presName="text3" presStyleLbl="fgAcc3" presStyleIdx="2" presStyleCnt="3">
        <dgm:presLayoutVars>
          <dgm:chPref val="3"/>
        </dgm:presLayoutVars>
      </dgm:prSet>
      <dgm:spPr/>
    </dgm:pt>
    <dgm:pt modelId="{096105A4-8AC1-4A4B-8B97-0D174851D6B4}" type="pres">
      <dgm:prSet presAssocID="{86C47535-57D8-4D62-BF62-3849002E9465}" presName="hierChild4" presStyleCnt="0"/>
      <dgm:spPr/>
    </dgm:pt>
    <dgm:pt modelId="{E2893746-C326-4280-A58F-C97E2492FB7E}" type="pres">
      <dgm:prSet presAssocID="{869F0512-D0D0-426F-94A6-9C0F2F8F4F62}" presName="Name23" presStyleLbl="parChTrans1D4" presStyleIdx="3" presStyleCnt="6"/>
      <dgm:spPr/>
    </dgm:pt>
    <dgm:pt modelId="{E650AE86-88DD-4D56-ADC4-07BDEBAF1FF9}" type="pres">
      <dgm:prSet presAssocID="{D3A251F3-D782-4063-A1F3-05C0A89E30EE}" presName="hierRoot4" presStyleCnt="0"/>
      <dgm:spPr/>
    </dgm:pt>
    <dgm:pt modelId="{5FEEC76F-5826-4AEC-809E-D6FE300186D4}" type="pres">
      <dgm:prSet presAssocID="{D3A251F3-D782-4063-A1F3-05C0A89E30EE}" presName="composite4" presStyleCnt="0"/>
      <dgm:spPr/>
    </dgm:pt>
    <dgm:pt modelId="{3C8895CC-8F9B-4DAF-AADB-06C821A48C57}" type="pres">
      <dgm:prSet presAssocID="{D3A251F3-D782-4063-A1F3-05C0A89E30EE}" presName="background4" presStyleLbl="node4" presStyleIdx="3" presStyleCnt="6"/>
      <dgm:spPr/>
    </dgm:pt>
    <dgm:pt modelId="{B3F66BA2-76AD-45AA-989A-25FC2C745B94}" type="pres">
      <dgm:prSet presAssocID="{D3A251F3-D782-4063-A1F3-05C0A89E30EE}" presName="text4" presStyleLbl="fgAcc4" presStyleIdx="3" presStyleCnt="6">
        <dgm:presLayoutVars>
          <dgm:chPref val="3"/>
        </dgm:presLayoutVars>
      </dgm:prSet>
      <dgm:spPr/>
    </dgm:pt>
    <dgm:pt modelId="{E17EE517-5762-4F94-A9F7-BEADD4431E5D}" type="pres">
      <dgm:prSet presAssocID="{D3A251F3-D782-4063-A1F3-05C0A89E30EE}" presName="hierChild5" presStyleCnt="0"/>
      <dgm:spPr/>
    </dgm:pt>
    <dgm:pt modelId="{FEB9DFDB-312F-4D77-81A2-C05F637CCC50}" type="pres">
      <dgm:prSet presAssocID="{CEE6B804-5542-4B4D-BA64-3F57D459F40B}" presName="Name23" presStyleLbl="parChTrans1D4" presStyleIdx="4" presStyleCnt="6"/>
      <dgm:spPr/>
    </dgm:pt>
    <dgm:pt modelId="{F47BF019-8827-4762-9A82-E60EC9836B67}" type="pres">
      <dgm:prSet presAssocID="{4BC68167-71D7-4848-B812-E5F21B24CCC1}" presName="hierRoot4" presStyleCnt="0"/>
      <dgm:spPr/>
    </dgm:pt>
    <dgm:pt modelId="{77B94613-50B9-49BE-AA86-D4BC28F6F552}" type="pres">
      <dgm:prSet presAssocID="{4BC68167-71D7-4848-B812-E5F21B24CCC1}" presName="composite4" presStyleCnt="0"/>
      <dgm:spPr/>
    </dgm:pt>
    <dgm:pt modelId="{9D39B9FB-B11F-43FF-96B9-D54A0FCC84D8}" type="pres">
      <dgm:prSet presAssocID="{4BC68167-71D7-4848-B812-E5F21B24CCC1}" presName="background4" presStyleLbl="node4" presStyleIdx="4" presStyleCnt="6"/>
      <dgm:spPr/>
    </dgm:pt>
    <dgm:pt modelId="{38EBEFD8-ED41-4A2F-BB02-DA2EA0C21A3C}" type="pres">
      <dgm:prSet presAssocID="{4BC68167-71D7-4848-B812-E5F21B24CCC1}" presName="text4" presStyleLbl="fgAcc4" presStyleIdx="4" presStyleCnt="6">
        <dgm:presLayoutVars>
          <dgm:chPref val="3"/>
        </dgm:presLayoutVars>
      </dgm:prSet>
      <dgm:spPr/>
    </dgm:pt>
    <dgm:pt modelId="{AF4E7B9B-F594-4859-A454-FAFFB63324CF}" type="pres">
      <dgm:prSet presAssocID="{4BC68167-71D7-4848-B812-E5F21B24CCC1}" presName="hierChild5" presStyleCnt="0"/>
      <dgm:spPr/>
    </dgm:pt>
    <dgm:pt modelId="{0966D00B-5651-49BA-827D-1C6328FD1AD3}" type="pres">
      <dgm:prSet presAssocID="{D8AFE859-D1C0-4C0F-8968-E8F0BF10DD23}" presName="Name23" presStyleLbl="parChTrans1D4" presStyleIdx="5" presStyleCnt="6"/>
      <dgm:spPr/>
    </dgm:pt>
    <dgm:pt modelId="{B2A9D66F-92CA-4B60-BE79-4A8134C93B59}" type="pres">
      <dgm:prSet presAssocID="{9912C9B1-78AD-4E8F-A328-3D340C06D588}" presName="hierRoot4" presStyleCnt="0"/>
      <dgm:spPr/>
    </dgm:pt>
    <dgm:pt modelId="{F4A4E652-012E-48D7-BFD8-EDC2F8C12445}" type="pres">
      <dgm:prSet presAssocID="{9912C9B1-78AD-4E8F-A328-3D340C06D588}" presName="composite4" presStyleCnt="0"/>
      <dgm:spPr/>
    </dgm:pt>
    <dgm:pt modelId="{BE684D41-2FC4-42EC-B111-128E1A99D08D}" type="pres">
      <dgm:prSet presAssocID="{9912C9B1-78AD-4E8F-A328-3D340C06D588}" presName="background4" presStyleLbl="node4" presStyleIdx="5" presStyleCnt="6"/>
      <dgm:spPr/>
    </dgm:pt>
    <dgm:pt modelId="{DA400F20-6560-44C5-A53C-37303DAABD1B}" type="pres">
      <dgm:prSet presAssocID="{9912C9B1-78AD-4E8F-A328-3D340C06D588}" presName="text4" presStyleLbl="fgAcc4" presStyleIdx="5" presStyleCnt="6">
        <dgm:presLayoutVars>
          <dgm:chPref val="3"/>
        </dgm:presLayoutVars>
      </dgm:prSet>
      <dgm:spPr/>
    </dgm:pt>
    <dgm:pt modelId="{968240CC-911E-4023-A383-F847507E1D9F}" type="pres">
      <dgm:prSet presAssocID="{9912C9B1-78AD-4E8F-A328-3D340C06D588}" presName="hierChild5" presStyleCnt="0"/>
      <dgm:spPr/>
    </dgm:pt>
    <dgm:pt modelId="{8E9996E3-A8CB-4AD5-B5C7-9C66F99338A9}" type="pres">
      <dgm:prSet presAssocID="{ABF4E8E4-664F-4ADC-9E16-382A609A9475}" presName="Name10" presStyleLbl="parChTrans1D2" presStyleIdx="6" presStyleCnt="10"/>
      <dgm:spPr/>
    </dgm:pt>
    <dgm:pt modelId="{576EB274-2092-4BFA-9C41-6F03BC2F78BE}" type="pres">
      <dgm:prSet presAssocID="{8E6830E8-FA7A-4305-8656-F7D93ABDABC1}" presName="hierRoot2" presStyleCnt="0"/>
      <dgm:spPr/>
    </dgm:pt>
    <dgm:pt modelId="{B982358B-4A5E-43AA-B8CE-9EC844753CCF}" type="pres">
      <dgm:prSet presAssocID="{8E6830E8-FA7A-4305-8656-F7D93ABDABC1}" presName="composite2" presStyleCnt="0"/>
      <dgm:spPr/>
    </dgm:pt>
    <dgm:pt modelId="{DEF3F8F8-76CC-4AFD-8586-F9739895120D}" type="pres">
      <dgm:prSet presAssocID="{8E6830E8-FA7A-4305-8656-F7D93ABDABC1}" presName="background2" presStyleLbl="node2" presStyleIdx="6" presStyleCnt="10"/>
      <dgm:spPr/>
    </dgm:pt>
    <dgm:pt modelId="{BFB3D607-6C3E-4320-AAF3-103F405DF4A5}" type="pres">
      <dgm:prSet presAssocID="{8E6830E8-FA7A-4305-8656-F7D93ABDABC1}" presName="text2" presStyleLbl="fgAcc2" presStyleIdx="6" presStyleCnt="10">
        <dgm:presLayoutVars>
          <dgm:chPref val="3"/>
        </dgm:presLayoutVars>
      </dgm:prSet>
      <dgm:spPr/>
    </dgm:pt>
    <dgm:pt modelId="{F0139F10-CB49-494E-8E87-40515C1997DA}" type="pres">
      <dgm:prSet presAssocID="{8E6830E8-FA7A-4305-8656-F7D93ABDABC1}" presName="hierChild3" presStyleCnt="0"/>
      <dgm:spPr/>
    </dgm:pt>
    <dgm:pt modelId="{22AA9C13-9814-40F9-A574-2DA12353C05B}" type="pres">
      <dgm:prSet presAssocID="{8282E8BB-D800-4BE4-BBBD-542EDED5D3AE}" presName="Name10" presStyleLbl="parChTrans1D2" presStyleIdx="7" presStyleCnt="10"/>
      <dgm:spPr/>
    </dgm:pt>
    <dgm:pt modelId="{2D084811-4B60-41A9-87AA-409EB9451BF8}" type="pres">
      <dgm:prSet presAssocID="{E5582B19-364C-45CC-A2A7-5BB50EA016A1}" presName="hierRoot2" presStyleCnt="0"/>
      <dgm:spPr/>
    </dgm:pt>
    <dgm:pt modelId="{1B6285C0-C0FE-4949-9C9B-7B5CE2143304}" type="pres">
      <dgm:prSet presAssocID="{E5582B19-364C-45CC-A2A7-5BB50EA016A1}" presName="composite2" presStyleCnt="0"/>
      <dgm:spPr/>
    </dgm:pt>
    <dgm:pt modelId="{15648CA0-2220-4D8C-8CD9-DC2DEDB4B957}" type="pres">
      <dgm:prSet presAssocID="{E5582B19-364C-45CC-A2A7-5BB50EA016A1}" presName="background2" presStyleLbl="node2" presStyleIdx="7" presStyleCnt="10"/>
      <dgm:spPr/>
    </dgm:pt>
    <dgm:pt modelId="{DF7EFAA1-762A-4273-830C-9EEB50FDB5D8}" type="pres">
      <dgm:prSet presAssocID="{E5582B19-364C-45CC-A2A7-5BB50EA016A1}" presName="text2" presStyleLbl="fgAcc2" presStyleIdx="7" presStyleCnt="10">
        <dgm:presLayoutVars>
          <dgm:chPref val="3"/>
        </dgm:presLayoutVars>
      </dgm:prSet>
      <dgm:spPr/>
    </dgm:pt>
    <dgm:pt modelId="{EF701D51-05DF-4437-BDB7-609A16BAE148}" type="pres">
      <dgm:prSet presAssocID="{E5582B19-364C-45CC-A2A7-5BB50EA016A1}" presName="hierChild3" presStyleCnt="0"/>
      <dgm:spPr/>
    </dgm:pt>
    <dgm:pt modelId="{E252C8F5-FC66-458B-91C2-8278C652F3F7}" type="pres">
      <dgm:prSet presAssocID="{31FEA1AE-EA9D-4FE7-A1A6-BFF9C006B40E}" presName="Name10" presStyleLbl="parChTrans1D2" presStyleIdx="8" presStyleCnt="10"/>
      <dgm:spPr/>
    </dgm:pt>
    <dgm:pt modelId="{6A86DB40-0E90-4F63-8BFF-01FCCC522420}" type="pres">
      <dgm:prSet presAssocID="{25A31269-92AC-4808-A3D8-C35CF04EA7BC}" presName="hierRoot2" presStyleCnt="0"/>
      <dgm:spPr/>
    </dgm:pt>
    <dgm:pt modelId="{CEBA8FD7-28B0-4A02-AA27-5168F3E3172C}" type="pres">
      <dgm:prSet presAssocID="{25A31269-92AC-4808-A3D8-C35CF04EA7BC}" presName="composite2" presStyleCnt="0"/>
      <dgm:spPr/>
    </dgm:pt>
    <dgm:pt modelId="{843844CA-6D82-430A-B1AE-AA3A0E104E21}" type="pres">
      <dgm:prSet presAssocID="{25A31269-92AC-4808-A3D8-C35CF04EA7BC}" presName="background2" presStyleLbl="node2" presStyleIdx="8" presStyleCnt="10"/>
      <dgm:spPr/>
    </dgm:pt>
    <dgm:pt modelId="{A62E8442-5FCF-4214-BBC7-5206CAF1A19D}" type="pres">
      <dgm:prSet presAssocID="{25A31269-92AC-4808-A3D8-C35CF04EA7BC}" presName="text2" presStyleLbl="fgAcc2" presStyleIdx="8" presStyleCnt="10">
        <dgm:presLayoutVars>
          <dgm:chPref val="3"/>
        </dgm:presLayoutVars>
      </dgm:prSet>
      <dgm:spPr/>
    </dgm:pt>
    <dgm:pt modelId="{C6E78F83-CA74-4DAD-963F-FBED629BE303}" type="pres">
      <dgm:prSet presAssocID="{25A31269-92AC-4808-A3D8-C35CF04EA7BC}" presName="hierChild3" presStyleCnt="0"/>
      <dgm:spPr/>
    </dgm:pt>
    <dgm:pt modelId="{A49FB780-2512-44F7-A754-AB9865C1AEC5}" type="pres">
      <dgm:prSet presAssocID="{324F1BCC-9E6F-4880-A291-6BDEADE5B925}" presName="Name10" presStyleLbl="parChTrans1D2" presStyleIdx="9" presStyleCnt="10"/>
      <dgm:spPr/>
    </dgm:pt>
    <dgm:pt modelId="{4AA11D27-9A82-4898-834F-A1671BB01758}" type="pres">
      <dgm:prSet presAssocID="{88B6594D-62C9-48B4-93F4-7CBF57CEFD80}" presName="hierRoot2" presStyleCnt="0"/>
      <dgm:spPr/>
    </dgm:pt>
    <dgm:pt modelId="{B7AA5ABE-948D-4FFF-BB10-261944AB3EA3}" type="pres">
      <dgm:prSet presAssocID="{88B6594D-62C9-48B4-93F4-7CBF57CEFD80}" presName="composite2" presStyleCnt="0"/>
      <dgm:spPr/>
    </dgm:pt>
    <dgm:pt modelId="{503C3E38-DC5C-4B2D-8912-CC21656A60D1}" type="pres">
      <dgm:prSet presAssocID="{88B6594D-62C9-48B4-93F4-7CBF57CEFD80}" presName="background2" presStyleLbl="node2" presStyleIdx="9" presStyleCnt="10"/>
      <dgm:spPr/>
    </dgm:pt>
    <dgm:pt modelId="{CAF885BD-7A71-4540-BBB8-BC2BE02D5D86}" type="pres">
      <dgm:prSet presAssocID="{88B6594D-62C9-48B4-93F4-7CBF57CEFD80}" presName="text2" presStyleLbl="fgAcc2" presStyleIdx="9" presStyleCnt="10">
        <dgm:presLayoutVars>
          <dgm:chPref val="3"/>
        </dgm:presLayoutVars>
      </dgm:prSet>
      <dgm:spPr/>
    </dgm:pt>
    <dgm:pt modelId="{FC999BA7-7FAE-4F9A-B6D9-E4F65C8FDC94}" type="pres">
      <dgm:prSet presAssocID="{88B6594D-62C9-48B4-93F4-7CBF57CEFD80}" presName="hierChild3" presStyleCnt="0"/>
      <dgm:spPr/>
    </dgm:pt>
  </dgm:ptLst>
  <dgm:cxnLst>
    <dgm:cxn modelId="{F5E05414-7DF0-419A-8046-8CF06FE78BC8}" type="presOf" srcId="{4BC68167-71D7-4848-B812-E5F21B24CCC1}" destId="{38EBEFD8-ED41-4A2F-BB02-DA2EA0C21A3C}" srcOrd="0" destOrd="0" presId="urn:microsoft.com/office/officeart/2005/8/layout/hierarchy1"/>
    <dgm:cxn modelId="{9F6B7715-BE80-4346-A0D1-CFE4F3CACF25}" type="presOf" srcId="{8282E8BB-D800-4BE4-BBBD-542EDED5D3AE}" destId="{22AA9C13-9814-40F9-A574-2DA12353C05B}" srcOrd="0" destOrd="0" presId="urn:microsoft.com/office/officeart/2005/8/layout/hierarchy1"/>
    <dgm:cxn modelId="{23F07716-046A-41DB-865B-4825CF608C83}" srcId="{86C47535-57D8-4D62-BF62-3849002E9465}" destId="{9912C9B1-78AD-4E8F-A328-3D340C06D588}" srcOrd="1" destOrd="0" parTransId="{D8AFE859-D1C0-4C0F-8968-E8F0BF10DD23}" sibTransId="{92FFFCC9-C5C8-4E8D-B434-35B47331CE04}"/>
    <dgm:cxn modelId="{6116A11D-8727-4F16-B6C5-9E0C39C8BD4A}" type="presOf" srcId="{010F0DD3-E783-4377-9BD9-652E205C0EF5}" destId="{0BB31818-13E2-417F-8E76-5B1170C725F4}" srcOrd="0" destOrd="0" presId="urn:microsoft.com/office/officeart/2005/8/layout/hierarchy1"/>
    <dgm:cxn modelId="{7AD54B24-97D7-452B-AA68-514D16D34E49}" type="presOf" srcId="{168857E7-9DAA-4350-94CA-4C14662E5799}" destId="{876BFBFC-C795-45A7-96E4-B844C3B4F746}" srcOrd="0" destOrd="0" presId="urn:microsoft.com/office/officeart/2005/8/layout/hierarchy1"/>
    <dgm:cxn modelId="{04A3712A-E627-4B82-9A4F-CBB83B8B3D34}" type="presOf" srcId="{9136EECE-6506-40C1-9BF5-CE2370C8DF4C}" destId="{CBD58B9B-3B11-4AF3-BCEA-03F55ECC44F3}" srcOrd="0" destOrd="0" presId="urn:microsoft.com/office/officeart/2005/8/layout/hierarchy1"/>
    <dgm:cxn modelId="{E2DED32B-1208-4692-84AB-0A50870ED6E4}" type="presOf" srcId="{4F09280A-71CD-4B92-A888-44C582411386}" destId="{9F51DEB7-DDCA-471B-93E1-E388106D2904}" srcOrd="0" destOrd="0" presId="urn:microsoft.com/office/officeart/2005/8/layout/hierarchy1"/>
    <dgm:cxn modelId="{A5463833-E7FC-4B95-B0AE-5D80157327FD}" srcId="{A14C1220-B80B-4C00-A8FD-132E70C1AD88}" destId="{303E8453-3BB4-44EB-948D-3C0CAD6E8C3C}" srcOrd="5" destOrd="0" parTransId="{E7819CEB-5406-4681-B014-0A29CCDD6DD1}" sibTransId="{ED023DE9-87D6-491B-B804-427FF0B6296B}"/>
    <dgm:cxn modelId="{600A5C34-BDF7-4D3D-973E-D9493672878C}" srcId="{A14C1220-B80B-4C00-A8FD-132E70C1AD88}" destId="{71EC2629-A95D-4B65-9313-D89165E14657}" srcOrd="3" destOrd="0" parTransId="{E139AB77-45C0-4C57-931C-0C1E841B87C6}" sibTransId="{2D34B8EF-A73E-4D41-BD17-CA681BB08DE4}"/>
    <dgm:cxn modelId="{2C717D3B-D550-4DD6-AB5B-1C8BBCDFE60C}" srcId="{26584914-B8D8-4A98-BF43-E7CC38297904}" destId="{A14C1220-B80B-4C00-A8FD-132E70C1AD88}" srcOrd="0" destOrd="0" parTransId="{ABFC9F01-388D-46BD-BCEB-406498D99C4D}" sibTransId="{4A9A976D-A0A5-4C3C-84D2-4C3C6C865B89}"/>
    <dgm:cxn modelId="{7BE82D3C-658D-424B-8AD4-858192298EF7}" type="presOf" srcId="{869F0512-D0D0-426F-94A6-9C0F2F8F4F62}" destId="{E2893746-C326-4280-A58F-C97E2492FB7E}" srcOrd="0" destOrd="0" presId="urn:microsoft.com/office/officeart/2005/8/layout/hierarchy1"/>
    <dgm:cxn modelId="{5D9F423C-440F-439B-9C23-05596467E761}" type="presOf" srcId="{0A7F2B4A-645A-450E-A3FA-8894C8002BFF}" destId="{7617A2F3-E797-45D8-9F74-A6B1987DC1F8}" srcOrd="0" destOrd="0" presId="urn:microsoft.com/office/officeart/2005/8/layout/hierarchy1"/>
    <dgm:cxn modelId="{3C513B3E-72AD-4206-92A6-AB1CEF416C4B}" srcId="{86C47535-57D8-4D62-BF62-3849002E9465}" destId="{D3A251F3-D782-4063-A1F3-05C0A89E30EE}" srcOrd="0" destOrd="0" parTransId="{869F0512-D0D0-426F-94A6-9C0F2F8F4F62}" sibTransId="{44E5702B-BFFB-4ACB-8CD8-759989204265}"/>
    <dgm:cxn modelId="{388DC364-ACD9-488C-9229-0D869410D276}" type="presOf" srcId="{203FE776-A29B-4773-841B-C35942F7FC08}" destId="{AC5B94B1-ABA6-41C5-AB99-A9A7207DA0D9}" srcOrd="0" destOrd="0" presId="urn:microsoft.com/office/officeart/2005/8/layout/hierarchy1"/>
    <dgm:cxn modelId="{E791CD68-3905-4455-A220-7B845C1FB793}" srcId="{A14C1220-B80B-4C00-A8FD-132E70C1AD88}" destId="{168857E7-9DAA-4350-94CA-4C14662E5799}" srcOrd="1" destOrd="0" parTransId="{0A7F2B4A-645A-450E-A3FA-8894C8002BFF}" sibTransId="{2E7F3195-1915-442F-97F2-F6B3FDDABFF5}"/>
    <dgm:cxn modelId="{17F4234A-2356-4F82-875B-F89AA6046F62}" type="presOf" srcId="{D8AFE859-D1C0-4C0F-8968-E8F0BF10DD23}" destId="{0966D00B-5651-49BA-827D-1C6328FD1AD3}" srcOrd="0" destOrd="0" presId="urn:microsoft.com/office/officeart/2005/8/layout/hierarchy1"/>
    <dgm:cxn modelId="{8165C850-8DD4-41E8-854F-3DEB1A26FA96}" type="presOf" srcId="{A14C1220-B80B-4C00-A8FD-132E70C1AD88}" destId="{CD150379-0AC7-4F99-AB6C-A1212A9BCC91}" srcOrd="0" destOrd="0" presId="urn:microsoft.com/office/officeart/2005/8/layout/hierarchy1"/>
    <dgm:cxn modelId="{BFBE9751-2EF8-4544-82B3-D7023FAB042A}" type="presOf" srcId="{CEE6B804-5542-4B4D-BA64-3F57D459F40B}" destId="{FEB9DFDB-312F-4D77-81A2-C05F637CCC50}" srcOrd="0" destOrd="0" presId="urn:microsoft.com/office/officeart/2005/8/layout/hierarchy1"/>
    <dgm:cxn modelId="{F8D33952-7804-4458-8004-3405F191670F}" srcId="{303E8453-3BB4-44EB-948D-3C0CAD6E8C3C}" destId="{86C47535-57D8-4D62-BF62-3849002E9465}" srcOrd="0" destOrd="0" parTransId="{9ECC679F-94FC-4D33-A43D-83B44D86DE8C}" sibTransId="{1266F8EE-7EE7-4D2D-8782-4D757BFC4232}"/>
    <dgm:cxn modelId="{5A38C853-46A4-4DA6-BB24-59F37B05A339}" type="presOf" srcId="{71EC2629-A95D-4B65-9313-D89165E14657}" destId="{D9C37AB8-E123-42A2-857D-4B96C2C2BA21}" srcOrd="0" destOrd="0" presId="urn:microsoft.com/office/officeart/2005/8/layout/hierarchy1"/>
    <dgm:cxn modelId="{7E92AB77-44EA-4342-B2DE-4E8710476F99}" type="presOf" srcId="{26584914-B8D8-4A98-BF43-E7CC38297904}" destId="{11BE4DF7-F9A7-4B6D-9537-AE5295CEEDDB}" srcOrd="0" destOrd="0" presId="urn:microsoft.com/office/officeart/2005/8/layout/hierarchy1"/>
    <dgm:cxn modelId="{2B3A5678-D63D-4959-8129-F95F699E4D21}" srcId="{71EC2629-A95D-4B65-9313-D89165E14657}" destId="{B54952C3-6410-43F9-B4F3-E0E369B14A18}" srcOrd="0" destOrd="0" parTransId="{A9961957-DD79-4221-9839-064A48AD518B}" sibTransId="{CF287953-39DE-4A53-808B-74BF5BFD3469}"/>
    <dgm:cxn modelId="{7F405C79-73CE-4D4F-A618-879BC11FB7CC}" type="presOf" srcId="{303E8453-3BB4-44EB-948D-3C0CAD6E8C3C}" destId="{5523534D-A472-45C8-BA82-41DD9008329E}" srcOrd="0" destOrd="0" presId="urn:microsoft.com/office/officeart/2005/8/layout/hierarchy1"/>
    <dgm:cxn modelId="{3283BD79-C156-4BD2-B96A-004C8C6B55D7}" type="presOf" srcId="{E139AB77-45C0-4C57-931C-0C1E841B87C6}" destId="{CBBE6E9D-5AB1-4A1A-A6AB-37FC0B76D32B}" srcOrd="0" destOrd="0" presId="urn:microsoft.com/office/officeart/2005/8/layout/hierarchy1"/>
    <dgm:cxn modelId="{C7E5DE7D-6273-489C-A13C-88E4D7CB0950}" type="presOf" srcId="{9912C9B1-78AD-4E8F-A328-3D340C06D588}" destId="{DA400F20-6560-44C5-A53C-37303DAABD1B}" srcOrd="0" destOrd="0" presId="urn:microsoft.com/office/officeart/2005/8/layout/hierarchy1"/>
    <dgm:cxn modelId="{66FB4280-5CBE-4320-908C-3877F40C166B}" type="presOf" srcId="{7879959F-36E1-44B3-96CE-858EC9E778E0}" destId="{A5DBAE56-1BE3-4D68-AC83-CD50AB47DE5B}" srcOrd="0" destOrd="0" presId="urn:microsoft.com/office/officeart/2005/8/layout/hierarchy1"/>
    <dgm:cxn modelId="{550EB282-67B8-4AF2-A1F7-49367442D484}" type="presOf" srcId="{D552A6D9-B36D-4146-9739-D6406FF25555}" destId="{49609E98-96BD-47C1-AFA4-39AB6790961B}" srcOrd="0" destOrd="0" presId="urn:microsoft.com/office/officeart/2005/8/layout/hierarchy1"/>
    <dgm:cxn modelId="{68619883-4C52-43A9-98BF-890EE3B3EAB1}" type="presOf" srcId="{E5582B19-364C-45CC-A2A7-5BB50EA016A1}" destId="{DF7EFAA1-762A-4273-830C-9EEB50FDB5D8}" srcOrd="0" destOrd="0" presId="urn:microsoft.com/office/officeart/2005/8/layout/hierarchy1"/>
    <dgm:cxn modelId="{F550F084-D04A-4858-A06F-BAC5D5A8D2CB}" type="presOf" srcId="{B0553302-6BAC-4C14-9055-E5F2CAE3706E}" destId="{4E9837C9-16DA-414D-AA90-973EEA842A0D}" srcOrd="0" destOrd="0" presId="urn:microsoft.com/office/officeart/2005/8/layout/hierarchy1"/>
    <dgm:cxn modelId="{A1E2DA85-78D3-4B99-82CA-0969680D0457}" type="presOf" srcId="{9ECC679F-94FC-4D33-A43D-83B44D86DE8C}" destId="{49D09433-DF6B-4EB2-95D1-0C1034EDC4B1}" srcOrd="0" destOrd="0" presId="urn:microsoft.com/office/officeart/2005/8/layout/hierarchy1"/>
    <dgm:cxn modelId="{FE61B486-413F-4E6F-B08E-4BAFCDC2F4C1}" type="presOf" srcId="{ABF4E8E4-664F-4ADC-9E16-382A609A9475}" destId="{8E9996E3-A8CB-4AD5-B5C7-9C66F99338A9}" srcOrd="0" destOrd="0" presId="urn:microsoft.com/office/officeart/2005/8/layout/hierarchy1"/>
    <dgm:cxn modelId="{E4C9CD86-F552-41F9-B36C-F0E81467D322}" type="presOf" srcId="{86C47535-57D8-4D62-BF62-3849002E9465}" destId="{345619EA-3ED6-468A-8E72-211013A44D64}" srcOrd="0" destOrd="0" presId="urn:microsoft.com/office/officeart/2005/8/layout/hierarchy1"/>
    <dgm:cxn modelId="{BAFF3C87-6618-4BE6-85C2-39D6BAD567EF}" type="presOf" srcId="{B54952C3-6410-43F9-B4F3-E0E369B14A18}" destId="{849500BD-6FA1-4E47-8C36-F5B905FEA287}" srcOrd="0" destOrd="0" presId="urn:microsoft.com/office/officeart/2005/8/layout/hierarchy1"/>
    <dgm:cxn modelId="{65FE8289-02CC-44E0-8D2B-E12B38F415A7}" type="presOf" srcId="{D3A251F3-D782-4063-A1F3-05C0A89E30EE}" destId="{B3F66BA2-76AD-45AA-989A-25FC2C745B94}" srcOrd="0" destOrd="0" presId="urn:microsoft.com/office/officeart/2005/8/layout/hierarchy1"/>
    <dgm:cxn modelId="{0BBDE58A-27F1-49B8-A503-19194D8BB68D}" srcId="{B54952C3-6410-43F9-B4F3-E0E369B14A18}" destId="{010F0DD3-E783-4377-9BD9-652E205C0EF5}" srcOrd="0" destOrd="0" parTransId="{B0553302-6BAC-4C14-9055-E5F2CAE3706E}" sibTransId="{08659C26-3778-4156-BF2B-941BAC2055F6}"/>
    <dgm:cxn modelId="{3D06C38C-8479-4ECF-8FA3-930E58744433}" srcId="{B54952C3-6410-43F9-B4F3-E0E369B14A18}" destId="{10F1C3CD-4E33-4A7C-A94F-8FAC90F9BD21}" srcOrd="2" destOrd="0" parTransId="{CA7BBCC2-F5E3-421C-81EF-41DA6FC45D2F}" sibTransId="{EA963229-79E0-4B49-A6CB-DECD7070DDA7}"/>
    <dgm:cxn modelId="{105D0A8D-890F-4133-81C7-E3E7A288AD28}" srcId="{A14C1220-B80B-4C00-A8FD-132E70C1AD88}" destId="{E5582B19-364C-45CC-A2A7-5BB50EA016A1}" srcOrd="7" destOrd="0" parTransId="{8282E8BB-D800-4BE4-BBBD-542EDED5D3AE}" sibTransId="{F621BAE5-5561-4667-B840-B9679CA7CDFC}"/>
    <dgm:cxn modelId="{2E92079D-1F2A-4369-B0EF-2736115D6702}" type="presOf" srcId="{25A31269-92AC-4808-A3D8-C35CF04EA7BC}" destId="{A62E8442-5FCF-4214-BBC7-5206CAF1A19D}" srcOrd="0" destOrd="0" presId="urn:microsoft.com/office/officeart/2005/8/layout/hierarchy1"/>
    <dgm:cxn modelId="{F263E4A0-90B2-4AFA-9B89-61CEA28B77B1}" srcId="{A14C1220-B80B-4C00-A8FD-132E70C1AD88}" destId="{8E6830E8-FA7A-4305-8656-F7D93ABDABC1}" srcOrd="6" destOrd="0" parTransId="{ABF4E8E4-664F-4ADC-9E16-382A609A9475}" sibTransId="{A77E38BD-4951-42FE-8AB0-4D097F8AB86D}"/>
    <dgm:cxn modelId="{8E3305A8-BDA4-4464-ABBF-D59ACECDEE67}" type="presOf" srcId="{A9961957-DD79-4221-9839-064A48AD518B}" destId="{41AC4B4A-5DE4-4D10-B6E6-882BAD30B977}" srcOrd="0" destOrd="0" presId="urn:microsoft.com/office/officeart/2005/8/layout/hierarchy1"/>
    <dgm:cxn modelId="{3B0B67A8-3C07-4125-9BEC-332A524064E7}" srcId="{A14C1220-B80B-4C00-A8FD-132E70C1AD88}" destId="{8B0849D7-04B5-4854-87C2-623FABFF46FC}" srcOrd="4" destOrd="0" parTransId="{9136EECE-6506-40C1-9BF5-CE2370C8DF4C}" sibTransId="{A1CF696E-0C1B-41E6-9FC1-C7F3AC2FD5ED}"/>
    <dgm:cxn modelId="{151F9BB3-9C9C-4F7B-A27E-F74FB4A6F2BB}" type="presOf" srcId="{8E6830E8-FA7A-4305-8656-F7D93ABDABC1}" destId="{BFB3D607-6C3E-4320-AAF3-103F405DF4A5}" srcOrd="0" destOrd="0" presId="urn:microsoft.com/office/officeart/2005/8/layout/hierarchy1"/>
    <dgm:cxn modelId="{48B97CB6-C021-4E6E-87D6-CE1F24C079F7}" srcId="{A14C1220-B80B-4C00-A8FD-132E70C1AD88}" destId="{25A31269-92AC-4808-A3D8-C35CF04EA7BC}" srcOrd="8" destOrd="0" parTransId="{31FEA1AE-EA9D-4FE7-A1A6-BFF9C006B40E}" sibTransId="{AFFF70DE-8B61-4A02-A7E1-6BD9A8F248D3}"/>
    <dgm:cxn modelId="{D6EE0FB8-0C1F-4AD9-9420-933605C1633C}" type="presOf" srcId="{E7819CEB-5406-4681-B014-0A29CCDD6DD1}" destId="{9E69AB76-7EF4-4F97-8E81-D3D938AB3C8C}" srcOrd="0" destOrd="0" presId="urn:microsoft.com/office/officeart/2005/8/layout/hierarchy1"/>
    <dgm:cxn modelId="{FCD269B8-8916-4D40-80C8-4D440D886534}" srcId="{203FE776-A29B-4773-841B-C35942F7FC08}" destId="{1D32D97A-7B4F-434C-8118-2EB171A35CD9}" srcOrd="0" destOrd="0" parTransId="{7879959F-36E1-44B3-96CE-858EC9E778E0}" sibTransId="{EB489942-A786-4483-A050-4C964F5F6B45}"/>
    <dgm:cxn modelId="{079A00C4-77E5-47ED-A0A4-E9457474005D}" type="presOf" srcId="{8B0849D7-04B5-4854-87C2-623FABFF46FC}" destId="{FC1EAB56-FDE1-48BA-B688-1771331390CF}" srcOrd="0" destOrd="0" presId="urn:microsoft.com/office/officeart/2005/8/layout/hierarchy1"/>
    <dgm:cxn modelId="{4E4563C7-51AF-463D-A816-84CC66AD2C74}" type="presOf" srcId="{88B6594D-62C9-48B4-93F4-7CBF57CEFD80}" destId="{CAF885BD-7A71-4540-BBB8-BC2BE02D5D86}" srcOrd="0" destOrd="0" presId="urn:microsoft.com/office/officeart/2005/8/layout/hierarchy1"/>
    <dgm:cxn modelId="{C7818AD3-EBE4-4E0E-A45B-56680256B271}" type="presOf" srcId="{324F1BCC-9E6F-4880-A291-6BDEADE5B925}" destId="{A49FB780-2512-44F7-A754-AB9865C1AEC5}" srcOrd="0" destOrd="0" presId="urn:microsoft.com/office/officeart/2005/8/layout/hierarchy1"/>
    <dgm:cxn modelId="{01D753DB-770A-49FD-9922-A155988BDFAC}" srcId="{A14C1220-B80B-4C00-A8FD-132E70C1AD88}" destId="{203FE776-A29B-4773-841B-C35942F7FC08}" srcOrd="0" destOrd="0" parTransId="{DBEAE526-38E2-42D4-8382-08CA7B69B1AA}" sibTransId="{5CDB34D9-9FF4-428E-91DF-38140F7108B4}"/>
    <dgm:cxn modelId="{F37940DC-1FD0-4498-A6E4-52FD80D5E4FB}" type="presOf" srcId="{102DB59A-4D73-4AD4-8A6F-45A790E9631E}" destId="{A38C672E-AC50-4AAE-AE19-C4E138062BDC}" srcOrd="0" destOrd="0" presId="urn:microsoft.com/office/officeart/2005/8/layout/hierarchy1"/>
    <dgm:cxn modelId="{213E15DF-6713-4B02-9357-6945623F84C3}" type="presOf" srcId="{31FEA1AE-EA9D-4FE7-A1A6-BFF9C006B40E}" destId="{E252C8F5-FC66-458B-91C2-8278C652F3F7}" srcOrd="0" destOrd="0" presId="urn:microsoft.com/office/officeart/2005/8/layout/hierarchy1"/>
    <dgm:cxn modelId="{29F082E5-E5F5-4EE7-9EA8-A433A6A722F2}" type="presOf" srcId="{56199782-827B-4A2D-AB00-D5836B359875}" destId="{232F555F-D940-4009-A27B-EBAFF1D3AD27}" srcOrd="0" destOrd="0" presId="urn:microsoft.com/office/officeart/2005/8/layout/hierarchy1"/>
    <dgm:cxn modelId="{FA1891E8-8082-4441-9AD0-A4C92792027A}" type="presOf" srcId="{CA7BBCC2-F5E3-421C-81EF-41DA6FC45D2F}" destId="{CD847676-28EF-4728-A77A-7157F90A55AD}" srcOrd="0" destOrd="0" presId="urn:microsoft.com/office/officeart/2005/8/layout/hierarchy1"/>
    <dgm:cxn modelId="{13CBCFEC-7D13-4436-90FA-FFBFFF22CA39}" type="presOf" srcId="{10F1C3CD-4E33-4A7C-A94F-8FAC90F9BD21}" destId="{ADF05FED-8E1F-4D3E-8548-9A7B4ED33247}" srcOrd="0" destOrd="0" presId="urn:microsoft.com/office/officeart/2005/8/layout/hierarchy1"/>
    <dgm:cxn modelId="{8C97FDEF-C329-4699-999C-9BC62E7F50C2}" srcId="{D3A251F3-D782-4063-A1F3-05C0A89E30EE}" destId="{4BC68167-71D7-4848-B812-E5F21B24CCC1}" srcOrd="0" destOrd="0" parTransId="{CEE6B804-5542-4B4D-BA64-3F57D459F40B}" sibTransId="{DA4A6268-6A70-41D9-BE4C-7B7A8730E1ED}"/>
    <dgm:cxn modelId="{8DBE9AF1-81B3-465A-B393-F6299D532D23}" srcId="{A14C1220-B80B-4C00-A8FD-132E70C1AD88}" destId="{D552A6D9-B36D-4146-9739-D6406FF25555}" srcOrd="2" destOrd="0" parTransId="{56199782-827B-4A2D-AB00-D5836B359875}" sibTransId="{1550508A-6080-4F6C-9803-AA12EFED2C58}"/>
    <dgm:cxn modelId="{A7F365F3-E95B-4713-ACB1-318D916B3366}" type="presOf" srcId="{DBEAE526-38E2-42D4-8382-08CA7B69B1AA}" destId="{54FC94D9-8249-43C3-BCC1-52A860851763}" srcOrd="0" destOrd="0" presId="urn:microsoft.com/office/officeart/2005/8/layout/hierarchy1"/>
    <dgm:cxn modelId="{DC832FF6-9E57-4962-A7A4-79435C99681A}" srcId="{A14C1220-B80B-4C00-A8FD-132E70C1AD88}" destId="{88B6594D-62C9-48B4-93F4-7CBF57CEFD80}" srcOrd="9" destOrd="0" parTransId="{324F1BCC-9E6F-4880-A291-6BDEADE5B925}" sibTransId="{FDF68EA9-1A94-4CAE-B92D-67CC83AF3831}"/>
    <dgm:cxn modelId="{C760F9F6-1F4E-49BC-B7F3-2F687DF343A6}" srcId="{B54952C3-6410-43F9-B4F3-E0E369B14A18}" destId="{4F09280A-71CD-4B92-A888-44C582411386}" srcOrd="1" destOrd="0" parTransId="{102DB59A-4D73-4AD4-8A6F-45A790E9631E}" sibTransId="{8EDB7635-9599-418A-B0F1-5995F35901C2}"/>
    <dgm:cxn modelId="{6269A8FD-C4A4-40E3-B985-63033A4A3F94}" type="presOf" srcId="{1D32D97A-7B4F-434C-8118-2EB171A35CD9}" destId="{AEEE0CE1-95D7-40D8-9129-20C9F5D4091C}" srcOrd="0" destOrd="0" presId="urn:microsoft.com/office/officeart/2005/8/layout/hierarchy1"/>
    <dgm:cxn modelId="{D24713BC-B051-473D-AFD0-C4F523D094C6}" type="presParOf" srcId="{11BE4DF7-F9A7-4B6D-9537-AE5295CEEDDB}" destId="{FEA809B5-E70E-4546-9F37-57BE77F83CBC}" srcOrd="0" destOrd="0" presId="urn:microsoft.com/office/officeart/2005/8/layout/hierarchy1"/>
    <dgm:cxn modelId="{635353BD-3A6E-44EE-A434-C87B92AB7755}" type="presParOf" srcId="{FEA809B5-E70E-4546-9F37-57BE77F83CBC}" destId="{4BAE85DE-F806-47E9-A9B5-5836305711D3}" srcOrd="0" destOrd="0" presId="urn:microsoft.com/office/officeart/2005/8/layout/hierarchy1"/>
    <dgm:cxn modelId="{03F3727F-2B3A-448D-9864-FEDD455387D3}" type="presParOf" srcId="{4BAE85DE-F806-47E9-A9B5-5836305711D3}" destId="{1FCC23B7-450B-41EE-AF7F-EFD5A13CFA09}" srcOrd="0" destOrd="0" presId="urn:microsoft.com/office/officeart/2005/8/layout/hierarchy1"/>
    <dgm:cxn modelId="{67941BF6-7427-4CE9-BAA1-3D8018AA6F9A}" type="presParOf" srcId="{4BAE85DE-F806-47E9-A9B5-5836305711D3}" destId="{CD150379-0AC7-4F99-AB6C-A1212A9BCC91}" srcOrd="1" destOrd="0" presId="urn:microsoft.com/office/officeart/2005/8/layout/hierarchy1"/>
    <dgm:cxn modelId="{F0C139EB-B1A4-428D-9BA4-E3FEDC149B3A}" type="presParOf" srcId="{FEA809B5-E70E-4546-9F37-57BE77F83CBC}" destId="{A64E2FB8-2EAC-4986-8838-28EEE33598EC}" srcOrd="1" destOrd="0" presId="urn:microsoft.com/office/officeart/2005/8/layout/hierarchy1"/>
    <dgm:cxn modelId="{62B12BF8-DBAE-4608-9E99-DDE03FEDA990}" type="presParOf" srcId="{A64E2FB8-2EAC-4986-8838-28EEE33598EC}" destId="{54FC94D9-8249-43C3-BCC1-52A860851763}" srcOrd="0" destOrd="0" presId="urn:microsoft.com/office/officeart/2005/8/layout/hierarchy1"/>
    <dgm:cxn modelId="{7FBCD472-B963-45DF-A31F-BAC07185A00F}" type="presParOf" srcId="{A64E2FB8-2EAC-4986-8838-28EEE33598EC}" destId="{1ACA6A06-B74F-4313-A382-F25CEB366557}" srcOrd="1" destOrd="0" presId="urn:microsoft.com/office/officeart/2005/8/layout/hierarchy1"/>
    <dgm:cxn modelId="{95F0E664-FACD-4618-B878-6F1D7C04E906}" type="presParOf" srcId="{1ACA6A06-B74F-4313-A382-F25CEB366557}" destId="{54E46755-54D8-4E9D-8DF4-8FAA4E2D5187}" srcOrd="0" destOrd="0" presId="urn:microsoft.com/office/officeart/2005/8/layout/hierarchy1"/>
    <dgm:cxn modelId="{30E43530-A31C-48E7-BBC7-F01993414E53}" type="presParOf" srcId="{54E46755-54D8-4E9D-8DF4-8FAA4E2D5187}" destId="{83FCBC8C-34CD-4131-8BDF-118D785FB6F4}" srcOrd="0" destOrd="0" presId="urn:microsoft.com/office/officeart/2005/8/layout/hierarchy1"/>
    <dgm:cxn modelId="{6C13553B-B754-4716-92B0-0073CAE698B3}" type="presParOf" srcId="{54E46755-54D8-4E9D-8DF4-8FAA4E2D5187}" destId="{AC5B94B1-ABA6-41C5-AB99-A9A7207DA0D9}" srcOrd="1" destOrd="0" presId="urn:microsoft.com/office/officeart/2005/8/layout/hierarchy1"/>
    <dgm:cxn modelId="{ACC38861-9763-43A2-9126-1A7139DC637B}" type="presParOf" srcId="{1ACA6A06-B74F-4313-A382-F25CEB366557}" destId="{2120829C-7730-48A3-AA55-5790DBF1EFE4}" srcOrd="1" destOrd="0" presId="urn:microsoft.com/office/officeart/2005/8/layout/hierarchy1"/>
    <dgm:cxn modelId="{AAB5CADE-3E1C-465C-8E88-11EC247E5870}" type="presParOf" srcId="{2120829C-7730-48A3-AA55-5790DBF1EFE4}" destId="{A5DBAE56-1BE3-4D68-AC83-CD50AB47DE5B}" srcOrd="0" destOrd="0" presId="urn:microsoft.com/office/officeart/2005/8/layout/hierarchy1"/>
    <dgm:cxn modelId="{5CFCF4B6-6493-4C52-B1C5-08C23D044DFD}" type="presParOf" srcId="{2120829C-7730-48A3-AA55-5790DBF1EFE4}" destId="{E83FB3D9-9BF6-46D6-AD30-770B9B098B51}" srcOrd="1" destOrd="0" presId="urn:microsoft.com/office/officeart/2005/8/layout/hierarchy1"/>
    <dgm:cxn modelId="{AF8D2902-0E1F-41D8-93EB-3CF5DD4CBB3D}" type="presParOf" srcId="{E83FB3D9-9BF6-46D6-AD30-770B9B098B51}" destId="{8BEE85E2-C5E0-4101-BD1E-726C9B2639C0}" srcOrd="0" destOrd="0" presId="urn:microsoft.com/office/officeart/2005/8/layout/hierarchy1"/>
    <dgm:cxn modelId="{F215F013-54A5-4766-AE5F-00AE286C6A57}" type="presParOf" srcId="{8BEE85E2-C5E0-4101-BD1E-726C9B2639C0}" destId="{FBC3FA86-F261-4CD6-BC81-81B5FD54719D}" srcOrd="0" destOrd="0" presId="urn:microsoft.com/office/officeart/2005/8/layout/hierarchy1"/>
    <dgm:cxn modelId="{146CB396-A903-4958-9E2D-1118ACC55750}" type="presParOf" srcId="{8BEE85E2-C5E0-4101-BD1E-726C9B2639C0}" destId="{AEEE0CE1-95D7-40D8-9129-20C9F5D4091C}" srcOrd="1" destOrd="0" presId="urn:microsoft.com/office/officeart/2005/8/layout/hierarchy1"/>
    <dgm:cxn modelId="{1BD81BBC-90AA-4ACC-B68C-3D4F93300673}" type="presParOf" srcId="{E83FB3D9-9BF6-46D6-AD30-770B9B098B51}" destId="{309CA189-7602-4669-9193-217E229746E0}" srcOrd="1" destOrd="0" presId="urn:microsoft.com/office/officeart/2005/8/layout/hierarchy1"/>
    <dgm:cxn modelId="{8309D049-461E-4DB6-A4DB-65E0EAA0347D}" type="presParOf" srcId="{A64E2FB8-2EAC-4986-8838-28EEE33598EC}" destId="{7617A2F3-E797-45D8-9F74-A6B1987DC1F8}" srcOrd="2" destOrd="0" presId="urn:microsoft.com/office/officeart/2005/8/layout/hierarchy1"/>
    <dgm:cxn modelId="{B17B7CCD-B645-4843-82CB-DDEC7B3EDACA}" type="presParOf" srcId="{A64E2FB8-2EAC-4986-8838-28EEE33598EC}" destId="{3979684B-F0E6-46E8-A0AB-50C3C917386A}" srcOrd="3" destOrd="0" presId="urn:microsoft.com/office/officeart/2005/8/layout/hierarchy1"/>
    <dgm:cxn modelId="{2DD211B9-73AD-4549-A8F6-8326FFF00FA6}" type="presParOf" srcId="{3979684B-F0E6-46E8-A0AB-50C3C917386A}" destId="{E0AA1F21-8C33-4DC7-B93E-B9EC16A32336}" srcOrd="0" destOrd="0" presId="urn:microsoft.com/office/officeart/2005/8/layout/hierarchy1"/>
    <dgm:cxn modelId="{EDC6F31A-91A2-44B1-B9FC-C8C323C346C9}" type="presParOf" srcId="{E0AA1F21-8C33-4DC7-B93E-B9EC16A32336}" destId="{7294B283-8838-4B0E-BB3A-86902E8442F4}" srcOrd="0" destOrd="0" presId="urn:microsoft.com/office/officeart/2005/8/layout/hierarchy1"/>
    <dgm:cxn modelId="{C7B2E924-4F93-4DAD-A489-3767DB322120}" type="presParOf" srcId="{E0AA1F21-8C33-4DC7-B93E-B9EC16A32336}" destId="{876BFBFC-C795-45A7-96E4-B844C3B4F746}" srcOrd="1" destOrd="0" presId="urn:microsoft.com/office/officeart/2005/8/layout/hierarchy1"/>
    <dgm:cxn modelId="{E3467DDB-8A4E-4602-AF63-604663E963FD}" type="presParOf" srcId="{3979684B-F0E6-46E8-A0AB-50C3C917386A}" destId="{A97BEEC4-918A-48B0-9DED-66B6137A56AD}" srcOrd="1" destOrd="0" presId="urn:microsoft.com/office/officeart/2005/8/layout/hierarchy1"/>
    <dgm:cxn modelId="{3CA02EE6-B30E-42BA-A3FC-0BC1DAB867FA}" type="presParOf" srcId="{A64E2FB8-2EAC-4986-8838-28EEE33598EC}" destId="{232F555F-D940-4009-A27B-EBAFF1D3AD27}" srcOrd="4" destOrd="0" presId="urn:microsoft.com/office/officeart/2005/8/layout/hierarchy1"/>
    <dgm:cxn modelId="{184F4B04-D375-4DC3-BED2-56C989C3EDCD}" type="presParOf" srcId="{A64E2FB8-2EAC-4986-8838-28EEE33598EC}" destId="{5939CFC4-A57D-4057-8AFB-20352B39BB9F}" srcOrd="5" destOrd="0" presId="urn:microsoft.com/office/officeart/2005/8/layout/hierarchy1"/>
    <dgm:cxn modelId="{56655AFF-1BCB-48EE-BEB0-BF64D8E79402}" type="presParOf" srcId="{5939CFC4-A57D-4057-8AFB-20352B39BB9F}" destId="{B890919A-D314-462D-9584-19C2F0A375A0}" srcOrd="0" destOrd="0" presId="urn:microsoft.com/office/officeart/2005/8/layout/hierarchy1"/>
    <dgm:cxn modelId="{0BE82F1D-EF11-40EE-A894-3DA7CA3DC6F4}" type="presParOf" srcId="{B890919A-D314-462D-9584-19C2F0A375A0}" destId="{3A2993F6-4E72-4CFB-8837-AF4D9D758711}" srcOrd="0" destOrd="0" presId="urn:microsoft.com/office/officeart/2005/8/layout/hierarchy1"/>
    <dgm:cxn modelId="{23605975-6EB4-4998-9056-2DFF8053F632}" type="presParOf" srcId="{B890919A-D314-462D-9584-19C2F0A375A0}" destId="{49609E98-96BD-47C1-AFA4-39AB6790961B}" srcOrd="1" destOrd="0" presId="urn:microsoft.com/office/officeart/2005/8/layout/hierarchy1"/>
    <dgm:cxn modelId="{1DA3F9E9-26EE-4FE6-9068-DCA046632178}" type="presParOf" srcId="{5939CFC4-A57D-4057-8AFB-20352B39BB9F}" destId="{E4466FFF-9C0F-42A8-9B78-5D46917D101C}" srcOrd="1" destOrd="0" presId="urn:microsoft.com/office/officeart/2005/8/layout/hierarchy1"/>
    <dgm:cxn modelId="{4C373AB9-525A-46B6-A7D8-4943E03797F2}" type="presParOf" srcId="{A64E2FB8-2EAC-4986-8838-28EEE33598EC}" destId="{CBBE6E9D-5AB1-4A1A-A6AB-37FC0B76D32B}" srcOrd="6" destOrd="0" presId="urn:microsoft.com/office/officeart/2005/8/layout/hierarchy1"/>
    <dgm:cxn modelId="{5C86637D-6BAC-4BE2-903C-ED691FB7BF0F}" type="presParOf" srcId="{A64E2FB8-2EAC-4986-8838-28EEE33598EC}" destId="{276A4640-29A6-4A7D-B428-D3D72913F3DC}" srcOrd="7" destOrd="0" presId="urn:microsoft.com/office/officeart/2005/8/layout/hierarchy1"/>
    <dgm:cxn modelId="{80BC4D79-B6FD-4F1E-85C5-3590B755D6FC}" type="presParOf" srcId="{276A4640-29A6-4A7D-B428-D3D72913F3DC}" destId="{CE6CFC3B-B506-45D9-A666-6CDE9DA2AE20}" srcOrd="0" destOrd="0" presId="urn:microsoft.com/office/officeart/2005/8/layout/hierarchy1"/>
    <dgm:cxn modelId="{3CCC1889-7A06-478C-96F5-CA1D1D399748}" type="presParOf" srcId="{CE6CFC3B-B506-45D9-A666-6CDE9DA2AE20}" destId="{E6F0EC00-7DFE-4406-97AB-8C6D5044CE86}" srcOrd="0" destOrd="0" presId="urn:microsoft.com/office/officeart/2005/8/layout/hierarchy1"/>
    <dgm:cxn modelId="{DB3E4475-BE58-4851-98EE-09243273324A}" type="presParOf" srcId="{CE6CFC3B-B506-45D9-A666-6CDE9DA2AE20}" destId="{D9C37AB8-E123-42A2-857D-4B96C2C2BA21}" srcOrd="1" destOrd="0" presId="urn:microsoft.com/office/officeart/2005/8/layout/hierarchy1"/>
    <dgm:cxn modelId="{2A49DAFE-7813-41F3-A9AF-24DC35D89E90}" type="presParOf" srcId="{276A4640-29A6-4A7D-B428-D3D72913F3DC}" destId="{49C70CB6-256F-4423-B2FE-BF5F04D536D1}" srcOrd="1" destOrd="0" presId="urn:microsoft.com/office/officeart/2005/8/layout/hierarchy1"/>
    <dgm:cxn modelId="{97F8F0CD-79DF-46CC-92EE-113CE6BEA9CB}" type="presParOf" srcId="{49C70CB6-256F-4423-B2FE-BF5F04D536D1}" destId="{41AC4B4A-5DE4-4D10-B6E6-882BAD30B977}" srcOrd="0" destOrd="0" presId="urn:microsoft.com/office/officeart/2005/8/layout/hierarchy1"/>
    <dgm:cxn modelId="{5271D8FC-4C34-4C87-9EFD-6D73E61DA62F}" type="presParOf" srcId="{49C70CB6-256F-4423-B2FE-BF5F04D536D1}" destId="{69371546-593B-438A-B18B-AB4F38CD626C}" srcOrd="1" destOrd="0" presId="urn:microsoft.com/office/officeart/2005/8/layout/hierarchy1"/>
    <dgm:cxn modelId="{FCDE0118-2F11-4879-B067-63F7BE436295}" type="presParOf" srcId="{69371546-593B-438A-B18B-AB4F38CD626C}" destId="{8E3F4619-CFD0-4236-A899-772522A11497}" srcOrd="0" destOrd="0" presId="urn:microsoft.com/office/officeart/2005/8/layout/hierarchy1"/>
    <dgm:cxn modelId="{818E833E-E68F-4360-B57E-F034C6254DC6}" type="presParOf" srcId="{8E3F4619-CFD0-4236-A899-772522A11497}" destId="{1C8B6126-A913-4E1A-9686-4097980A7227}" srcOrd="0" destOrd="0" presId="urn:microsoft.com/office/officeart/2005/8/layout/hierarchy1"/>
    <dgm:cxn modelId="{96ED8D4A-12FA-420B-9811-5ED1F4A8C753}" type="presParOf" srcId="{8E3F4619-CFD0-4236-A899-772522A11497}" destId="{849500BD-6FA1-4E47-8C36-F5B905FEA287}" srcOrd="1" destOrd="0" presId="urn:microsoft.com/office/officeart/2005/8/layout/hierarchy1"/>
    <dgm:cxn modelId="{32A6920D-7B81-4362-B28F-1BCD4C7BFE1A}" type="presParOf" srcId="{69371546-593B-438A-B18B-AB4F38CD626C}" destId="{67D39C29-2BA6-401E-A341-1857DF700527}" srcOrd="1" destOrd="0" presId="urn:microsoft.com/office/officeart/2005/8/layout/hierarchy1"/>
    <dgm:cxn modelId="{AF6DCA01-A595-47D5-9888-FE897F1717FC}" type="presParOf" srcId="{67D39C29-2BA6-401E-A341-1857DF700527}" destId="{4E9837C9-16DA-414D-AA90-973EEA842A0D}" srcOrd="0" destOrd="0" presId="urn:microsoft.com/office/officeart/2005/8/layout/hierarchy1"/>
    <dgm:cxn modelId="{5FE4C5B3-DA3A-446C-B67F-AB6DA581F28B}" type="presParOf" srcId="{67D39C29-2BA6-401E-A341-1857DF700527}" destId="{245D7F45-3E72-448B-9867-D8BFE40DD575}" srcOrd="1" destOrd="0" presId="urn:microsoft.com/office/officeart/2005/8/layout/hierarchy1"/>
    <dgm:cxn modelId="{04E1B0AF-A342-4E56-9BB8-BD755437B0FD}" type="presParOf" srcId="{245D7F45-3E72-448B-9867-D8BFE40DD575}" destId="{AC80F65D-D71C-4289-9064-9F07966A476F}" srcOrd="0" destOrd="0" presId="urn:microsoft.com/office/officeart/2005/8/layout/hierarchy1"/>
    <dgm:cxn modelId="{E5A187E2-0AD0-42AF-86AF-A4316DA6AE97}" type="presParOf" srcId="{AC80F65D-D71C-4289-9064-9F07966A476F}" destId="{5490BEB7-1539-4372-B8EF-C2F05DB1C208}" srcOrd="0" destOrd="0" presId="urn:microsoft.com/office/officeart/2005/8/layout/hierarchy1"/>
    <dgm:cxn modelId="{ECAA812B-5E43-4E54-B7D8-D626D0B41A94}" type="presParOf" srcId="{AC80F65D-D71C-4289-9064-9F07966A476F}" destId="{0BB31818-13E2-417F-8E76-5B1170C725F4}" srcOrd="1" destOrd="0" presId="urn:microsoft.com/office/officeart/2005/8/layout/hierarchy1"/>
    <dgm:cxn modelId="{6ADED495-A123-4CA3-B8A0-417BE1BC3765}" type="presParOf" srcId="{245D7F45-3E72-448B-9867-D8BFE40DD575}" destId="{E581D189-17C3-408F-9F4E-4339DEF407EB}" srcOrd="1" destOrd="0" presId="urn:microsoft.com/office/officeart/2005/8/layout/hierarchy1"/>
    <dgm:cxn modelId="{8EFB0005-5FFF-4AC8-AAC6-795E9A5064DD}" type="presParOf" srcId="{67D39C29-2BA6-401E-A341-1857DF700527}" destId="{A38C672E-AC50-4AAE-AE19-C4E138062BDC}" srcOrd="2" destOrd="0" presId="urn:microsoft.com/office/officeart/2005/8/layout/hierarchy1"/>
    <dgm:cxn modelId="{84854813-2651-4401-90FE-B285D10DB5CD}" type="presParOf" srcId="{67D39C29-2BA6-401E-A341-1857DF700527}" destId="{7BC68A57-ED8A-439B-945B-7DABAFD0AD13}" srcOrd="3" destOrd="0" presId="urn:microsoft.com/office/officeart/2005/8/layout/hierarchy1"/>
    <dgm:cxn modelId="{0686CB76-58DE-4C9E-8784-43B4DB459D55}" type="presParOf" srcId="{7BC68A57-ED8A-439B-945B-7DABAFD0AD13}" destId="{AD6ACD00-03E3-4B68-A746-E0FEB848AD6E}" srcOrd="0" destOrd="0" presId="urn:microsoft.com/office/officeart/2005/8/layout/hierarchy1"/>
    <dgm:cxn modelId="{2230363A-A5B1-4A70-8F0B-172BA2A64A8D}" type="presParOf" srcId="{AD6ACD00-03E3-4B68-A746-E0FEB848AD6E}" destId="{4D35F59E-9BF5-447D-BAAC-07B9FD446B47}" srcOrd="0" destOrd="0" presId="urn:microsoft.com/office/officeart/2005/8/layout/hierarchy1"/>
    <dgm:cxn modelId="{73104B8F-3BE6-499D-BA22-A7848A80F1FF}" type="presParOf" srcId="{AD6ACD00-03E3-4B68-A746-E0FEB848AD6E}" destId="{9F51DEB7-DDCA-471B-93E1-E388106D2904}" srcOrd="1" destOrd="0" presId="urn:microsoft.com/office/officeart/2005/8/layout/hierarchy1"/>
    <dgm:cxn modelId="{5A9A375F-FD7F-4414-98B3-AA6B7233A611}" type="presParOf" srcId="{7BC68A57-ED8A-439B-945B-7DABAFD0AD13}" destId="{7BEB36C7-D9CF-4EFE-9E08-B39B9114F638}" srcOrd="1" destOrd="0" presId="urn:microsoft.com/office/officeart/2005/8/layout/hierarchy1"/>
    <dgm:cxn modelId="{818D31EB-3344-469D-BEBC-76708FFE5366}" type="presParOf" srcId="{67D39C29-2BA6-401E-A341-1857DF700527}" destId="{CD847676-28EF-4728-A77A-7157F90A55AD}" srcOrd="4" destOrd="0" presId="urn:microsoft.com/office/officeart/2005/8/layout/hierarchy1"/>
    <dgm:cxn modelId="{BEA467D5-4488-41EB-A8BC-4EA774913F7C}" type="presParOf" srcId="{67D39C29-2BA6-401E-A341-1857DF700527}" destId="{E9DEC22F-5F34-4C5B-B562-375AEF3DCF26}" srcOrd="5" destOrd="0" presId="urn:microsoft.com/office/officeart/2005/8/layout/hierarchy1"/>
    <dgm:cxn modelId="{3505CCCA-47EE-4FF5-A1F2-2CE3FCABCCDC}" type="presParOf" srcId="{E9DEC22F-5F34-4C5B-B562-375AEF3DCF26}" destId="{8840915C-119B-4C88-A693-ADFFE8E7A8CF}" srcOrd="0" destOrd="0" presId="urn:microsoft.com/office/officeart/2005/8/layout/hierarchy1"/>
    <dgm:cxn modelId="{6992E8CC-3864-4BC9-9901-2E1D92452388}" type="presParOf" srcId="{8840915C-119B-4C88-A693-ADFFE8E7A8CF}" destId="{D2490249-E46A-469C-BC36-EDE2DCBC8CF0}" srcOrd="0" destOrd="0" presId="urn:microsoft.com/office/officeart/2005/8/layout/hierarchy1"/>
    <dgm:cxn modelId="{D2E9BC42-6C1E-4B08-90A9-2AFF991C7C61}" type="presParOf" srcId="{8840915C-119B-4C88-A693-ADFFE8E7A8CF}" destId="{ADF05FED-8E1F-4D3E-8548-9A7B4ED33247}" srcOrd="1" destOrd="0" presId="urn:microsoft.com/office/officeart/2005/8/layout/hierarchy1"/>
    <dgm:cxn modelId="{525E4304-255B-4C6C-8FEC-8F43B1EEDCEF}" type="presParOf" srcId="{E9DEC22F-5F34-4C5B-B562-375AEF3DCF26}" destId="{AE83440C-E632-4E14-8499-51CF5B651C7C}" srcOrd="1" destOrd="0" presId="urn:microsoft.com/office/officeart/2005/8/layout/hierarchy1"/>
    <dgm:cxn modelId="{68DFD897-609A-4CBA-A9AE-699B01131D11}" type="presParOf" srcId="{A64E2FB8-2EAC-4986-8838-28EEE33598EC}" destId="{CBD58B9B-3B11-4AF3-BCEA-03F55ECC44F3}" srcOrd="8" destOrd="0" presId="urn:microsoft.com/office/officeart/2005/8/layout/hierarchy1"/>
    <dgm:cxn modelId="{BFA1C370-1F42-4B2B-A083-FDEAD3ABE513}" type="presParOf" srcId="{A64E2FB8-2EAC-4986-8838-28EEE33598EC}" destId="{2306C81B-E1F8-47D3-9405-7588E39B85D0}" srcOrd="9" destOrd="0" presId="urn:microsoft.com/office/officeart/2005/8/layout/hierarchy1"/>
    <dgm:cxn modelId="{540B55B4-D3A1-4478-9764-20C270C895F9}" type="presParOf" srcId="{2306C81B-E1F8-47D3-9405-7588E39B85D0}" destId="{86218339-1AF1-450D-8E42-0419A67CB855}" srcOrd="0" destOrd="0" presId="urn:microsoft.com/office/officeart/2005/8/layout/hierarchy1"/>
    <dgm:cxn modelId="{C02F046F-50B6-4D35-8928-A37527EED81A}" type="presParOf" srcId="{86218339-1AF1-450D-8E42-0419A67CB855}" destId="{D6A8715D-848B-4D88-BCAC-4257F7B77468}" srcOrd="0" destOrd="0" presId="urn:microsoft.com/office/officeart/2005/8/layout/hierarchy1"/>
    <dgm:cxn modelId="{B06ED2CB-DE7F-4172-BB8C-EE0C5163AB32}" type="presParOf" srcId="{86218339-1AF1-450D-8E42-0419A67CB855}" destId="{FC1EAB56-FDE1-48BA-B688-1771331390CF}" srcOrd="1" destOrd="0" presId="urn:microsoft.com/office/officeart/2005/8/layout/hierarchy1"/>
    <dgm:cxn modelId="{5CA1FFB9-2ABC-4573-87D1-F6CC7834D198}" type="presParOf" srcId="{2306C81B-E1F8-47D3-9405-7588E39B85D0}" destId="{41444D01-819F-4E3B-8408-87A5AF4301CA}" srcOrd="1" destOrd="0" presId="urn:microsoft.com/office/officeart/2005/8/layout/hierarchy1"/>
    <dgm:cxn modelId="{1BD5E0BD-D07A-4571-A80F-FCEEF9898DDE}" type="presParOf" srcId="{A64E2FB8-2EAC-4986-8838-28EEE33598EC}" destId="{9E69AB76-7EF4-4F97-8E81-D3D938AB3C8C}" srcOrd="10" destOrd="0" presId="urn:microsoft.com/office/officeart/2005/8/layout/hierarchy1"/>
    <dgm:cxn modelId="{CCA37C77-5243-4620-AD32-3AD4AC9F926B}" type="presParOf" srcId="{A64E2FB8-2EAC-4986-8838-28EEE33598EC}" destId="{9F0F93A7-5087-483C-8653-59B8E3EBE012}" srcOrd="11" destOrd="0" presId="urn:microsoft.com/office/officeart/2005/8/layout/hierarchy1"/>
    <dgm:cxn modelId="{7312CB4D-EC1D-4DF6-895C-FB361C10D39E}" type="presParOf" srcId="{9F0F93A7-5087-483C-8653-59B8E3EBE012}" destId="{5D8A39DA-D0E1-4B6E-A6D7-5A35C3C06D53}" srcOrd="0" destOrd="0" presId="urn:microsoft.com/office/officeart/2005/8/layout/hierarchy1"/>
    <dgm:cxn modelId="{A51B0AAB-F03D-492A-B6A7-AA96C7C35CBB}" type="presParOf" srcId="{5D8A39DA-D0E1-4B6E-A6D7-5A35C3C06D53}" destId="{D466DEE1-D69B-4BE6-80C5-1E6A7063120F}" srcOrd="0" destOrd="0" presId="urn:microsoft.com/office/officeart/2005/8/layout/hierarchy1"/>
    <dgm:cxn modelId="{0B216761-F003-4FB4-BBC0-6A199D5E6734}" type="presParOf" srcId="{5D8A39DA-D0E1-4B6E-A6D7-5A35C3C06D53}" destId="{5523534D-A472-45C8-BA82-41DD9008329E}" srcOrd="1" destOrd="0" presId="urn:microsoft.com/office/officeart/2005/8/layout/hierarchy1"/>
    <dgm:cxn modelId="{D9B1898F-B367-4A47-80C7-81ACD8A9EE84}" type="presParOf" srcId="{9F0F93A7-5087-483C-8653-59B8E3EBE012}" destId="{EE8F4710-AC1F-4AF6-B31D-74ECA6EE1024}" srcOrd="1" destOrd="0" presId="urn:microsoft.com/office/officeart/2005/8/layout/hierarchy1"/>
    <dgm:cxn modelId="{6C764C2E-C203-48B2-860F-78481EDC2BF4}" type="presParOf" srcId="{EE8F4710-AC1F-4AF6-B31D-74ECA6EE1024}" destId="{49D09433-DF6B-4EB2-95D1-0C1034EDC4B1}" srcOrd="0" destOrd="0" presId="urn:microsoft.com/office/officeart/2005/8/layout/hierarchy1"/>
    <dgm:cxn modelId="{FB00B521-017A-4DAA-ACAC-4D270939B039}" type="presParOf" srcId="{EE8F4710-AC1F-4AF6-B31D-74ECA6EE1024}" destId="{12382823-8393-4F22-BBC7-BAED7FD6F261}" srcOrd="1" destOrd="0" presId="urn:microsoft.com/office/officeart/2005/8/layout/hierarchy1"/>
    <dgm:cxn modelId="{E31B1180-931C-414C-A41F-DD6916FD0361}" type="presParOf" srcId="{12382823-8393-4F22-BBC7-BAED7FD6F261}" destId="{A516D567-5A41-4239-A65D-A8CE4938176E}" srcOrd="0" destOrd="0" presId="urn:microsoft.com/office/officeart/2005/8/layout/hierarchy1"/>
    <dgm:cxn modelId="{23C2C1E1-084A-40A2-88F8-70819B49138D}" type="presParOf" srcId="{A516D567-5A41-4239-A65D-A8CE4938176E}" destId="{42A49705-9905-4E9A-972D-D1D1F1E48DF5}" srcOrd="0" destOrd="0" presId="urn:microsoft.com/office/officeart/2005/8/layout/hierarchy1"/>
    <dgm:cxn modelId="{CA353BEB-C854-4572-BE6B-52BA5610DCA3}" type="presParOf" srcId="{A516D567-5A41-4239-A65D-A8CE4938176E}" destId="{345619EA-3ED6-468A-8E72-211013A44D64}" srcOrd="1" destOrd="0" presId="urn:microsoft.com/office/officeart/2005/8/layout/hierarchy1"/>
    <dgm:cxn modelId="{FD4FED1E-E353-4636-837D-3507253A8B0C}" type="presParOf" srcId="{12382823-8393-4F22-BBC7-BAED7FD6F261}" destId="{096105A4-8AC1-4A4B-8B97-0D174851D6B4}" srcOrd="1" destOrd="0" presId="urn:microsoft.com/office/officeart/2005/8/layout/hierarchy1"/>
    <dgm:cxn modelId="{247C7F37-DEC7-44F3-80C8-7931DD4A8192}" type="presParOf" srcId="{096105A4-8AC1-4A4B-8B97-0D174851D6B4}" destId="{E2893746-C326-4280-A58F-C97E2492FB7E}" srcOrd="0" destOrd="0" presId="urn:microsoft.com/office/officeart/2005/8/layout/hierarchy1"/>
    <dgm:cxn modelId="{9DB2E247-5F21-415F-A73B-A5261BC48AC3}" type="presParOf" srcId="{096105A4-8AC1-4A4B-8B97-0D174851D6B4}" destId="{E650AE86-88DD-4D56-ADC4-07BDEBAF1FF9}" srcOrd="1" destOrd="0" presId="urn:microsoft.com/office/officeart/2005/8/layout/hierarchy1"/>
    <dgm:cxn modelId="{33B45748-B545-4DAD-8245-87D6651256C4}" type="presParOf" srcId="{E650AE86-88DD-4D56-ADC4-07BDEBAF1FF9}" destId="{5FEEC76F-5826-4AEC-809E-D6FE300186D4}" srcOrd="0" destOrd="0" presId="urn:microsoft.com/office/officeart/2005/8/layout/hierarchy1"/>
    <dgm:cxn modelId="{BA14BBBC-405B-4898-B918-5D99BD718D9D}" type="presParOf" srcId="{5FEEC76F-5826-4AEC-809E-D6FE300186D4}" destId="{3C8895CC-8F9B-4DAF-AADB-06C821A48C57}" srcOrd="0" destOrd="0" presId="urn:microsoft.com/office/officeart/2005/8/layout/hierarchy1"/>
    <dgm:cxn modelId="{05435069-C13E-4B0B-8489-EAFFE635E731}" type="presParOf" srcId="{5FEEC76F-5826-4AEC-809E-D6FE300186D4}" destId="{B3F66BA2-76AD-45AA-989A-25FC2C745B94}" srcOrd="1" destOrd="0" presId="urn:microsoft.com/office/officeart/2005/8/layout/hierarchy1"/>
    <dgm:cxn modelId="{305347FE-CA51-49CD-AA49-C6EAC4111E33}" type="presParOf" srcId="{E650AE86-88DD-4D56-ADC4-07BDEBAF1FF9}" destId="{E17EE517-5762-4F94-A9F7-BEADD4431E5D}" srcOrd="1" destOrd="0" presId="urn:microsoft.com/office/officeart/2005/8/layout/hierarchy1"/>
    <dgm:cxn modelId="{1C4A33AE-434F-4641-B95F-592E4174A256}" type="presParOf" srcId="{E17EE517-5762-4F94-A9F7-BEADD4431E5D}" destId="{FEB9DFDB-312F-4D77-81A2-C05F637CCC50}" srcOrd="0" destOrd="0" presId="urn:microsoft.com/office/officeart/2005/8/layout/hierarchy1"/>
    <dgm:cxn modelId="{47C2EFFC-F57F-46BB-BCFE-D6DC8DCAB219}" type="presParOf" srcId="{E17EE517-5762-4F94-A9F7-BEADD4431E5D}" destId="{F47BF019-8827-4762-9A82-E60EC9836B67}" srcOrd="1" destOrd="0" presId="urn:microsoft.com/office/officeart/2005/8/layout/hierarchy1"/>
    <dgm:cxn modelId="{D4461CA8-F2D9-40A9-882B-96EAB331C298}" type="presParOf" srcId="{F47BF019-8827-4762-9A82-E60EC9836B67}" destId="{77B94613-50B9-49BE-AA86-D4BC28F6F552}" srcOrd="0" destOrd="0" presId="urn:microsoft.com/office/officeart/2005/8/layout/hierarchy1"/>
    <dgm:cxn modelId="{3F002F52-8E25-4C05-83EF-B1E6A98EA7D0}" type="presParOf" srcId="{77B94613-50B9-49BE-AA86-D4BC28F6F552}" destId="{9D39B9FB-B11F-43FF-96B9-D54A0FCC84D8}" srcOrd="0" destOrd="0" presId="urn:microsoft.com/office/officeart/2005/8/layout/hierarchy1"/>
    <dgm:cxn modelId="{48843819-3E68-4F25-8BC4-91418EA9CADB}" type="presParOf" srcId="{77B94613-50B9-49BE-AA86-D4BC28F6F552}" destId="{38EBEFD8-ED41-4A2F-BB02-DA2EA0C21A3C}" srcOrd="1" destOrd="0" presId="urn:microsoft.com/office/officeart/2005/8/layout/hierarchy1"/>
    <dgm:cxn modelId="{D78F844A-ABB3-4DC5-8794-9C78011C5786}" type="presParOf" srcId="{F47BF019-8827-4762-9A82-E60EC9836B67}" destId="{AF4E7B9B-F594-4859-A454-FAFFB63324CF}" srcOrd="1" destOrd="0" presId="urn:microsoft.com/office/officeart/2005/8/layout/hierarchy1"/>
    <dgm:cxn modelId="{048554B9-DEB0-457E-8472-F1FA4DCDCF8E}" type="presParOf" srcId="{096105A4-8AC1-4A4B-8B97-0D174851D6B4}" destId="{0966D00B-5651-49BA-827D-1C6328FD1AD3}" srcOrd="2" destOrd="0" presId="urn:microsoft.com/office/officeart/2005/8/layout/hierarchy1"/>
    <dgm:cxn modelId="{48F53DDB-469A-44F6-B73D-9F1C3AF445FB}" type="presParOf" srcId="{096105A4-8AC1-4A4B-8B97-0D174851D6B4}" destId="{B2A9D66F-92CA-4B60-BE79-4A8134C93B59}" srcOrd="3" destOrd="0" presId="urn:microsoft.com/office/officeart/2005/8/layout/hierarchy1"/>
    <dgm:cxn modelId="{BE150F18-3BE5-49AF-9B11-E4057D26BCA7}" type="presParOf" srcId="{B2A9D66F-92CA-4B60-BE79-4A8134C93B59}" destId="{F4A4E652-012E-48D7-BFD8-EDC2F8C12445}" srcOrd="0" destOrd="0" presId="urn:microsoft.com/office/officeart/2005/8/layout/hierarchy1"/>
    <dgm:cxn modelId="{14077217-ECD1-43D4-8C29-2B304BDB3C15}" type="presParOf" srcId="{F4A4E652-012E-48D7-BFD8-EDC2F8C12445}" destId="{BE684D41-2FC4-42EC-B111-128E1A99D08D}" srcOrd="0" destOrd="0" presId="urn:microsoft.com/office/officeart/2005/8/layout/hierarchy1"/>
    <dgm:cxn modelId="{E2F20FB5-0A6B-4324-B448-9E5C399CD180}" type="presParOf" srcId="{F4A4E652-012E-48D7-BFD8-EDC2F8C12445}" destId="{DA400F20-6560-44C5-A53C-37303DAABD1B}" srcOrd="1" destOrd="0" presId="urn:microsoft.com/office/officeart/2005/8/layout/hierarchy1"/>
    <dgm:cxn modelId="{1EDC7265-75A8-4F3D-93C0-AF2CF3264C6D}" type="presParOf" srcId="{B2A9D66F-92CA-4B60-BE79-4A8134C93B59}" destId="{968240CC-911E-4023-A383-F847507E1D9F}" srcOrd="1" destOrd="0" presId="urn:microsoft.com/office/officeart/2005/8/layout/hierarchy1"/>
    <dgm:cxn modelId="{511B33CD-C283-4850-9F0D-824CB7562D55}" type="presParOf" srcId="{A64E2FB8-2EAC-4986-8838-28EEE33598EC}" destId="{8E9996E3-A8CB-4AD5-B5C7-9C66F99338A9}" srcOrd="12" destOrd="0" presId="urn:microsoft.com/office/officeart/2005/8/layout/hierarchy1"/>
    <dgm:cxn modelId="{A9AFA7DA-3CE4-4F14-A369-04742F9B7738}" type="presParOf" srcId="{A64E2FB8-2EAC-4986-8838-28EEE33598EC}" destId="{576EB274-2092-4BFA-9C41-6F03BC2F78BE}" srcOrd="13" destOrd="0" presId="urn:microsoft.com/office/officeart/2005/8/layout/hierarchy1"/>
    <dgm:cxn modelId="{51870414-42E6-4CF1-A960-03549DDC6A80}" type="presParOf" srcId="{576EB274-2092-4BFA-9C41-6F03BC2F78BE}" destId="{B982358B-4A5E-43AA-B8CE-9EC844753CCF}" srcOrd="0" destOrd="0" presId="urn:microsoft.com/office/officeart/2005/8/layout/hierarchy1"/>
    <dgm:cxn modelId="{C1283ECC-ACEC-4344-AB78-85DB9E8B868F}" type="presParOf" srcId="{B982358B-4A5E-43AA-B8CE-9EC844753CCF}" destId="{DEF3F8F8-76CC-4AFD-8586-F9739895120D}" srcOrd="0" destOrd="0" presId="urn:microsoft.com/office/officeart/2005/8/layout/hierarchy1"/>
    <dgm:cxn modelId="{F20F7913-462C-412E-8649-9C7E3C700252}" type="presParOf" srcId="{B982358B-4A5E-43AA-B8CE-9EC844753CCF}" destId="{BFB3D607-6C3E-4320-AAF3-103F405DF4A5}" srcOrd="1" destOrd="0" presId="urn:microsoft.com/office/officeart/2005/8/layout/hierarchy1"/>
    <dgm:cxn modelId="{E35F045D-EB51-441E-9F10-94FC633FAF4E}" type="presParOf" srcId="{576EB274-2092-4BFA-9C41-6F03BC2F78BE}" destId="{F0139F10-CB49-494E-8E87-40515C1997DA}" srcOrd="1" destOrd="0" presId="urn:microsoft.com/office/officeart/2005/8/layout/hierarchy1"/>
    <dgm:cxn modelId="{F815F801-0D47-4EF4-A1A6-3D2B02C572B6}" type="presParOf" srcId="{A64E2FB8-2EAC-4986-8838-28EEE33598EC}" destId="{22AA9C13-9814-40F9-A574-2DA12353C05B}" srcOrd="14" destOrd="0" presId="urn:microsoft.com/office/officeart/2005/8/layout/hierarchy1"/>
    <dgm:cxn modelId="{EB8B68C8-830D-4AC3-9355-725333A8B8A5}" type="presParOf" srcId="{A64E2FB8-2EAC-4986-8838-28EEE33598EC}" destId="{2D084811-4B60-41A9-87AA-409EB9451BF8}" srcOrd="15" destOrd="0" presId="urn:microsoft.com/office/officeart/2005/8/layout/hierarchy1"/>
    <dgm:cxn modelId="{7345369E-AC6F-4EA9-AB67-13922B0FF173}" type="presParOf" srcId="{2D084811-4B60-41A9-87AA-409EB9451BF8}" destId="{1B6285C0-C0FE-4949-9C9B-7B5CE2143304}" srcOrd="0" destOrd="0" presId="urn:microsoft.com/office/officeart/2005/8/layout/hierarchy1"/>
    <dgm:cxn modelId="{392E1A3F-547A-409E-A107-F7B045E6143C}" type="presParOf" srcId="{1B6285C0-C0FE-4949-9C9B-7B5CE2143304}" destId="{15648CA0-2220-4D8C-8CD9-DC2DEDB4B957}" srcOrd="0" destOrd="0" presId="urn:microsoft.com/office/officeart/2005/8/layout/hierarchy1"/>
    <dgm:cxn modelId="{C328C275-C3AD-4DAB-8BBE-15AAF790287A}" type="presParOf" srcId="{1B6285C0-C0FE-4949-9C9B-7B5CE2143304}" destId="{DF7EFAA1-762A-4273-830C-9EEB50FDB5D8}" srcOrd="1" destOrd="0" presId="urn:microsoft.com/office/officeart/2005/8/layout/hierarchy1"/>
    <dgm:cxn modelId="{89B6DBF6-27B5-4B47-BAC0-8EBF7B16BC79}" type="presParOf" srcId="{2D084811-4B60-41A9-87AA-409EB9451BF8}" destId="{EF701D51-05DF-4437-BDB7-609A16BAE148}" srcOrd="1" destOrd="0" presId="urn:microsoft.com/office/officeart/2005/8/layout/hierarchy1"/>
    <dgm:cxn modelId="{1FCB26B9-8339-4801-AE73-F2725AC11083}" type="presParOf" srcId="{A64E2FB8-2EAC-4986-8838-28EEE33598EC}" destId="{E252C8F5-FC66-458B-91C2-8278C652F3F7}" srcOrd="16" destOrd="0" presId="urn:microsoft.com/office/officeart/2005/8/layout/hierarchy1"/>
    <dgm:cxn modelId="{79C1F61B-A0E3-4A2B-B1E7-6B431F7B6CF8}" type="presParOf" srcId="{A64E2FB8-2EAC-4986-8838-28EEE33598EC}" destId="{6A86DB40-0E90-4F63-8BFF-01FCCC522420}" srcOrd="17" destOrd="0" presId="urn:microsoft.com/office/officeart/2005/8/layout/hierarchy1"/>
    <dgm:cxn modelId="{BFCC7E81-5B03-4371-9860-C9F3792933B0}" type="presParOf" srcId="{6A86DB40-0E90-4F63-8BFF-01FCCC522420}" destId="{CEBA8FD7-28B0-4A02-AA27-5168F3E3172C}" srcOrd="0" destOrd="0" presId="urn:microsoft.com/office/officeart/2005/8/layout/hierarchy1"/>
    <dgm:cxn modelId="{4E54E3C2-5DD1-45CD-BE80-0F39292C4E6B}" type="presParOf" srcId="{CEBA8FD7-28B0-4A02-AA27-5168F3E3172C}" destId="{843844CA-6D82-430A-B1AE-AA3A0E104E21}" srcOrd="0" destOrd="0" presId="urn:microsoft.com/office/officeart/2005/8/layout/hierarchy1"/>
    <dgm:cxn modelId="{89F3EA57-6999-44D4-A347-72642CD88126}" type="presParOf" srcId="{CEBA8FD7-28B0-4A02-AA27-5168F3E3172C}" destId="{A62E8442-5FCF-4214-BBC7-5206CAF1A19D}" srcOrd="1" destOrd="0" presId="urn:microsoft.com/office/officeart/2005/8/layout/hierarchy1"/>
    <dgm:cxn modelId="{C07F42E8-4A0C-491F-A654-FF0B4810A24E}" type="presParOf" srcId="{6A86DB40-0E90-4F63-8BFF-01FCCC522420}" destId="{C6E78F83-CA74-4DAD-963F-FBED629BE303}" srcOrd="1" destOrd="0" presId="urn:microsoft.com/office/officeart/2005/8/layout/hierarchy1"/>
    <dgm:cxn modelId="{A73A07CD-ED3C-42A4-AC29-60911FC65595}" type="presParOf" srcId="{A64E2FB8-2EAC-4986-8838-28EEE33598EC}" destId="{A49FB780-2512-44F7-A754-AB9865C1AEC5}" srcOrd="18" destOrd="0" presId="urn:microsoft.com/office/officeart/2005/8/layout/hierarchy1"/>
    <dgm:cxn modelId="{882ACA2E-2AAF-412B-BB46-2717EC75ADDE}" type="presParOf" srcId="{A64E2FB8-2EAC-4986-8838-28EEE33598EC}" destId="{4AA11D27-9A82-4898-834F-A1671BB01758}" srcOrd="19" destOrd="0" presId="urn:microsoft.com/office/officeart/2005/8/layout/hierarchy1"/>
    <dgm:cxn modelId="{E76041E4-B4D1-40D7-AAC5-FE8605212F12}" type="presParOf" srcId="{4AA11D27-9A82-4898-834F-A1671BB01758}" destId="{B7AA5ABE-948D-4FFF-BB10-261944AB3EA3}" srcOrd="0" destOrd="0" presId="urn:microsoft.com/office/officeart/2005/8/layout/hierarchy1"/>
    <dgm:cxn modelId="{1B516CFC-C400-41AC-AD61-A36984E08C14}" type="presParOf" srcId="{B7AA5ABE-948D-4FFF-BB10-261944AB3EA3}" destId="{503C3E38-DC5C-4B2D-8912-CC21656A60D1}" srcOrd="0" destOrd="0" presId="urn:microsoft.com/office/officeart/2005/8/layout/hierarchy1"/>
    <dgm:cxn modelId="{9AC70FFB-02AC-41F9-825F-E44A4683BB1F}" type="presParOf" srcId="{B7AA5ABE-948D-4FFF-BB10-261944AB3EA3}" destId="{CAF885BD-7A71-4540-BBB8-BC2BE02D5D86}" srcOrd="1" destOrd="0" presId="urn:microsoft.com/office/officeart/2005/8/layout/hierarchy1"/>
    <dgm:cxn modelId="{B4765842-8F6E-443E-8B2B-73F32BB54308}" type="presParOf" srcId="{4AA11D27-9A82-4898-834F-A1671BB01758}" destId="{FC999BA7-7FAE-4F9A-B6D9-E4F65C8FD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1BD70-9A6D-4133-A012-281CA2F6D242}">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30FD7-BBFB-4CC9-A572-2D0B88EB7FA5}">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09708C-9FB9-4396-972E-D311121A3724}">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AU" sz="2500" kern="1200"/>
            <a:t>Fundamentals and language of computer hardware and operating systems</a:t>
          </a:r>
          <a:endParaRPr lang="en-US" sz="2500" kern="1200"/>
        </a:p>
      </dsp:txBody>
      <dsp:txXfrm>
        <a:off x="1616455" y="598"/>
        <a:ext cx="4649555" cy="1399528"/>
      </dsp:txXfrm>
    </dsp:sp>
    <dsp:sp modelId="{EB935FA7-0C2C-42BD-9B20-A4D3A91121E4}">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811C4-08CE-4DD6-A950-9197625F677D}">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5F1EC1-93FC-4D06-82E2-B819A383FCA1}">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AU" sz="2500" kern="1200"/>
            <a:t>How operating systems implement security</a:t>
          </a:r>
          <a:endParaRPr lang="en-US" sz="2500" kern="1200"/>
        </a:p>
      </dsp:txBody>
      <dsp:txXfrm>
        <a:off x="1616455" y="1750009"/>
        <a:ext cx="4649555" cy="1399528"/>
      </dsp:txXfrm>
    </dsp:sp>
    <dsp:sp modelId="{B0650810-F501-4BEF-AFE9-E4A4F6B97A7F}">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CC3E7-DD68-4AFE-859C-9032710A1986}">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B2BC7C-FE67-4A8B-B845-02AA100C2498}">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AU" sz="2500" kern="1200"/>
            <a:t>Fundamentals of networking and network security</a:t>
          </a:r>
          <a:endParaRPr lang="en-US" sz="2500" kern="1200"/>
        </a:p>
      </dsp:txBody>
      <dsp:txXfrm>
        <a:off x="1616455" y="3499420"/>
        <a:ext cx="4649555" cy="1399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80864-692E-40E8-AEF9-B1435E0BB233}">
      <dsp:nvSpPr>
        <dsp:cNvPr id="0" name=""/>
        <dsp:cNvSpPr/>
      </dsp:nvSpPr>
      <dsp:spPr>
        <a:xfrm>
          <a:off x="5219403" y="2410770"/>
          <a:ext cx="91440" cy="281679"/>
        </a:xfrm>
        <a:custGeom>
          <a:avLst/>
          <a:gdLst/>
          <a:ahLst/>
          <a:cxnLst/>
          <a:rect l="0" t="0" r="0" b="0"/>
          <a:pathLst>
            <a:path>
              <a:moveTo>
                <a:pt x="45720" y="0"/>
              </a:moveTo>
              <a:lnTo>
                <a:pt x="4572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8D1365-12F3-49DA-A346-77523D240E2F}">
      <dsp:nvSpPr>
        <dsp:cNvPr id="0" name=""/>
        <dsp:cNvSpPr/>
      </dsp:nvSpPr>
      <dsp:spPr>
        <a:xfrm>
          <a:off x="5219403" y="1514077"/>
          <a:ext cx="91440" cy="281679"/>
        </a:xfrm>
        <a:custGeom>
          <a:avLst/>
          <a:gdLst/>
          <a:ahLst/>
          <a:cxnLst/>
          <a:rect l="0" t="0" r="0" b="0"/>
          <a:pathLst>
            <a:path>
              <a:moveTo>
                <a:pt x="45720" y="0"/>
              </a:moveTo>
              <a:lnTo>
                <a:pt x="4572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91342C-2CCF-414E-8944-05214E2DBA9A}">
      <dsp:nvSpPr>
        <dsp:cNvPr id="0" name=""/>
        <dsp:cNvSpPr/>
      </dsp:nvSpPr>
      <dsp:spPr>
        <a:xfrm>
          <a:off x="4081370" y="617384"/>
          <a:ext cx="1183753" cy="281679"/>
        </a:xfrm>
        <a:custGeom>
          <a:avLst/>
          <a:gdLst/>
          <a:ahLst/>
          <a:cxnLst/>
          <a:rect l="0" t="0" r="0" b="0"/>
          <a:pathLst>
            <a:path>
              <a:moveTo>
                <a:pt x="0" y="0"/>
              </a:moveTo>
              <a:lnTo>
                <a:pt x="0" y="191956"/>
              </a:lnTo>
              <a:lnTo>
                <a:pt x="1183753" y="191956"/>
              </a:lnTo>
              <a:lnTo>
                <a:pt x="1183753" y="28167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1A016-AA0D-45B7-A07F-0A49C2BF26F5}">
      <dsp:nvSpPr>
        <dsp:cNvPr id="0" name=""/>
        <dsp:cNvSpPr/>
      </dsp:nvSpPr>
      <dsp:spPr>
        <a:xfrm>
          <a:off x="2897617" y="2410770"/>
          <a:ext cx="1183753" cy="281679"/>
        </a:xfrm>
        <a:custGeom>
          <a:avLst/>
          <a:gdLst/>
          <a:ahLst/>
          <a:cxnLst/>
          <a:rect l="0" t="0" r="0" b="0"/>
          <a:pathLst>
            <a:path>
              <a:moveTo>
                <a:pt x="0" y="0"/>
              </a:moveTo>
              <a:lnTo>
                <a:pt x="0" y="191956"/>
              </a:lnTo>
              <a:lnTo>
                <a:pt x="1183753" y="191956"/>
              </a:lnTo>
              <a:lnTo>
                <a:pt x="1183753"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B4A3F0-C27F-44F8-91EC-E809B3FA3EA4}">
      <dsp:nvSpPr>
        <dsp:cNvPr id="0" name=""/>
        <dsp:cNvSpPr/>
      </dsp:nvSpPr>
      <dsp:spPr>
        <a:xfrm>
          <a:off x="2851897" y="2410770"/>
          <a:ext cx="91440" cy="281679"/>
        </a:xfrm>
        <a:custGeom>
          <a:avLst/>
          <a:gdLst/>
          <a:ahLst/>
          <a:cxnLst/>
          <a:rect l="0" t="0" r="0" b="0"/>
          <a:pathLst>
            <a:path>
              <a:moveTo>
                <a:pt x="45720" y="0"/>
              </a:moveTo>
              <a:lnTo>
                <a:pt x="4572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B268F-C8FE-4372-8D92-1F951B4E66F2}">
      <dsp:nvSpPr>
        <dsp:cNvPr id="0" name=""/>
        <dsp:cNvSpPr/>
      </dsp:nvSpPr>
      <dsp:spPr>
        <a:xfrm>
          <a:off x="1713864" y="2410770"/>
          <a:ext cx="1183753" cy="281679"/>
        </a:xfrm>
        <a:custGeom>
          <a:avLst/>
          <a:gdLst/>
          <a:ahLst/>
          <a:cxnLst/>
          <a:rect l="0" t="0" r="0" b="0"/>
          <a:pathLst>
            <a:path>
              <a:moveTo>
                <a:pt x="1183753" y="0"/>
              </a:moveTo>
              <a:lnTo>
                <a:pt x="1183753" y="191956"/>
              </a:lnTo>
              <a:lnTo>
                <a:pt x="0" y="191956"/>
              </a:lnTo>
              <a:lnTo>
                <a:pt x="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9D07CC-FAC3-4F67-8CB8-EB1B05C3F9D2}">
      <dsp:nvSpPr>
        <dsp:cNvPr id="0" name=""/>
        <dsp:cNvSpPr/>
      </dsp:nvSpPr>
      <dsp:spPr>
        <a:xfrm>
          <a:off x="2851897" y="1514077"/>
          <a:ext cx="91440" cy="281679"/>
        </a:xfrm>
        <a:custGeom>
          <a:avLst/>
          <a:gdLst/>
          <a:ahLst/>
          <a:cxnLst/>
          <a:rect l="0" t="0" r="0" b="0"/>
          <a:pathLst>
            <a:path>
              <a:moveTo>
                <a:pt x="45720" y="0"/>
              </a:moveTo>
              <a:lnTo>
                <a:pt x="4572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FC94D9-8249-43C3-BCC1-52A860851763}">
      <dsp:nvSpPr>
        <dsp:cNvPr id="0" name=""/>
        <dsp:cNvSpPr/>
      </dsp:nvSpPr>
      <dsp:spPr>
        <a:xfrm>
          <a:off x="2897617" y="617384"/>
          <a:ext cx="1183753" cy="281679"/>
        </a:xfrm>
        <a:custGeom>
          <a:avLst/>
          <a:gdLst/>
          <a:ahLst/>
          <a:cxnLst/>
          <a:rect l="0" t="0" r="0" b="0"/>
          <a:pathLst>
            <a:path>
              <a:moveTo>
                <a:pt x="1183753" y="0"/>
              </a:moveTo>
              <a:lnTo>
                <a:pt x="1183753" y="191956"/>
              </a:lnTo>
              <a:lnTo>
                <a:pt x="0" y="191956"/>
              </a:lnTo>
              <a:lnTo>
                <a:pt x="0" y="28167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C23B7-450B-41EE-AF7F-EFD5A13CFA09}">
      <dsp:nvSpPr>
        <dsp:cNvPr id="0" name=""/>
        <dsp:cNvSpPr/>
      </dsp:nvSpPr>
      <dsp:spPr>
        <a:xfrm>
          <a:off x="3597107" y="2370"/>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50379-0AC7-4F99-AB6C-A1212A9BCC91}">
      <dsp:nvSpPr>
        <dsp:cNvPr id="0" name=""/>
        <dsp:cNvSpPr/>
      </dsp:nvSpPr>
      <dsp:spPr>
        <a:xfrm>
          <a:off x="3704721" y="104603"/>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C:\</a:t>
          </a:r>
        </a:p>
      </dsp:txBody>
      <dsp:txXfrm>
        <a:off x="3722734" y="122616"/>
        <a:ext cx="932499" cy="578987"/>
      </dsp:txXfrm>
    </dsp:sp>
    <dsp:sp modelId="{83FCBC8C-34CD-4131-8BDF-118D785FB6F4}">
      <dsp:nvSpPr>
        <dsp:cNvPr id="0" name=""/>
        <dsp:cNvSpPr/>
      </dsp:nvSpPr>
      <dsp:spPr>
        <a:xfrm>
          <a:off x="2413354" y="899063"/>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B94B1-ABA6-41C5-AB99-A9A7207DA0D9}">
      <dsp:nvSpPr>
        <dsp:cNvPr id="0" name=""/>
        <dsp:cNvSpPr/>
      </dsp:nvSpPr>
      <dsp:spPr>
        <a:xfrm>
          <a:off x="2520968" y="1001296"/>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users</a:t>
          </a:r>
        </a:p>
      </dsp:txBody>
      <dsp:txXfrm>
        <a:off x="2538981" y="1019309"/>
        <a:ext cx="932499" cy="578987"/>
      </dsp:txXfrm>
    </dsp:sp>
    <dsp:sp modelId="{C14EC7E3-E21E-4700-9200-651997020940}">
      <dsp:nvSpPr>
        <dsp:cNvPr id="0" name=""/>
        <dsp:cNvSpPr/>
      </dsp:nvSpPr>
      <dsp:spPr>
        <a:xfrm>
          <a:off x="2413354" y="1795756"/>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347BB1-C86B-4E19-8AB7-A816CC6E9B91}">
      <dsp:nvSpPr>
        <dsp:cNvPr id="0" name=""/>
        <dsp:cNvSpPr/>
      </dsp:nvSpPr>
      <dsp:spPr>
        <a:xfrm>
          <a:off x="2520968" y="1897989"/>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Alice</a:t>
          </a:r>
        </a:p>
      </dsp:txBody>
      <dsp:txXfrm>
        <a:off x="2538981" y="1916002"/>
        <a:ext cx="932499" cy="578987"/>
      </dsp:txXfrm>
    </dsp:sp>
    <dsp:sp modelId="{57EE1636-8531-4C8F-A3AC-CB37F2F20D50}">
      <dsp:nvSpPr>
        <dsp:cNvPr id="0" name=""/>
        <dsp:cNvSpPr/>
      </dsp:nvSpPr>
      <dsp:spPr>
        <a:xfrm>
          <a:off x="1229601" y="2692449"/>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CDFAD-2B41-465D-B71A-CF8C31375E70}">
      <dsp:nvSpPr>
        <dsp:cNvPr id="0" name=""/>
        <dsp:cNvSpPr/>
      </dsp:nvSpPr>
      <dsp:spPr>
        <a:xfrm>
          <a:off x="1337215" y="2794682"/>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Desktop</a:t>
          </a:r>
        </a:p>
      </dsp:txBody>
      <dsp:txXfrm>
        <a:off x="1355228" y="2812695"/>
        <a:ext cx="932499" cy="578987"/>
      </dsp:txXfrm>
    </dsp:sp>
    <dsp:sp modelId="{F109136B-8D4B-44C4-8882-0D77FB4C7A6C}">
      <dsp:nvSpPr>
        <dsp:cNvPr id="0" name=""/>
        <dsp:cNvSpPr/>
      </dsp:nvSpPr>
      <dsp:spPr>
        <a:xfrm>
          <a:off x="2413354" y="2692449"/>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DDC90-C766-47FA-BD0D-265BC9764518}">
      <dsp:nvSpPr>
        <dsp:cNvPr id="0" name=""/>
        <dsp:cNvSpPr/>
      </dsp:nvSpPr>
      <dsp:spPr>
        <a:xfrm>
          <a:off x="2520968" y="2794682"/>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Pictures</a:t>
          </a:r>
        </a:p>
      </dsp:txBody>
      <dsp:txXfrm>
        <a:off x="2538981" y="2812695"/>
        <a:ext cx="932499" cy="578987"/>
      </dsp:txXfrm>
    </dsp:sp>
    <dsp:sp modelId="{EEC0BDB4-EFD9-4C15-A00F-7909A52DBBAB}">
      <dsp:nvSpPr>
        <dsp:cNvPr id="0" name=""/>
        <dsp:cNvSpPr/>
      </dsp:nvSpPr>
      <dsp:spPr>
        <a:xfrm>
          <a:off x="3597107" y="2692449"/>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4D6F3-D43C-4253-AF96-C456DE790CEB}">
      <dsp:nvSpPr>
        <dsp:cNvPr id="0" name=""/>
        <dsp:cNvSpPr/>
      </dsp:nvSpPr>
      <dsp:spPr>
        <a:xfrm>
          <a:off x="3704721" y="2794682"/>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Downloads</a:t>
          </a:r>
        </a:p>
      </dsp:txBody>
      <dsp:txXfrm>
        <a:off x="3722734" y="2812695"/>
        <a:ext cx="932499" cy="578987"/>
      </dsp:txXfrm>
    </dsp:sp>
    <dsp:sp modelId="{EC78C7F9-BDB1-4315-816F-E635484A474E}">
      <dsp:nvSpPr>
        <dsp:cNvPr id="0" name=""/>
        <dsp:cNvSpPr/>
      </dsp:nvSpPr>
      <dsp:spPr>
        <a:xfrm>
          <a:off x="4780860" y="899063"/>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BEF64A-2ACE-4B5C-A846-F0649B73CEF9}">
      <dsp:nvSpPr>
        <dsp:cNvPr id="0" name=""/>
        <dsp:cNvSpPr/>
      </dsp:nvSpPr>
      <dsp:spPr>
        <a:xfrm>
          <a:off x="4888474" y="1001296"/>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Program Files</a:t>
          </a:r>
        </a:p>
      </dsp:txBody>
      <dsp:txXfrm>
        <a:off x="4906487" y="1019309"/>
        <a:ext cx="932499" cy="578987"/>
      </dsp:txXfrm>
    </dsp:sp>
    <dsp:sp modelId="{D77980D2-AFEA-42A9-A47F-2C8D2121C4D2}">
      <dsp:nvSpPr>
        <dsp:cNvPr id="0" name=""/>
        <dsp:cNvSpPr/>
      </dsp:nvSpPr>
      <dsp:spPr>
        <a:xfrm>
          <a:off x="4780860" y="1795756"/>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4F12B6-C4A5-4CD6-8E2C-5E1CB4B9A417}">
      <dsp:nvSpPr>
        <dsp:cNvPr id="0" name=""/>
        <dsp:cNvSpPr/>
      </dsp:nvSpPr>
      <dsp:spPr>
        <a:xfrm>
          <a:off x="4888474" y="1897989"/>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Mozilla</a:t>
          </a:r>
        </a:p>
      </dsp:txBody>
      <dsp:txXfrm>
        <a:off x="4906487" y="1916002"/>
        <a:ext cx="932499" cy="578987"/>
      </dsp:txXfrm>
    </dsp:sp>
    <dsp:sp modelId="{7CDD119D-C45B-45AA-AD85-162F59456BC6}">
      <dsp:nvSpPr>
        <dsp:cNvPr id="0" name=""/>
        <dsp:cNvSpPr/>
      </dsp:nvSpPr>
      <dsp:spPr>
        <a:xfrm>
          <a:off x="4780860" y="2692449"/>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3BDF7-4B3E-4E2B-A99A-59C40E5A05C3}">
      <dsp:nvSpPr>
        <dsp:cNvPr id="0" name=""/>
        <dsp:cNvSpPr/>
      </dsp:nvSpPr>
      <dsp:spPr>
        <a:xfrm>
          <a:off x="4888474" y="2794682"/>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Firefox</a:t>
          </a:r>
        </a:p>
      </dsp:txBody>
      <dsp:txXfrm>
        <a:off x="4906487" y="2812695"/>
        <a:ext cx="932499" cy="578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FD188-88D0-4A68-89B9-1904C70B5C02}">
      <dsp:nvSpPr>
        <dsp:cNvPr id="0" name=""/>
        <dsp:cNvSpPr/>
      </dsp:nvSpPr>
      <dsp:spPr>
        <a:xfrm>
          <a:off x="3236558" y="1351677"/>
          <a:ext cx="528373" cy="251457"/>
        </a:xfrm>
        <a:custGeom>
          <a:avLst/>
          <a:gdLst/>
          <a:ahLst/>
          <a:cxnLst/>
          <a:rect l="0" t="0" r="0" b="0"/>
          <a:pathLst>
            <a:path>
              <a:moveTo>
                <a:pt x="0" y="0"/>
              </a:moveTo>
              <a:lnTo>
                <a:pt x="0" y="171361"/>
              </a:lnTo>
              <a:lnTo>
                <a:pt x="528373" y="171361"/>
              </a:lnTo>
              <a:lnTo>
                <a:pt x="528373" y="25145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F614C2-8ADE-4EEB-A4F6-1B0EF213C580}">
      <dsp:nvSpPr>
        <dsp:cNvPr id="0" name=""/>
        <dsp:cNvSpPr/>
      </dsp:nvSpPr>
      <dsp:spPr>
        <a:xfrm>
          <a:off x="2662465" y="2152163"/>
          <a:ext cx="91440" cy="251457"/>
        </a:xfrm>
        <a:custGeom>
          <a:avLst/>
          <a:gdLst/>
          <a:ahLst/>
          <a:cxnLst/>
          <a:rect l="0" t="0" r="0" b="0"/>
          <a:pathLst>
            <a:path>
              <a:moveTo>
                <a:pt x="45720" y="0"/>
              </a:moveTo>
              <a:lnTo>
                <a:pt x="45720" y="25145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4A7590-56B3-43DC-97F7-0FCB7B709362}">
      <dsp:nvSpPr>
        <dsp:cNvPr id="0" name=""/>
        <dsp:cNvSpPr/>
      </dsp:nvSpPr>
      <dsp:spPr>
        <a:xfrm>
          <a:off x="2708185" y="1351677"/>
          <a:ext cx="528373" cy="251457"/>
        </a:xfrm>
        <a:custGeom>
          <a:avLst/>
          <a:gdLst/>
          <a:ahLst/>
          <a:cxnLst/>
          <a:rect l="0" t="0" r="0" b="0"/>
          <a:pathLst>
            <a:path>
              <a:moveTo>
                <a:pt x="528373" y="0"/>
              </a:moveTo>
              <a:lnTo>
                <a:pt x="528373" y="171361"/>
              </a:lnTo>
              <a:lnTo>
                <a:pt x="0" y="171361"/>
              </a:lnTo>
              <a:lnTo>
                <a:pt x="0" y="25145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FC94D9-8249-43C3-BCC1-52A860851763}">
      <dsp:nvSpPr>
        <dsp:cNvPr id="0" name=""/>
        <dsp:cNvSpPr/>
      </dsp:nvSpPr>
      <dsp:spPr>
        <a:xfrm>
          <a:off x="3190838" y="551191"/>
          <a:ext cx="91440" cy="251457"/>
        </a:xfrm>
        <a:custGeom>
          <a:avLst/>
          <a:gdLst/>
          <a:ahLst/>
          <a:cxnLst/>
          <a:rect l="0" t="0" r="0" b="0"/>
          <a:pathLst>
            <a:path>
              <a:moveTo>
                <a:pt x="45720" y="0"/>
              </a:moveTo>
              <a:lnTo>
                <a:pt x="45720" y="2514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C23B7-450B-41EE-AF7F-EFD5A13CFA09}">
      <dsp:nvSpPr>
        <dsp:cNvPr id="0" name=""/>
        <dsp:cNvSpPr/>
      </dsp:nvSpPr>
      <dsp:spPr>
        <a:xfrm>
          <a:off x="2804252" y="2163"/>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50379-0AC7-4F99-AB6C-A1212A9BCC91}">
      <dsp:nvSpPr>
        <dsp:cNvPr id="0" name=""/>
        <dsp:cNvSpPr/>
      </dsp:nvSpPr>
      <dsp:spPr>
        <a:xfrm>
          <a:off x="2900320" y="93428"/>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D:\</a:t>
          </a:r>
        </a:p>
      </dsp:txBody>
      <dsp:txXfrm>
        <a:off x="2916400" y="109508"/>
        <a:ext cx="832451" cy="516868"/>
      </dsp:txXfrm>
    </dsp:sp>
    <dsp:sp modelId="{83FCBC8C-34CD-4131-8BDF-118D785FB6F4}">
      <dsp:nvSpPr>
        <dsp:cNvPr id="0" name=""/>
        <dsp:cNvSpPr/>
      </dsp:nvSpPr>
      <dsp:spPr>
        <a:xfrm>
          <a:off x="2804252" y="802649"/>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B94B1-ABA6-41C5-AB99-A9A7207DA0D9}">
      <dsp:nvSpPr>
        <dsp:cNvPr id="0" name=""/>
        <dsp:cNvSpPr/>
      </dsp:nvSpPr>
      <dsp:spPr>
        <a:xfrm>
          <a:off x="2900320" y="893914"/>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Bobs Stuff</a:t>
          </a:r>
        </a:p>
      </dsp:txBody>
      <dsp:txXfrm>
        <a:off x="2916400" y="909994"/>
        <a:ext cx="832451" cy="516868"/>
      </dsp:txXfrm>
    </dsp:sp>
    <dsp:sp modelId="{0A01F6D9-A541-481C-B56B-3EB4728803EC}">
      <dsp:nvSpPr>
        <dsp:cNvPr id="0" name=""/>
        <dsp:cNvSpPr/>
      </dsp:nvSpPr>
      <dsp:spPr>
        <a:xfrm>
          <a:off x="2275879" y="1603135"/>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376CC-007E-49C3-96FE-2A8741A29278}">
      <dsp:nvSpPr>
        <dsp:cNvPr id="0" name=""/>
        <dsp:cNvSpPr/>
      </dsp:nvSpPr>
      <dsp:spPr>
        <a:xfrm>
          <a:off x="2371947" y="1694400"/>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Kali</a:t>
          </a:r>
        </a:p>
      </dsp:txBody>
      <dsp:txXfrm>
        <a:off x="2388027" y="1710480"/>
        <a:ext cx="832451" cy="516868"/>
      </dsp:txXfrm>
    </dsp:sp>
    <dsp:sp modelId="{904E501E-C83B-49D3-923B-CC3E6AECF024}">
      <dsp:nvSpPr>
        <dsp:cNvPr id="0" name=""/>
        <dsp:cNvSpPr/>
      </dsp:nvSpPr>
      <dsp:spPr>
        <a:xfrm>
          <a:off x="2275879" y="2403621"/>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676FE-DB88-4B07-AB17-8FA276142969}">
      <dsp:nvSpPr>
        <dsp:cNvPr id="0" name=""/>
        <dsp:cNvSpPr/>
      </dsp:nvSpPr>
      <dsp:spPr>
        <a:xfrm>
          <a:off x="2371947" y="2494886"/>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Password Lists</a:t>
          </a:r>
        </a:p>
      </dsp:txBody>
      <dsp:txXfrm>
        <a:off x="2388027" y="2510966"/>
        <a:ext cx="832451" cy="516868"/>
      </dsp:txXfrm>
    </dsp:sp>
    <dsp:sp modelId="{7CB7288F-CDF5-4C64-B48F-B4D3B6B576D3}">
      <dsp:nvSpPr>
        <dsp:cNvPr id="0" name=""/>
        <dsp:cNvSpPr/>
      </dsp:nvSpPr>
      <dsp:spPr>
        <a:xfrm>
          <a:off x="3332626" y="1603135"/>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71B380-97E9-46EB-9C80-5E64A44AF968}">
      <dsp:nvSpPr>
        <dsp:cNvPr id="0" name=""/>
        <dsp:cNvSpPr/>
      </dsp:nvSpPr>
      <dsp:spPr>
        <a:xfrm>
          <a:off x="3428694" y="1694400"/>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Parrot</a:t>
          </a:r>
        </a:p>
      </dsp:txBody>
      <dsp:txXfrm>
        <a:off x="3444774" y="1710480"/>
        <a:ext cx="832451" cy="5168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FB780-2512-44F7-A754-AB9865C1AEC5}">
      <dsp:nvSpPr>
        <dsp:cNvPr id="0" name=""/>
        <dsp:cNvSpPr/>
      </dsp:nvSpPr>
      <dsp:spPr>
        <a:xfrm>
          <a:off x="4418011" y="898595"/>
          <a:ext cx="4065055" cy="203641"/>
        </a:xfrm>
        <a:custGeom>
          <a:avLst/>
          <a:gdLst/>
          <a:ahLst/>
          <a:cxnLst/>
          <a:rect l="0" t="0" r="0" b="0"/>
          <a:pathLst>
            <a:path>
              <a:moveTo>
                <a:pt x="0" y="0"/>
              </a:moveTo>
              <a:lnTo>
                <a:pt x="0" y="138775"/>
              </a:lnTo>
              <a:lnTo>
                <a:pt x="4065055" y="138775"/>
              </a:lnTo>
              <a:lnTo>
                <a:pt x="4065055"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52C8F5-FC66-458B-91C2-8278C652F3F7}">
      <dsp:nvSpPr>
        <dsp:cNvPr id="0" name=""/>
        <dsp:cNvSpPr/>
      </dsp:nvSpPr>
      <dsp:spPr>
        <a:xfrm>
          <a:off x="4418011" y="898595"/>
          <a:ext cx="3209254" cy="203641"/>
        </a:xfrm>
        <a:custGeom>
          <a:avLst/>
          <a:gdLst/>
          <a:ahLst/>
          <a:cxnLst/>
          <a:rect l="0" t="0" r="0" b="0"/>
          <a:pathLst>
            <a:path>
              <a:moveTo>
                <a:pt x="0" y="0"/>
              </a:moveTo>
              <a:lnTo>
                <a:pt x="0" y="138775"/>
              </a:lnTo>
              <a:lnTo>
                <a:pt x="3209254" y="138775"/>
              </a:lnTo>
              <a:lnTo>
                <a:pt x="3209254"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AA9C13-9814-40F9-A574-2DA12353C05B}">
      <dsp:nvSpPr>
        <dsp:cNvPr id="0" name=""/>
        <dsp:cNvSpPr/>
      </dsp:nvSpPr>
      <dsp:spPr>
        <a:xfrm>
          <a:off x="4418011" y="898595"/>
          <a:ext cx="2353453" cy="203641"/>
        </a:xfrm>
        <a:custGeom>
          <a:avLst/>
          <a:gdLst/>
          <a:ahLst/>
          <a:cxnLst/>
          <a:rect l="0" t="0" r="0" b="0"/>
          <a:pathLst>
            <a:path>
              <a:moveTo>
                <a:pt x="0" y="0"/>
              </a:moveTo>
              <a:lnTo>
                <a:pt x="0" y="138775"/>
              </a:lnTo>
              <a:lnTo>
                <a:pt x="2353453" y="138775"/>
              </a:lnTo>
              <a:lnTo>
                <a:pt x="2353453"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9996E3-A8CB-4AD5-B5C7-9C66F99338A9}">
      <dsp:nvSpPr>
        <dsp:cNvPr id="0" name=""/>
        <dsp:cNvSpPr/>
      </dsp:nvSpPr>
      <dsp:spPr>
        <a:xfrm>
          <a:off x="4418011" y="898595"/>
          <a:ext cx="1497651" cy="203641"/>
        </a:xfrm>
        <a:custGeom>
          <a:avLst/>
          <a:gdLst/>
          <a:ahLst/>
          <a:cxnLst/>
          <a:rect l="0" t="0" r="0" b="0"/>
          <a:pathLst>
            <a:path>
              <a:moveTo>
                <a:pt x="0" y="0"/>
              </a:moveTo>
              <a:lnTo>
                <a:pt x="0" y="138775"/>
              </a:lnTo>
              <a:lnTo>
                <a:pt x="1497651" y="138775"/>
              </a:lnTo>
              <a:lnTo>
                <a:pt x="1497651"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66D00B-5651-49BA-827D-1C6328FD1AD3}">
      <dsp:nvSpPr>
        <dsp:cNvPr id="0" name=""/>
        <dsp:cNvSpPr/>
      </dsp:nvSpPr>
      <dsp:spPr>
        <a:xfrm>
          <a:off x="5059862" y="2195134"/>
          <a:ext cx="427900" cy="203641"/>
        </a:xfrm>
        <a:custGeom>
          <a:avLst/>
          <a:gdLst/>
          <a:ahLst/>
          <a:cxnLst/>
          <a:rect l="0" t="0" r="0" b="0"/>
          <a:pathLst>
            <a:path>
              <a:moveTo>
                <a:pt x="0" y="0"/>
              </a:moveTo>
              <a:lnTo>
                <a:pt x="0" y="138775"/>
              </a:lnTo>
              <a:lnTo>
                <a:pt x="427900" y="138775"/>
              </a:lnTo>
              <a:lnTo>
                <a:pt x="42790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B9DFDB-312F-4D77-81A2-C05F637CCC50}">
      <dsp:nvSpPr>
        <dsp:cNvPr id="0" name=""/>
        <dsp:cNvSpPr/>
      </dsp:nvSpPr>
      <dsp:spPr>
        <a:xfrm>
          <a:off x="4586242" y="2843403"/>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893746-C326-4280-A58F-C97E2492FB7E}">
      <dsp:nvSpPr>
        <dsp:cNvPr id="0" name=""/>
        <dsp:cNvSpPr/>
      </dsp:nvSpPr>
      <dsp:spPr>
        <a:xfrm>
          <a:off x="4631962" y="2195134"/>
          <a:ext cx="427900" cy="203641"/>
        </a:xfrm>
        <a:custGeom>
          <a:avLst/>
          <a:gdLst/>
          <a:ahLst/>
          <a:cxnLst/>
          <a:rect l="0" t="0" r="0" b="0"/>
          <a:pathLst>
            <a:path>
              <a:moveTo>
                <a:pt x="427900" y="0"/>
              </a:moveTo>
              <a:lnTo>
                <a:pt x="427900" y="138775"/>
              </a:lnTo>
              <a:lnTo>
                <a:pt x="0" y="138775"/>
              </a:lnTo>
              <a:lnTo>
                <a:pt x="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D09433-DF6B-4EB2-95D1-0C1034EDC4B1}">
      <dsp:nvSpPr>
        <dsp:cNvPr id="0" name=""/>
        <dsp:cNvSpPr/>
      </dsp:nvSpPr>
      <dsp:spPr>
        <a:xfrm>
          <a:off x="5014142" y="1546864"/>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69AB76-7EF4-4F97-8E81-D3D938AB3C8C}">
      <dsp:nvSpPr>
        <dsp:cNvPr id="0" name=""/>
        <dsp:cNvSpPr/>
      </dsp:nvSpPr>
      <dsp:spPr>
        <a:xfrm>
          <a:off x="4418011" y="898595"/>
          <a:ext cx="641850" cy="203641"/>
        </a:xfrm>
        <a:custGeom>
          <a:avLst/>
          <a:gdLst/>
          <a:ahLst/>
          <a:cxnLst/>
          <a:rect l="0" t="0" r="0" b="0"/>
          <a:pathLst>
            <a:path>
              <a:moveTo>
                <a:pt x="0" y="0"/>
              </a:moveTo>
              <a:lnTo>
                <a:pt x="0" y="138775"/>
              </a:lnTo>
              <a:lnTo>
                <a:pt x="641850" y="138775"/>
              </a:lnTo>
              <a:lnTo>
                <a:pt x="64185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D58B9B-3B11-4AF3-BCEA-03F55ECC44F3}">
      <dsp:nvSpPr>
        <dsp:cNvPr id="0" name=""/>
        <dsp:cNvSpPr/>
      </dsp:nvSpPr>
      <dsp:spPr>
        <a:xfrm>
          <a:off x="3776161" y="898595"/>
          <a:ext cx="641850" cy="203641"/>
        </a:xfrm>
        <a:custGeom>
          <a:avLst/>
          <a:gdLst/>
          <a:ahLst/>
          <a:cxnLst/>
          <a:rect l="0" t="0" r="0" b="0"/>
          <a:pathLst>
            <a:path>
              <a:moveTo>
                <a:pt x="641850" y="0"/>
              </a:moveTo>
              <a:lnTo>
                <a:pt x="641850"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847676-28EF-4728-A77A-7157F90A55AD}">
      <dsp:nvSpPr>
        <dsp:cNvPr id="0" name=""/>
        <dsp:cNvSpPr/>
      </dsp:nvSpPr>
      <dsp:spPr>
        <a:xfrm>
          <a:off x="2920360" y="2195134"/>
          <a:ext cx="855801" cy="203641"/>
        </a:xfrm>
        <a:custGeom>
          <a:avLst/>
          <a:gdLst/>
          <a:ahLst/>
          <a:cxnLst/>
          <a:rect l="0" t="0" r="0" b="0"/>
          <a:pathLst>
            <a:path>
              <a:moveTo>
                <a:pt x="0" y="0"/>
              </a:moveTo>
              <a:lnTo>
                <a:pt x="0" y="138775"/>
              </a:lnTo>
              <a:lnTo>
                <a:pt x="855801" y="138775"/>
              </a:lnTo>
              <a:lnTo>
                <a:pt x="855801"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C672E-AC50-4AAE-AE19-C4E138062BDC}">
      <dsp:nvSpPr>
        <dsp:cNvPr id="0" name=""/>
        <dsp:cNvSpPr/>
      </dsp:nvSpPr>
      <dsp:spPr>
        <a:xfrm>
          <a:off x="2874640" y="2195134"/>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9837C9-16DA-414D-AA90-973EEA842A0D}">
      <dsp:nvSpPr>
        <dsp:cNvPr id="0" name=""/>
        <dsp:cNvSpPr/>
      </dsp:nvSpPr>
      <dsp:spPr>
        <a:xfrm>
          <a:off x="2064558" y="2195134"/>
          <a:ext cx="855801" cy="203641"/>
        </a:xfrm>
        <a:custGeom>
          <a:avLst/>
          <a:gdLst/>
          <a:ahLst/>
          <a:cxnLst/>
          <a:rect l="0" t="0" r="0" b="0"/>
          <a:pathLst>
            <a:path>
              <a:moveTo>
                <a:pt x="855801" y="0"/>
              </a:moveTo>
              <a:lnTo>
                <a:pt x="855801" y="138775"/>
              </a:lnTo>
              <a:lnTo>
                <a:pt x="0" y="138775"/>
              </a:lnTo>
              <a:lnTo>
                <a:pt x="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AC4B4A-5DE4-4D10-B6E6-882BAD30B977}">
      <dsp:nvSpPr>
        <dsp:cNvPr id="0" name=""/>
        <dsp:cNvSpPr/>
      </dsp:nvSpPr>
      <dsp:spPr>
        <a:xfrm>
          <a:off x="2874640" y="1546864"/>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E6E9D-5AB1-4A1A-A6AB-37FC0B76D32B}">
      <dsp:nvSpPr>
        <dsp:cNvPr id="0" name=""/>
        <dsp:cNvSpPr/>
      </dsp:nvSpPr>
      <dsp:spPr>
        <a:xfrm>
          <a:off x="2920360" y="898595"/>
          <a:ext cx="1497651" cy="203641"/>
        </a:xfrm>
        <a:custGeom>
          <a:avLst/>
          <a:gdLst/>
          <a:ahLst/>
          <a:cxnLst/>
          <a:rect l="0" t="0" r="0" b="0"/>
          <a:pathLst>
            <a:path>
              <a:moveTo>
                <a:pt x="1497651" y="0"/>
              </a:moveTo>
              <a:lnTo>
                <a:pt x="1497651"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2F555F-D940-4009-A27B-EBAFF1D3AD27}">
      <dsp:nvSpPr>
        <dsp:cNvPr id="0" name=""/>
        <dsp:cNvSpPr/>
      </dsp:nvSpPr>
      <dsp:spPr>
        <a:xfrm>
          <a:off x="2064558" y="898595"/>
          <a:ext cx="2353453" cy="203641"/>
        </a:xfrm>
        <a:custGeom>
          <a:avLst/>
          <a:gdLst/>
          <a:ahLst/>
          <a:cxnLst/>
          <a:rect l="0" t="0" r="0" b="0"/>
          <a:pathLst>
            <a:path>
              <a:moveTo>
                <a:pt x="2353453" y="0"/>
              </a:moveTo>
              <a:lnTo>
                <a:pt x="2353453"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7A2F3-E797-45D8-9F74-A6B1987DC1F8}">
      <dsp:nvSpPr>
        <dsp:cNvPr id="0" name=""/>
        <dsp:cNvSpPr/>
      </dsp:nvSpPr>
      <dsp:spPr>
        <a:xfrm>
          <a:off x="1208757" y="898595"/>
          <a:ext cx="3209254" cy="203641"/>
        </a:xfrm>
        <a:custGeom>
          <a:avLst/>
          <a:gdLst/>
          <a:ahLst/>
          <a:cxnLst/>
          <a:rect l="0" t="0" r="0" b="0"/>
          <a:pathLst>
            <a:path>
              <a:moveTo>
                <a:pt x="3209254" y="0"/>
              </a:moveTo>
              <a:lnTo>
                <a:pt x="3209254"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BAE56-1BE3-4D68-AC83-CD50AB47DE5B}">
      <dsp:nvSpPr>
        <dsp:cNvPr id="0" name=""/>
        <dsp:cNvSpPr/>
      </dsp:nvSpPr>
      <dsp:spPr>
        <a:xfrm>
          <a:off x="307236" y="1546864"/>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FC94D9-8249-43C3-BCC1-52A860851763}">
      <dsp:nvSpPr>
        <dsp:cNvPr id="0" name=""/>
        <dsp:cNvSpPr/>
      </dsp:nvSpPr>
      <dsp:spPr>
        <a:xfrm>
          <a:off x="352956" y="898595"/>
          <a:ext cx="4065055" cy="203641"/>
        </a:xfrm>
        <a:custGeom>
          <a:avLst/>
          <a:gdLst/>
          <a:ahLst/>
          <a:cxnLst/>
          <a:rect l="0" t="0" r="0" b="0"/>
          <a:pathLst>
            <a:path>
              <a:moveTo>
                <a:pt x="4065055" y="0"/>
              </a:moveTo>
              <a:lnTo>
                <a:pt x="4065055"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C23B7-450B-41EE-AF7F-EFD5A13CFA09}">
      <dsp:nvSpPr>
        <dsp:cNvPr id="0" name=""/>
        <dsp:cNvSpPr/>
      </dsp:nvSpPr>
      <dsp:spPr>
        <a:xfrm>
          <a:off x="4067911" y="453968"/>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50379-0AC7-4F99-AB6C-A1212A9BCC91}">
      <dsp:nvSpPr>
        <dsp:cNvPr id="0" name=""/>
        <dsp:cNvSpPr/>
      </dsp:nvSpPr>
      <dsp:spPr>
        <a:xfrm>
          <a:off x="4145711" y="527878"/>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a:t>
          </a:r>
        </a:p>
      </dsp:txBody>
      <dsp:txXfrm>
        <a:off x="4158734" y="540901"/>
        <a:ext cx="674154" cy="418581"/>
      </dsp:txXfrm>
    </dsp:sp>
    <dsp:sp modelId="{83FCBC8C-34CD-4131-8BDF-118D785FB6F4}">
      <dsp:nvSpPr>
        <dsp:cNvPr id="0" name=""/>
        <dsp:cNvSpPr/>
      </dsp:nvSpPr>
      <dsp:spPr>
        <a:xfrm>
          <a:off x="2856"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B94B1-ABA6-41C5-AB99-A9A7207DA0D9}">
      <dsp:nvSpPr>
        <dsp:cNvPr id="0" name=""/>
        <dsp:cNvSpPr/>
      </dsp:nvSpPr>
      <dsp:spPr>
        <a:xfrm>
          <a:off x="80656"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bin</a:t>
          </a:r>
        </a:p>
      </dsp:txBody>
      <dsp:txXfrm>
        <a:off x="93679" y="1189170"/>
        <a:ext cx="674154" cy="418581"/>
      </dsp:txXfrm>
    </dsp:sp>
    <dsp:sp modelId="{FBC3FA86-F261-4CD6-BC81-81B5FD54719D}">
      <dsp:nvSpPr>
        <dsp:cNvPr id="0" name=""/>
        <dsp:cNvSpPr/>
      </dsp:nvSpPr>
      <dsp:spPr>
        <a:xfrm>
          <a:off x="2856" y="1750506"/>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EE0CE1-95D7-40D8-9129-20C9F5D4091C}">
      <dsp:nvSpPr>
        <dsp:cNvPr id="0" name=""/>
        <dsp:cNvSpPr/>
      </dsp:nvSpPr>
      <dsp:spPr>
        <a:xfrm>
          <a:off x="80656" y="182441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err="1"/>
            <a:t>firefox</a:t>
          </a:r>
          <a:endParaRPr lang="en-AU" sz="1000" kern="1200" dirty="0"/>
        </a:p>
      </dsp:txBody>
      <dsp:txXfrm>
        <a:off x="93679" y="1837439"/>
        <a:ext cx="674154" cy="418581"/>
      </dsp:txXfrm>
    </dsp:sp>
    <dsp:sp modelId="{7294B283-8838-4B0E-BB3A-86902E8442F4}">
      <dsp:nvSpPr>
        <dsp:cNvPr id="0" name=""/>
        <dsp:cNvSpPr/>
      </dsp:nvSpPr>
      <dsp:spPr>
        <a:xfrm>
          <a:off x="858657"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6BFBFC-C795-45A7-96E4-B844C3B4F746}">
      <dsp:nvSpPr>
        <dsp:cNvPr id="0" name=""/>
        <dsp:cNvSpPr/>
      </dsp:nvSpPr>
      <dsp:spPr>
        <a:xfrm>
          <a:off x="936457"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dev</a:t>
          </a:r>
        </a:p>
      </dsp:txBody>
      <dsp:txXfrm>
        <a:off x="949480" y="1189170"/>
        <a:ext cx="674154" cy="418581"/>
      </dsp:txXfrm>
    </dsp:sp>
    <dsp:sp modelId="{3A2993F6-4E72-4CFB-8837-AF4D9D758711}">
      <dsp:nvSpPr>
        <dsp:cNvPr id="0" name=""/>
        <dsp:cNvSpPr/>
      </dsp:nvSpPr>
      <dsp:spPr>
        <a:xfrm>
          <a:off x="1714458"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609E98-96BD-47C1-AFA4-39AB6790961B}">
      <dsp:nvSpPr>
        <dsp:cNvPr id="0" name=""/>
        <dsp:cNvSpPr/>
      </dsp:nvSpPr>
      <dsp:spPr>
        <a:xfrm>
          <a:off x="1792258"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etc</a:t>
          </a:r>
        </a:p>
      </dsp:txBody>
      <dsp:txXfrm>
        <a:off x="1805281" y="1189170"/>
        <a:ext cx="674154" cy="418581"/>
      </dsp:txXfrm>
    </dsp:sp>
    <dsp:sp modelId="{E6F0EC00-7DFE-4406-97AB-8C6D5044CE86}">
      <dsp:nvSpPr>
        <dsp:cNvPr id="0" name=""/>
        <dsp:cNvSpPr/>
      </dsp:nvSpPr>
      <dsp:spPr>
        <a:xfrm>
          <a:off x="2570259"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C37AB8-E123-42A2-857D-4B96C2C2BA21}">
      <dsp:nvSpPr>
        <dsp:cNvPr id="0" name=""/>
        <dsp:cNvSpPr/>
      </dsp:nvSpPr>
      <dsp:spPr>
        <a:xfrm>
          <a:off x="2648059"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home</a:t>
          </a:r>
        </a:p>
      </dsp:txBody>
      <dsp:txXfrm>
        <a:off x="2661082" y="1189170"/>
        <a:ext cx="674154" cy="418581"/>
      </dsp:txXfrm>
    </dsp:sp>
    <dsp:sp modelId="{1C8B6126-A913-4E1A-9686-4097980A7227}">
      <dsp:nvSpPr>
        <dsp:cNvPr id="0" name=""/>
        <dsp:cNvSpPr/>
      </dsp:nvSpPr>
      <dsp:spPr>
        <a:xfrm>
          <a:off x="2570259" y="1750506"/>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500BD-6FA1-4E47-8C36-F5B905FEA287}">
      <dsp:nvSpPr>
        <dsp:cNvPr id="0" name=""/>
        <dsp:cNvSpPr/>
      </dsp:nvSpPr>
      <dsp:spPr>
        <a:xfrm>
          <a:off x="2648059" y="182441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Alice</a:t>
          </a:r>
        </a:p>
      </dsp:txBody>
      <dsp:txXfrm>
        <a:off x="2661082" y="1837439"/>
        <a:ext cx="674154" cy="418581"/>
      </dsp:txXfrm>
    </dsp:sp>
    <dsp:sp modelId="{5490BEB7-1539-4372-B8EF-C2F05DB1C208}">
      <dsp:nvSpPr>
        <dsp:cNvPr id="0" name=""/>
        <dsp:cNvSpPr/>
      </dsp:nvSpPr>
      <dsp:spPr>
        <a:xfrm>
          <a:off x="1714458"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31818-13E2-417F-8E76-5B1170C725F4}">
      <dsp:nvSpPr>
        <dsp:cNvPr id="0" name=""/>
        <dsp:cNvSpPr/>
      </dsp:nvSpPr>
      <dsp:spPr>
        <a:xfrm>
          <a:off x="1792258"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Desktop</a:t>
          </a:r>
        </a:p>
      </dsp:txBody>
      <dsp:txXfrm>
        <a:off x="1805281" y="2485709"/>
        <a:ext cx="674154" cy="418581"/>
      </dsp:txXfrm>
    </dsp:sp>
    <dsp:sp modelId="{4D35F59E-9BF5-447D-BAAC-07B9FD446B47}">
      <dsp:nvSpPr>
        <dsp:cNvPr id="0" name=""/>
        <dsp:cNvSpPr/>
      </dsp:nvSpPr>
      <dsp:spPr>
        <a:xfrm>
          <a:off x="2570259"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51DEB7-DDCA-471B-93E1-E388106D2904}">
      <dsp:nvSpPr>
        <dsp:cNvPr id="0" name=""/>
        <dsp:cNvSpPr/>
      </dsp:nvSpPr>
      <dsp:spPr>
        <a:xfrm>
          <a:off x="2648059"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Pictures</a:t>
          </a:r>
        </a:p>
      </dsp:txBody>
      <dsp:txXfrm>
        <a:off x="2661082" y="2485709"/>
        <a:ext cx="674154" cy="418581"/>
      </dsp:txXfrm>
    </dsp:sp>
    <dsp:sp modelId="{D2490249-E46A-469C-BC36-EDE2DCBC8CF0}">
      <dsp:nvSpPr>
        <dsp:cNvPr id="0" name=""/>
        <dsp:cNvSpPr/>
      </dsp:nvSpPr>
      <dsp:spPr>
        <a:xfrm>
          <a:off x="3426060"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F05FED-8E1F-4D3E-8548-9A7B4ED33247}">
      <dsp:nvSpPr>
        <dsp:cNvPr id="0" name=""/>
        <dsp:cNvSpPr/>
      </dsp:nvSpPr>
      <dsp:spPr>
        <a:xfrm>
          <a:off x="3503860"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Downloads</a:t>
          </a:r>
        </a:p>
      </dsp:txBody>
      <dsp:txXfrm>
        <a:off x="3516883" y="2485709"/>
        <a:ext cx="674154" cy="418581"/>
      </dsp:txXfrm>
    </dsp:sp>
    <dsp:sp modelId="{D6A8715D-848B-4D88-BCAC-4257F7B77468}">
      <dsp:nvSpPr>
        <dsp:cNvPr id="0" name=""/>
        <dsp:cNvSpPr/>
      </dsp:nvSpPr>
      <dsp:spPr>
        <a:xfrm>
          <a:off x="3426060"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1EAB56-FDE1-48BA-B688-1771331390CF}">
      <dsp:nvSpPr>
        <dsp:cNvPr id="0" name=""/>
        <dsp:cNvSpPr/>
      </dsp:nvSpPr>
      <dsp:spPr>
        <a:xfrm>
          <a:off x="3503860"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lib</a:t>
          </a:r>
        </a:p>
      </dsp:txBody>
      <dsp:txXfrm>
        <a:off x="3516883" y="1189170"/>
        <a:ext cx="674154" cy="418581"/>
      </dsp:txXfrm>
    </dsp:sp>
    <dsp:sp modelId="{D466DEE1-D69B-4BE6-80C5-1E6A7063120F}">
      <dsp:nvSpPr>
        <dsp:cNvPr id="0" name=""/>
        <dsp:cNvSpPr/>
      </dsp:nvSpPr>
      <dsp:spPr>
        <a:xfrm>
          <a:off x="4709762"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3534D-A472-45C8-BA82-41DD9008329E}">
      <dsp:nvSpPr>
        <dsp:cNvPr id="0" name=""/>
        <dsp:cNvSpPr/>
      </dsp:nvSpPr>
      <dsp:spPr>
        <a:xfrm>
          <a:off x="4787562"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media</a:t>
          </a:r>
        </a:p>
      </dsp:txBody>
      <dsp:txXfrm>
        <a:off x="4800585" y="1189170"/>
        <a:ext cx="674154" cy="418581"/>
      </dsp:txXfrm>
    </dsp:sp>
    <dsp:sp modelId="{42A49705-9905-4E9A-972D-D1D1F1E48DF5}">
      <dsp:nvSpPr>
        <dsp:cNvPr id="0" name=""/>
        <dsp:cNvSpPr/>
      </dsp:nvSpPr>
      <dsp:spPr>
        <a:xfrm>
          <a:off x="4709762" y="1750506"/>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5619EA-3ED6-468A-8E72-211013A44D64}">
      <dsp:nvSpPr>
        <dsp:cNvPr id="0" name=""/>
        <dsp:cNvSpPr/>
      </dsp:nvSpPr>
      <dsp:spPr>
        <a:xfrm>
          <a:off x="4787562" y="182441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Bobs stuff</a:t>
          </a:r>
        </a:p>
      </dsp:txBody>
      <dsp:txXfrm>
        <a:off x="4800585" y="1837439"/>
        <a:ext cx="674154" cy="418581"/>
      </dsp:txXfrm>
    </dsp:sp>
    <dsp:sp modelId="{3C8895CC-8F9B-4DAF-AADB-06C821A48C57}">
      <dsp:nvSpPr>
        <dsp:cNvPr id="0" name=""/>
        <dsp:cNvSpPr/>
      </dsp:nvSpPr>
      <dsp:spPr>
        <a:xfrm>
          <a:off x="4281861"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66BA2-76AD-45AA-989A-25FC2C745B94}">
      <dsp:nvSpPr>
        <dsp:cNvPr id="0" name=""/>
        <dsp:cNvSpPr/>
      </dsp:nvSpPr>
      <dsp:spPr>
        <a:xfrm>
          <a:off x="4359661"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Kali</a:t>
          </a:r>
        </a:p>
      </dsp:txBody>
      <dsp:txXfrm>
        <a:off x="4372684" y="2485709"/>
        <a:ext cx="674154" cy="418581"/>
      </dsp:txXfrm>
    </dsp:sp>
    <dsp:sp modelId="{9D39B9FB-B11F-43FF-96B9-D54A0FCC84D8}">
      <dsp:nvSpPr>
        <dsp:cNvPr id="0" name=""/>
        <dsp:cNvSpPr/>
      </dsp:nvSpPr>
      <dsp:spPr>
        <a:xfrm>
          <a:off x="4281861" y="304704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BEFD8-ED41-4A2F-BB02-DA2EA0C21A3C}">
      <dsp:nvSpPr>
        <dsp:cNvPr id="0" name=""/>
        <dsp:cNvSpPr/>
      </dsp:nvSpPr>
      <dsp:spPr>
        <a:xfrm>
          <a:off x="4359661" y="3120955"/>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Password Lists</a:t>
          </a:r>
        </a:p>
      </dsp:txBody>
      <dsp:txXfrm>
        <a:off x="4372684" y="3133978"/>
        <a:ext cx="674154" cy="418581"/>
      </dsp:txXfrm>
    </dsp:sp>
    <dsp:sp modelId="{BE684D41-2FC4-42EC-B111-128E1A99D08D}">
      <dsp:nvSpPr>
        <dsp:cNvPr id="0" name=""/>
        <dsp:cNvSpPr/>
      </dsp:nvSpPr>
      <dsp:spPr>
        <a:xfrm>
          <a:off x="5137662"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00F20-6560-44C5-A53C-37303DAABD1B}">
      <dsp:nvSpPr>
        <dsp:cNvPr id="0" name=""/>
        <dsp:cNvSpPr/>
      </dsp:nvSpPr>
      <dsp:spPr>
        <a:xfrm>
          <a:off x="5215462"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Parrot</a:t>
          </a:r>
        </a:p>
      </dsp:txBody>
      <dsp:txXfrm>
        <a:off x="5228485" y="2485709"/>
        <a:ext cx="674154" cy="418581"/>
      </dsp:txXfrm>
    </dsp:sp>
    <dsp:sp modelId="{DEF3F8F8-76CC-4AFD-8586-F9739895120D}">
      <dsp:nvSpPr>
        <dsp:cNvPr id="0" name=""/>
        <dsp:cNvSpPr/>
      </dsp:nvSpPr>
      <dsp:spPr>
        <a:xfrm>
          <a:off x="5565563"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B3D607-6C3E-4320-AAF3-103F405DF4A5}">
      <dsp:nvSpPr>
        <dsp:cNvPr id="0" name=""/>
        <dsp:cNvSpPr/>
      </dsp:nvSpPr>
      <dsp:spPr>
        <a:xfrm>
          <a:off x="5643363"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a:t>opt</a:t>
          </a:r>
          <a:endParaRPr lang="en-AU" sz="1000" kern="1200" dirty="0"/>
        </a:p>
      </dsp:txBody>
      <dsp:txXfrm>
        <a:off x="5656386" y="1189170"/>
        <a:ext cx="674154" cy="418581"/>
      </dsp:txXfrm>
    </dsp:sp>
    <dsp:sp modelId="{15648CA0-2220-4D8C-8CD9-DC2DEDB4B957}">
      <dsp:nvSpPr>
        <dsp:cNvPr id="0" name=""/>
        <dsp:cNvSpPr/>
      </dsp:nvSpPr>
      <dsp:spPr>
        <a:xfrm>
          <a:off x="6421364"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7EFAA1-762A-4273-830C-9EEB50FDB5D8}">
      <dsp:nvSpPr>
        <dsp:cNvPr id="0" name=""/>
        <dsp:cNvSpPr/>
      </dsp:nvSpPr>
      <dsp:spPr>
        <a:xfrm>
          <a:off x="6499164"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proc</a:t>
          </a:r>
        </a:p>
      </dsp:txBody>
      <dsp:txXfrm>
        <a:off x="6512187" y="1189170"/>
        <a:ext cx="674154" cy="418581"/>
      </dsp:txXfrm>
    </dsp:sp>
    <dsp:sp modelId="{843844CA-6D82-430A-B1AE-AA3A0E104E21}">
      <dsp:nvSpPr>
        <dsp:cNvPr id="0" name=""/>
        <dsp:cNvSpPr/>
      </dsp:nvSpPr>
      <dsp:spPr>
        <a:xfrm>
          <a:off x="7277165"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E8442-5FCF-4214-BBC7-5206CAF1A19D}">
      <dsp:nvSpPr>
        <dsp:cNvPr id="0" name=""/>
        <dsp:cNvSpPr/>
      </dsp:nvSpPr>
      <dsp:spPr>
        <a:xfrm>
          <a:off x="7354965"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err="1"/>
            <a:t>usr</a:t>
          </a:r>
          <a:endParaRPr lang="en-AU" sz="1000" kern="1200" dirty="0"/>
        </a:p>
      </dsp:txBody>
      <dsp:txXfrm>
        <a:off x="7367988" y="1189170"/>
        <a:ext cx="674154" cy="418581"/>
      </dsp:txXfrm>
    </dsp:sp>
    <dsp:sp modelId="{503C3E38-DC5C-4B2D-8912-CC21656A60D1}">
      <dsp:nvSpPr>
        <dsp:cNvPr id="0" name=""/>
        <dsp:cNvSpPr/>
      </dsp:nvSpPr>
      <dsp:spPr>
        <a:xfrm>
          <a:off x="8132966"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885BD-7A71-4540-BBB8-BC2BE02D5D86}">
      <dsp:nvSpPr>
        <dsp:cNvPr id="0" name=""/>
        <dsp:cNvSpPr/>
      </dsp:nvSpPr>
      <dsp:spPr>
        <a:xfrm>
          <a:off x="8210766"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var</a:t>
          </a:r>
        </a:p>
      </dsp:txBody>
      <dsp:txXfrm>
        <a:off x="8223789" y="1189170"/>
        <a:ext cx="674154" cy="4185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26/02/2024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defRPr b="1"/>
            </a:lvl1pPr>
            <a:lvl2pPr>
              <a:defRPr b="1"/>
            </a:lvl2pPr>
            <a:lvl3pPr>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C55A3C-5767-4844-A0A3-83778C2E5409}"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514599"/>
            <a:ext cx="7219954" cy="1828801"/>
          </a:xfrm>
        </p:spPr>
        <p:txBody>
          <a:bodyPr>
            <a:normAutofit fontScale="90000"/>
          </a:bodyPr>
          <a:lstStyle/>
          <a:p>
            <a:r>
              <a:rPr lang="en-US" sz="4800" dirty="0"/>
              <a:t>CITS1003 Introduction to Cybersecurity</a:t>
            </a:r>
            <a:br>
              <a:rPr lang="en-US" sz="4800" dirty="0"/>
            </a:br>
            <a:r>
              <a:rPr lang="en-US" sz="4800" dirty="0"/>
              <a:t>[3] Introduction to Computer Architecture</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475747"/>
            <a:ext cx="7219954" cy="477258"/>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Kernel</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AU" sz="1400" dirty="0">
                <a:effectLst/>
              </a:rPr>
              <a:t>The CPU operates in different modes: user mode and supervisor mode</a:t>
            </a:r>
          </a:p>
          <a:p>
            <a:pPr>
              <a:lnSpc>
                <a:spcPct val="90000"/>
              </a:lnSpc>
            </a:pPr>
            <a:r>
              <a:rPr lang="en-AU" sz="1400" dirty="0">
                <a:effectLst/>
              </a:rPr>
              <a:t>Applications are run in different protective rings organised from the most secure and privileged in Ring 0 to application level code in Ring 4</a:t>
            </a:r>
          </a:p>
          <a:p>
            <a:pPr>
              <a:lnSpc>
                <a:spcPct val="90000"/>
              </a:lnSpc>
            </a:pPr>
            <a:r>
              <a:rPr lang="en-AU" sz="1400" dirty="0">
                <a:effectLst/>
              </a:rPr>
              <a:t>Applications that are scheduled to run are prioritised depending on which ring they run in: Most privileged applications have priority</a:t>
            </a:r>
          </a:p>
          <a:p>
            <a:pPr>
              <a:lnSpc>
                <a:spcPct val="90000"/>
              </a:lnSpc>
            </a:pPr>
            <a:r>
              <a:rPr lang="en-AU" sz="1400" dirty="0">
                <a:effectLst/>
              </a:rPr>
              <a:t>Organising the kernel in Ring 0 is a protection mechanism to allow only trusted code to run there</a:t>
            </a:r>
          </a:p>
          <a:p>
            <a:pPr>
              <a:lnSpc>
                <a:spcPct val="90000"/>
              </a:lnSpc>
            </a:pPr>
            <a:endParaRPr lang="en-AU" sz="1400" dirty="0">
              <a:effectLst/>
            </a:endParaRPr>
          </a:p>
          <a:p>
            <a:pPr>
              <a:lnSpc>
                <a:spcPct val="90000"/>
              </a:lnSpc>
            </a:pPr>
            <a:endParaRPr lang="en-AU" sz="1400" dirty="0"/>
          </a:p>
        </p:txBody>
      </p:sp>
      <p:pic>
        <p:nvPicPr>
          <p:cNvPr id="2050" name="Picture 2" descr="Diagram&#10;&#10;Description automatically generated">
            <a:extLst>
              <a:ext uri="{FF2B5EF4-FFF2-40B4-BE49-F238E27FC236}">
                <a16:creationId xmlns:a16="http://schemas.microsoft.com/office/drawing/2014/main" id="{CB1092DB-CDBA-5649-9AB6-85FB41332B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1215847"/>
            <a:ext cx="6161183" cy="443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5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4959-6BB8-0313-DE40-A238C3F8DF91}"/>
              </a:ext>
            </a:extLst>
          </p:cNvPr>
          <p:cNvSpPr>
            <a:spLocks noGrp="1"/>
          </p:cNvSpPr>
          <p:nvPr>
            <p:ph type="title"/>
          </p:nvPr>
        </p:nvSpPr>
        <p:spPr/>
        <p:txBody>
          <a:bodyPr/>
          <a:lstStyle/>
          <a:p>
            <a:r>
              <a:rPr lang="en-AU" dirty="0"/>
              <a:t>Command Shell</a:t>
            </a:r>
          </a:p>
        </p:txBody>
      </p:sp>
      <p:sp>
        <p:nvSpPr>
          <p:cNvPr id="3" name="Content Placeholder 2">
            <a:extLst>
              <a:ext uri="{FF2B5EF4-FFF2-40B4-BE49-F238E27FC236}">
                <a16:creationId xmlns:a16="http://schemas.microsoft.com/office/drawing/2014/main" id="{BC075582-959D-E98E-B3C2-00B4526F8B12}"/>
              </a:ext>
            </a:extLst>
          </p:cNvPr>
          <p:cNvSpPr>
            <a:spLocks noGrp="1"/>
          </p:cNvSpPr>
          <p:nvPr>
            <p:ph idx="1"/>
          </p:nvPr>
        </p:nvSpPr>
        <p:spPr/>
        <p:txBody>
          <a:bodyPr/>
          <a:lstStyle/>
          <a:p>
            <a:r>
              <a:rPr lang="en-AU" dirty="0"/>
              <a:t>Users and Applications can interact with the kernel through system calls via Application Programming Interfaces (APIs) in software code, or via executing shell commands</a:t>
            </a:r>
          </a:p>
          <a:p>
            <a:r>
              <a:rPr lang="en-AU" dirty="0"/>
              <a:t>The shell provides a command-line interface to interact with the system</a:t>
            </a:r>
          </a:p>
          <a:p>
            <a:r>
              <a:rPr lang="en-AU" dirty="0"/>
              <a:t>Shell commands can be used to launch programs, manage filesystems, change system settings, manage permissions and other tasks</a:t>
            </a:r>
          </a:p>
          <a:p>
            <a:r>
              <a:rPr lang="en-AU" dirty="0"/>
              <a:t>Common Windows shells include PowerShell and CMD</a:t>
            </a:r>
          </a:p>
          <a:p>
            <a:r>
              <a:rPr lang="en-AU" dirty="0"/>
              <a:t>Common Linux/Unix-like shells include Bash, </a:t>
            </a:r>
            <a:r>
              <a:rPr lang="en-AU" dirty="0" err="1"/>
              <a:t>zsh</a:t>
            </a:r>
            <a:r>
              <a:rPr lang="en-AU" dirty="0"/>
              <a:t>, and </a:t>
            </a:r>
            <a:r>
              <a:rPr lang="en-AU" dirty="0" err="1"/>
              <a:t>FiSH</a:t>
            </a:r>
            <a:endParaRPr lang="en-AU" dirty="0"/>
          </a:p>
          <a:p>
            <a:endParaRPr lang="en-AU" dirty="0"/>
          </a:p>
        </p:txBody>
      </p:sp>
    </p:spTree>
    <p:extLst>
      <p:ext uri="{BB962C8B-B14F-4D97-AF65-F5344CB8AC3E}">
        <p14:creationId xmlns:p14="http://schemas.microsoft.com/office/powerpoint/2010/main" val="210295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4959-6BB8-0313-DE40-A238C3F8DF91}"/>
              </a:ext>
            </a:extLst>
          </p:cNvPr>
          <p:cNvSpPr>
            <a:spLocks noGrp="1"/>
          </p:cNvSpPr>
          <p:nvPr>
            <p:ph type="title"/>
          </p:nvPr>
        </p:nvSpPr>
        <p:spPr/>
        <p:txBody>
          <a:bodyPr/>
          <a:lstStyle/>
          <a:p>
            <a:r>
              <a:rPr lang="en-AU" dirty="0"/>
              <a:t>Shell vs Terminal</a:t>
            </a:r>
          </a:p>
        </p:txBody>
      </p:sp>
      <p:sp>
        <p:nvSpPr>
          <p:cNvPr id="3" name="Content Placeholder 2">
            <a:extLst>
              <a:ext uri="{FF2B5EF4-FFF2-40B4-BE49-F238E27FC236}">
                <a16:creationId xmlns:a16="http://schemas.microsoft.com/office/drawing/2014/main" id="{BC075582-959D-E98E-B3C2-00B4526F8B12}"/>
              </a:ext>
            </a:extLst>
          </p:cNvPr>
          <p:cNvSpPr>
            <a:spLocks noGrp="1"/>
          </p:cNvSpPr>
          <p:nvPr>
            <p:ph idx="1"/>
          </p:nvPr>
        </p:nvSpPr>
        <p:spPr/>
        <p:txBody>
          <a:bodyPr/>
          <a:lstStyle/>
          <a:p>
            <a:r>
              <a:rPr lang="en-AU" dirty="0"/>
              <a:t>A Terminal is a command-line interface that can be used to interact with a shell</a:t>
            </a:r>
          </a:p>
          <a:p>
            <a:pPr lvl="1"/>
            <a:r>
              <a:rPr lang="en-AU" dirty="0"/>
              <a:t>The window that handles inputs and outputs</a:t>
            </a:r>
          </a:p>
          <a:p>
            <a:pPr lvl="1"/>
            <a:r>
              <a:rPr lang="en-AU" dirty="0"/>
              <a:t>Allows users to type commands, copy/paste, send interrupt codes etc.</a:t>
            </a:r>
          </a:p>
          <a:p>
            <a:pPr lvl="1"/>
            <a:endParaRPr lang="en-AU" dirty="0"/>
          </a:p>
          <a:p>
            <a:r>
              <a:rPr lang="en-AU" dirty="0"/>
              <a:t>A Shell is the system that interprets and executes your commands</a:t>
            </a:r>
          </a:p>
          <a:p>
            <a:pPr lvl="1"/>
            <a:r>
              <a:rPr lang="en-AU" dirty="0"/>
              <a:t>Provides a language of commands that can be used</a:t>
            </a:r>
          </a:p>
          <a:p>
            <a:pPr lvl="1"/>
            <a:r>
              <a:rPr lang="en-AU" dirty="0"/>
              <a:t>Allows users to execute programs</a:t>
            </a:r>
          </a:p>
          <a:p>
            <a:endParaRPr lang="en-AU" dirty="0"/>
          </a:p>
        </p:txBody>
      </p:sp>
    </p:spTree>
    <p:extLst>
      <p:ext uri="{BB962C8B-B14F-4D97-AF65-F5344CB8AC3E}">
        <p14:creationId xmlns:p14="http://schemas.microsoft.com/office/powerpoint/2010/main" val="304606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68FA-CE95-BFE0-4098-77A21A78C16D}"/>
              </a:ext>
            </a:extLst>
          </p:cNvPr>
          <p:cNvSpPr>
            <a:spLocks noGrp="1"/>
          </p:cNvSpPr>
          <p:nvPr>
            <p:ph type="title"/>
          </p:nvPr>
        </p:nvSpPr>
        <p:spPr/>
        <p:txBody>
          <a:bodyPr/>
          <a:lstStyle/>
          <a:p>
            <a:r>
              <a:rPr lang="en-AU" dirty="0"/>
              <a:t>Shell Commands</a:t>
            </a:r>
          </a:p>
        </p:txBody>
      </p:sp>
      <p:graphicFrame>
        <p:nvGraphicFramePr>
          <p:cNvPr id="4" name="Content Placeholder 3">
            <a:extLst>
              <a:ext uri="{FF2B5EF4-FFF2-40B4-BE49-F238E27FC236}">
                <a16:creationId xmlns:a16="http://schemas.microsoft.com/office/drawing/2014/main" id="{688270C1-BD04-34A2-C90A-2B1A1324947C}"/>
              </a:ext>
            </a:extLst>
          </p:cNvPr>
          <p:cNvGraphicFramePr>
            <a:graphicFrameLocks noGrp="1"/>
          </p:cNvGraphicFramePr>
          <p:nvPr>
            <p:ph idx="1"/>
            <p:extLst>
              <p:ext uri="{D42A27DB-BD31-4B8C-83A1-F6EECF244321}">
                <p14:modId xmlns:p14="http://schemas.microsoft.com/office/powerpoint/2010/main" val="2723885610"/>
              </p:ext>
            </p:extLst>
          </p:nvPr>
        </p:nvGraphicFramePr>
        <p:xfrm>
          <a:off x="2743200" y="2079626"/>
          <a:ext cx="6375399" cy="3714749"/>
        </p:xfrm>
        <a:graphic>
          <a:graphicData uri="http://schemas.openxmlformats.org/drawingml/2006/table">
            <a:tbl>
              <a:tblPr>
                <a:tableStyleId>{5940675A-B579-460E-94D1-54222C63F5DA}</a:tableStyleId>
              </a:tblPr>
              <a:tblGrid>
                <a:gridCol w="890652">
                  <a:extLst>
                    <a:ext uri="{9D8B030D-6E8A-4147-A177-3AD203B41FA5}">
                      <a16:colId xmlns:a16="http://schemas.microsoft.com/office/drawing/2014/main" val="1659291048"/>
                    </a:ext>
                  </a:extLst>
                </a:gridCol>
                <a:gridCol w="849212">
                  <a:extLst>
                    <a:ext uri="{9D8B030D-6E8A-4147-A177-3AD203B41FA5}">
                      <a16:colId xmlns:a16="http://schemas.microsoft.com/office/drawing/2014/main" val="1753051667"/>
                    </a:ext>
                  </a:extLst>
                </a:gridCol>
                <a:gridCol w="1049401">
                  <a:extLst>
                    <a:ext uri="{9D8B030D-6E8A-4147-A177-3AD203B41FA5}">
                      <a16:colId xmlns:a16="http://schemas.microsoft.com/office/drawing/2014/main" val="1290945569"/>
                    </a:ext>
                  </a:extLst>
                </a:gridCol>
                <a:gridCol w="3586134">
                  <a:extLst>
                    <a:ext uri="{9D8B030D-6E8A-4147-A177-3AD203B41FA5}">
                      <a16:colId xmlns:a16="http://schemas.microsoft.com/office/drawing/2014/main" val="971079812"/>
                    </a:ext>
                  </a:extLst>
                </a:gridCol>
              </a:tblGrid>
              <a:tr h="573338">
                <a:tc>
                  <a:txBody>
                    <a:bodyPr/>
                    <a:lstStyle/>
                    <a:p>
                      <a:r>
                        <a:rPr lang="en-AU" sz="1100" b="1" dirty="0">
                          <a:effectLst/>
                        </a:rPr>
                        <a:t>Bash (Linux or MacOS Terminal)</a:t>
                      </a:r>
                      <a:endParaRPr lang="en-AU" sz="1100" dirty="0">
                        <a:effectLst/>
                      </a:endParaRPr>
                    </a:p>
                  </a:txBody>
                  <a:tcPr marL="57334" marR="57334" marT="28667" marB="28667" anchor="ctr"/>
                </a:tc>
                <a:tc>
                  <a:txBody>
                    <a:bodyPr/>
                    <a:lstStyle/>
                    <a:p>
                      <a:r>
                        <a:rPr lang="en-AU" sz="1100" b="1" dirty="0">
                          <a:effectLst/>
                        </a:rPr>
                        <a:t>PowerShell</a:t>
                      </a:r>
                      <a:endParaRPr lang="en-AU" sz="1100" dirty="0">
                        <a:effectLst/>
                      </a:endParaRPr>
                    </a:p>
                  </a:txBody>
                  <a:tcPr marL="57334" marR="57334" marT="28667" marB="28667" anchor="ctr"/>
                </a:tc>
                <a:tc>
                  <a:txBody>
                    <a:bodyPr/>
                    <a:lstStyle/>
                    <a:p>
                      <a:r>
                        <a:rPr lang="en-AU" sz="1100" b="1">
                          <a:effectLst/>
                        </a:rPr>
                        <a:t>CMD</a:t>
                      </a:r>
                      <a:endParaRPr lang="en-AU" sz="1100">
                        <a:effectLst/>
                      </a:endParaRPr>
                    </a:p>
                  </a:txBody>
                  <a:tcPr marL="57334" marR="57334" marT="28667" marB="28667" anchor="ctr"/>
                </a:tc>
                <a:tc>
                  <a:txBody>
                    <a:bodyPr/>
                    <a:lstStyle/>
                    <a:p>
                      <a:r>
                        <a:rPr lang="en-AU" sz="1100" b="1" dirty="0">
                          <a:effectLst/>
                        </a:rPr>
                        <a:t>Description</a:t>
                      </a:r>
                      <a:endParaRPr lang="en-AU" sz="1100" dirty="0">
                        <a:effectLst/>
                      </a:endParaRPr>
                    </a:p>
                  </a:txBody>
                  <a:tcPr marL="57334" marR="57334" marT="28667" marB="28667" anchor="ctr"/>
                </a:tc>
                <a:extLst>
                  <a:ext uri="{0D108BD9-81ED-4DB2-BD59-A6C34878D82A}">
                    <a16:rowId xmlns:a16="http://schemas.microsoft.com/office/drawing/2014/main" val="3692018888"/>
                  </a:ext>
                </a:extLst>
              </a:tr>
              <a:tr h="401336">
                <a:tc>
                  <a:txBody>
                    <a:bodyPr/>
                    <a:lstStyle/>
                    <a:p>
                      <a:r>
                        <a:rPr lang="en-AU" sz="1100">
                          <a:effectLst/>
                        </a:rPr>
                        <a:t>ls</a:t>
                      </a:r>
                    </a:p>
                  </a:txBody>
                  <a:tcPr marL="57334" marR="57334" marT="28667" marB="28667" anchor="ctr"/>
                </a:tc>
                <a:tc>
                  <a:txBody>
                    <a:bodyPr/>
                    <a:lstStyle/>
                    <a:p>
                      <a:r>
                        <a:rPr lang="en-AU" sz="1100">
                          <a:effectLst/>
                        </a:rPr>
                        <a:t>ls or dir</a:t>
                      </a:r>
                    </a:p>
                  </a:txBody>
                  <a:tcPr marL="57334" marR="57334" marT="28667" marB="28667" anchor="ctr"/>
                </a:tc>
                <a:tc>
                  <a:txBody>
                    <a:bodyPr/>
                    <a:lstStyle/>
                    <a:p>
                      <a:r>
                        <a:rPr lang="en-AU" sz="1100" dirty="0" err="1">
                          <a:effectLst/>
                        </a:rPr>
                        <a:t>dir</a:t>
                      </a:r>
                      <a:endParaRPr lang="en-AU" sz="1100" dirty="0">
                        <a:effectLst/>
                      </a:endParaRPr>
                    </a:p>
                  </a:txBody>
                  <a:tcPr marL="57334" marR="57334" marT="28667" marB="28667" anchor="ctr"/>
                </a:tc>
                <a:tc>
                  <a:txBody>
                    <a:bodyPr/>
                    <a:lstStyle/>
                    <a:p>
                      <a:r>
                        <a:rPr lang="en-AU" sz="1100" dirty="0">
                          <a:effectLst/>
                        </a:rPr>
                        <a:t>List files in current directory</a:t>
                      </a:r>
                    </a:p>
                  </a:txBody>
                  <a:tcPr marL="57334" marR="57334" marT="28667" marB="28667" anchor="ctr"/>
                </a:tc>
                <a:extLst>
                  <a:ext uri="{0D108BD9-81ED-4DB2-BD59-A6C34878D82A}">
                    <a16:rowId xmlns:a16="http://schemas.microsoft.com/office/drawing/2014/main" val="4131070897"/>
                  </a:ext>
                </a:extLst>
              </a:tr>
              <a:tr h="229335">
                <a:tc>
                  <a:txBody>
                    <a:bodyPr/>
                    <a:lstStyle/>
                    <a:p>
                      <a:r>
                        <a:rPr lang="en-AU" sz="1100">
                          <a:effectLst/>
                        </a:rPr>
                        <a:t>cd</a:t>
                      </a:r>
                    </a:p>
                  </a:txBody>
                  <a:tcPr marL="57334" marR="57334" marT="28667" marB="28667" anchor="ctr"/>
                </a:tc>
                <a:tc>
                  <a:txBody>
                    <a:bodyPr/>
                    <a:lstStyle/>
                    <a:p>
                      <a:r>
                        <a:rPr lang="en-AU" sz="1100">
                          <a:effectLst/>
                        </a:rPr>
                        <a:t>cd</a:t>
                      </a:r>
                    </a:p>
                  </a:txBody>
                  <a:tcPr marL="57334" marR="57334" marT="28667" marB="28667" anchor="ctr"/>
                </a:tc>
                <a:tc>
                  <a:txBody>
                    <a:bodyPr/>
                    <a:lstStyle/>
                    <a:p>
                      <a:r>
                        <a:rPr lang="en-AU" sz="1100">
                          <a:effectLst/>
                        </a:rPr>
                        <a:t>cd</a:t>
                      </a:r>
                    </a:p>
                  </a:txBody>
                  <a:tcPr marL="57334" marR="57334" marT="28667" marB="28667" anchor="ctr"/>
                </a:tc>
                <a:tc>
                  <a:txBody>
                    <a:bodyPr/>
                    <a:lstStyle/>
                    <a:p>
                      <a:r>
                        <a:rPr lang="en-AU" sz="1100">
                          <a:effectLst/>
                        </a:rPr>
                        <a:t>Change Directory</a:t>
                      </a:r>
                    </a:p>
                  </a:txBody>
                  <a:tcPr marL="57334" marR="57334" marT="28667" marB="28667" anchor="ctr"/>
                </a:tc>
                <a:extLst>
                  <a:ext uri="{0D108BD9-81ED-4DB2-BD59-A6C34878D82A}">
                    <a16:rowId xmlns:a16="http://schemas.microsoft.com/office/drawing/2014/main" val="3031478911"/>
                  </a:ext>
                </a:extLst>
              </a:tr>
              <a:tr h="401336">
                <a:tc>
                  <a:txBody>
                    <a:bodyPr/>
                    <a:lstStyle/>
                    <a:p>
                      <a:r>
                        <a:rPr lang="en-AU" sz="1100">
                          <a:effectLst/>
                        </a:rPr>
                        <a:t>cp</a:t>
                      </a:r>
                    </a:p>
                  </a:txBody>
                  <a:tcPr marL="57334" marR="57334" marT="28667" marB="28667" anchor="ctr"/>
                </a:tc>
                <a:tc>
                  <a:txBody>
                    <a:bodyPr/>
                    <a:lstStyle/>
                    <a:p>
                      <a:r>
                        <a:rPr lang="en-AU" sz="1100">
                          <a:effectLst/>
                        </a:rPr>
                        <a:t>cp or copy</a:t>
                      </a:r>
                    </a:p>
                  </a:txBody>
                  <a:tcPr marL="57334" marR="57334" marT="28667" marB="28667" anchor="ctr"/>
                </a:tc>
                <a:tc>
                  <a:txBody>
                    <a:bodyPr/>
                    <a:lstStyle/>
                    <a:p>
                      <a:r>
                        <a:rPr lang="en-AU" sz="1100">
                          <a:effectLst/>
                        </a:rPr>
                        <a:t>copy</a:t>
                      </a:r>
                    </a:p>
                  </a:txBody>
                  <a:tcPr marL="57334" marR="57334" marT="28667" marB="28667" anchor="ctr"/>
                </a:tc>
                <a:tc>
                  <a:txBody>
                    <a:bodyPr/>
                    <a:lstStyle/>
                    <a:p>
                      <a:r>
                        <a:rPr lang="en-AU" sz="1100" dirty="0">
                          <a:effectLst/>
                        </a:rPr>
                        <a:t>Copy a file from one place to another</a:t>
                      </a:r>
                    </a:p>
                  </a:txBody>
                  <a:tcPr marL="57334" marR="57334" marT="28667" marB="28667" anchor="ctr"/>
                </a:tc>
                <a:extLst>
                  <a:ext uri="{0D108BD9-81ED-4DB2-BD59-A6C34878D82A}">
                    <a16:rowId xmlns:a16="http://schemas.microsoft.com/office/drawing/2014/main" val="1970853301"/>
                  </a:ext>
                </a:extLst>
              </a:tr>
              <a:tr h="401336">
                <a:tc>
                  <a:txBody>
                    <a:bodyPr/>
                    <a:lstStyle/>
                    <a:p>
                      <a:r>
                        <a:rPr lang="en-AU" sz="1100">
                          <a:effectLst/>
                        </a:rPr>
                        <a:t>mv</a:t>
                      </a:r>
                    </a:p>
                  </a:txBody>
                  <a:tcPr marL="57334" marR="57334" marT="28667" marB="28667" anchor="ctr"/>
                </a:tc>
                <a:tc>
                  <a:txBody>
                    <a:bodyPr/>
                    <a:lstStyle/>
                    <a:p>
                      <a:r>
                        <a:rPr lang="en-AU" sz="1100">
                          <a:effectLst/>
                        </a:rPr>
                        <a:t>mv or move</a:t>
                      </a:r>
                    </a:p>
                  </a:txBody>
                  <a:tcPr marL="57334" marR="57334" marT="28667" marB="28667" anchor="ctr"/>
                </a:tc>
                <a:tc>
                  <a:txBody>
                    <a:bodyPr/>
                    <a:lstStyle/>
                    <a:p>
                      <a:r>
                        <a:rPr lang="en-AU" sz="1100">
                          <a:effectLst/>
                        </a:rPr>
                        <a:t>move</a:t>
                      </a:r>
                    </a:p>
                  </a:txBody>
                  <a:tcPr marL="57334" marR="57334" marT="28667" marB="28667" anchor="ctr"/>
                </a:tc>
                <a:tc>
                  <a:txBody>
                    <a:bodyPr/>
                    <a:lstStyle/>
                    <a:p>
                      <a:r>
                        <a:rPr lang="en-AU" sz="1100">
                          <a:effectLst/>
                        </a:rPr>
                        <a:t>Move or rename a file</a:t>
                      </a:r>
                    </a:p>
                  </a:txBody>
                  <a:tcPr marL="57334" marR="57334" marT="28667" marB="28667" anchor="ctr"/>
                </a:tc>
                <a:extLst>
                  <a:ext uri="{0D108BD9-81ED-4DB2-BD59-A6C34878D82A}">
                    <a16:rowId xmlns:a16="http://schemas.microsoft.com/office/drawing/2014/main" val="3910745064"/>
                  </a:ext>
                </a:extLst>
              </a:tr>
              <a:tr h="567365">
                <a:tc>
                  <a:txBody>
                    <a:bodyPr/>
                    <a:lstStyle/>
                    <a:p>
                      <a:r>
                        <a:rPr lang="en-AU" sz="1100">
                          <a:effectLst/>
                        </a:rPr>
                        <a:t>mkdir</a:t>
                      </a:r>
                    </a:p>
                  </a:txBody>
                  <a:tcPr marL="57334" marR="57334" marT="28667" marB="28667" anchor="ctr"/>
                </a:tc>
                <a:tc>
                  <a:txBody>
                    <a:bodyPr/>
                    <a:lstStyle/>
                    <a:p>
                      <a:r>
                        <a:rPr lang="en-AU" sz="1100">
                          <a:effectLst/>
                        </a:rPr>
                        <a:t>mkdir</a:t>
                      </a:r>
                    </a:p>
                  </a:txBody>
                  <a:tcPr marL="57334" marR="57334" marT="28667" marB="28667" anchor="ctr"/>
                </a:tc>
                <a:tc>
                  <a:txBody>
                    <a:bodyPr/>
                    <a:lstStyle/>
                    <a:p>
                      <a:r>
                        <a:rPr lang="en-AU" sz="1100">
                          <a:effectLst/>
                        </a:rPr>
                        <a:t>mkdir</a:t>
                      </a:r>
                    </a:p>
                  </a:txBody>
                  <a:tcPr marL="57334" marR="57334" marT="28667" marB="28667" anchor="ctr"/>
                </a:tc>
                <a:tc>
                  <a:txBody>
                    <a:bodyPr/>
                    <a:lstStyle/>
                    <a:p>
                      <a:r>
                        <a:rPr lang="en-AU" sz="1100" dirty="0">
                          <a:effectLst/>
                        </a:rPr>
                        <a:t>Create directory (folder)</a:t>
                      </a:r>
                    </a:p>
                  </a:txBody>
                  <a:tcPr marL="57334" marR="57334" marT="28667" marB="28667" anchor="ctr"/>
                </a:tc>
                <a:extLst>
                  <a:ext uri="{0D108BD9-81ED-4DB2-BD59-A6C34878D82A}">
                    <a16:rowId xmlns:a16="http://schemas.microsoft.com/office/drawing/2014/main" val="3392064535"/>
                  </a:ext>
                </a:extLst>
              </a:tr>
              <a:tr h="567365">
                <a:tc>
                  <a:txBody>
                    <a:bodyPr/>
                    <a:lstStyle/>
                    <a:p>
                      <a:r>
                        <a:rPr lang="en-AU" sz="1100">
                          <a:effectLst/>
                        </a:rPr>
                        <a:t>rm</a:t>
                      </a:r>
                    </a:p>
                  </a:txBody>
                  <a:tcPr marL="57334" marR="57334" marT="28667" marB="28667" anchor="ctr"/>
                </a:tc>
                <a:tc>
                  <a:txBody>
                    <a:bodyPr/>
                    <a:lstStyle/>
                    <a:p>
                      <a:r>
                        <a:rPr lang="en-AU" sz="1100">
                          <a:effectLst/>
                        </a:rPr>
                        <a:t>rm or del</a:t>
                      </a:r>
                    </a:p>
                  </a:txBody>
                  <a:tcPr marL="57334" marR="57334" marT="28667" marB="28667" anchor="ctr"/>
                </a:tc>
                <a:tc>
                  <a:txBody>
                    <a:bodyPr/>
                    <a:lstStyle/>
                    <a:p>
                      <a:r>
                        <a:rPr lang="en-AU" sz="1100">
                          <a:effectLst/>
                        </a:rPr>
                        <a:t>del</a:t>
                      </a:r>
                    </a:p>
                  </a:txBody>
                  <a:tcPr marL="57334" marR="57334" marT="28667" marB="28667" anchor="ctr"/>
                </a:tc>
                <a:tc>
                  <a:txBody>
                    <a:bodyPr/>
                    <a:lstStyle/>
                    <a:p>
                      <a:r>
                        <a:rPr lang="en-AU" sz="1100" dirty="0">
                          <a:effectLst/>
                        </a:rPr>
                        <a:t>Delete a file</a:t>
                      </a:r>
                    </a:p>
                  </a:txBody>
                  <a:tcPr marL="57334" marR="57334" marT="28667" marB="28667" anchor="ctr"/>
                </a:tc>
                <a:extLst>
                  <a:ext uri="{0D108BD9-81ED-4DB2-BD59-A6C34878D82A}">
                    <a16:rowId xmlns:a16="http://schemas.microsoft.com/office/drawing/2014/main" val="2090352942"/>
                  </a:ext>
                </a:extLst>
              </a:tr>
              <a:tr h="573338">
                <a:tc>
                  <a:txBody>
                    <a:bodyPr/>
                    <a:lstStyle/>
                    <a:p>
                      <a:r>
                        <a:rPr lang="en-AU" sz="1100">
                          <a:effectLst/>
                        </a:rPr>
                        <a:t>cat</a:t>
                      </a:r>
                      <a:br>
                        <a:rPr lang="en-AU" sz="1100">
                          <a:effectLst/>
                        </a:rPr>
                      </a:br>
                      <a:endParaRPr lang="en-AU" sz="1100">
                        <a:effectLst/>
                      </a:endParaRPr>
                    </a:p>
                  </a:txBody>
                  <a:tcPr marL="57334" marR="57334" marT="28667" marB="28667" anchor="ctr"/>
                </a:tc>
                <a:tc>
                  <a:txBody>
                    <a:bodyPr/>
                    <a:lstStyle/>
                    <a:p>
                      <a:r>
                        <a:rPr lang="en-AU" sz="1100">
                          <a:effectLst/>
                        </a:rPr>
                        <a:t>cat or type</a:t>
                      </a:r>
                      <a:br>
                        <a:rPr lang="en-AU" sz="1100">
                          <a:effectLst/>
                        </a:rPr>
                      </a:br>
                      <a:endParaRPr lang="en-AU" sz="1100">
                        <a:effectLst/>
                      </a:endParaRPr>
                    </a:p>
                  </a:txBody>
                  <a:tcPr marL="57334" marR="57334" marT="28667" marB="28667" anchor="ctr"/>
                </a:tc>
                <a:tc>
                  <a:txBody>
                    <a:bodyPr/>
                    <a:lstStyle/>
                    <a:p>
                      <a:r>
                        <a:rPr lang="en-AU" sz="1100">
                          <a:effectLst/>
                        </a:rPr>
                        <a:t>type</a:t>
                      </a:r>
                      <a:br>
                        <a:rPr lang="en-AU" sz="1100">
                          <a:effectLst/>
                        </a:rPr>
                      </a:br>
                      <a:endParaRPr lang="en-AU" sz="1100">
                        <a:effectLst/>
                      </a:endParaRPr>
                    </a:p>
                  </a:txBody>
                  <a:tcPr marL="57334" marR="57334" marT="28667" marB="28667" anchor="ctr"/>
                </a:tc>
                <a:tc>
                  <a:txBody>
                    <a:bodyPr/>
                    <a:lstStyle/>
                    <a:p>
                      <a:r>
                        <a:rPr lang="en-AU" sz="1100" dirty="0">
                          <a:effectLst/>
                        </a:rPr>
                        <a:t>Print the contents of a file (or </a:t>
                      </a:r>
                      <a:r>
                        <a:rPr lang="en-AU" sz="1100" dirty="0" err="1">
                          <a:effectLst/>
                        </a:rPr>
                        <a:t>concatinate</a:t>
                      </a:r>
                      <a:r>
                        <a:rPr lang="en-AU" sz="1100" dirty="0">
                          <a:effectLst/>
                        </a:rPr>
                        <a:t> files)</a:t>
                      </a:r>
                    </a:p>
                  </a:txBody>
                  <a:tcPr marL="57334" marR="57334" marT="28667" marB="28667" anchor="ctr"/>
                </a:tc>
                <a:extLst>
                  <a:ext uri="{0D108BD9-81ED-4DB2-BD59-A6C34878D82A}">
                    <a16:rowId xmlns:a16="http://schemas.microsoft.com/office/drawing/2014/main" val="537508748"/>
                  </a:ext>
                </a:extLst>
              </a:tr>
            </a:tbl>
          </a:graphicData>
        </a:graphic>
      </p:graphicFrame>
    </p:spTree>
    <p:extLst>
      <p:ext uri="{BB962C8B-B14F-4D97-AF65-F5344CB8AC3E}">
        <p14:creationId xmlns:p14="http://schemas.microsoft.com/office/powerpoint/2010/main" val="369254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FFC1-D581-41ED-3226-5BCF1E8C8BA3}"/>
              </a:ext>
            </a:extLst>
          </p:cNvPr>
          <p:cNvSpPr>
            <a:spLocks noGrp="1"/>
          </p:cNvSpPr>
          <p:nvPr>
            <p:ph type="title"/>
          </p:nvPr>
        </p:nvSpPr>
        <p:spPr/>
        <p:txBody>
          <a:bodyPr/>
          <a:lstStyle/>
          <a:p>
            <a:r>
              <a:rPr lang="en-AU" dirty="0"/>
              <a:t>Shell Commands</a:t>
            </a:r>
          </a:p>
        </p:txBody>
      </p:sp>
      <p:sp>
        <p:nvSpPr>
          <p:cNvPr id="3" name="Content Placeholder 2">
            <a:extLst>
              <a:ext uri="{FF2B5EF4-FFF2-40B4-BE49-F238E27FC236}">
                <a16:creationId xmlns:a16="http://schemas.microsoft.com/office/drawing/2014/main" id="{6CF5C515-9CA5-BD89-2933-967C2CDC7B37}"/>
              </a:ext>
            </a:extLst>
          </p:cNvPr>
          <p:cNvSpPr>
            <a:spLocks noGrp="1"/>
          </p:cNvSpPr>
          <p:nvPr>
            <p:ph idx="1"/>
          </p:nvPr>
        </p:nvSpPr>
        <p:spPr/>
        <p:txBody>
          <a:bodyPr/>
          <a:lstStyle/>
          <a:p>
            <a:r>
              <a:rPr lang="en-AU" dirty="0"/>
              <a:t>Most shell commands are actually programs that get executed</a:t>
            </a:r>
          </a:p>
          <a:p>
            <a:endParaRPr lang="en-AU" dirty="0"/>
          </a:p>
          <a:p>
            <a:r>
              <a:rPr lang="en-AU" dirty="0"/>
              <a:t>The shell runs the program and assigns it to a process and passes control of the terminal to the program while it is running</a:t>
            </a:r>
          </a:p>
          <a:p>
            <a:endParaRPr lang="en-AU" dirty="0"/>
          </a:p>
        </p:txBody>
      </p:sp>
    </p:spTree>
    <p:extLst>
      <p:ext uri="{BB962C8B-B14F-4D97-AF65-F5344CB8AC3E}">
        <p14:creationId xmlns:p14="http://schemas.microsoft.com/office/powerpoint/2010/main" val="77222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36F5-CF20-E622-A1C5-5B8E3AB3C826}"/>
              </a:ext>
            </a:extLst>
          </p:cNvPr>
          <p:cNvSpPr>
            <a:spLocks noGrp="1"/>
          </p:cNvSpPr>
          <p:nvPr>
            <p:ph type="title"/>
          </p:nvPr>
        </p:nvSpPr>
        <p:spPr/>
        <p:txBody>
          <a:bodyPr/>
          <a:lstStyle/>
          <a:p>
            <a:r>
              <a:rPr lang="en-AU" dirty="0"/>
              <a:t>Command Arguments</a:t>
            </a:r>
          </a:p>
        </p:txBody>
      </p:sp>
      <p:sp>
        <p:nvSpPr>
          <p:cNvPr id="3" name="Content Placeholder 2">
            <a:extLst>
              <a:ext uri="{FF2B5EF4-FFF2-40B4-BE49-F238E27FC236}">
                <a16:creationId xmlns:a16="http://schemas.microsoft.com/office/drawing/2014/main" id="{5A890ED7-D571-241E-D7FA-200269304E4C}"/>
              </a:ext>
            </a:extLst>
          </p:cNvPr>
          <p:cNvSpPr>
            <a:spLocks noGrp="1"/>
          </p:cNvSpPr>
          <p:nvPr>
            <p:ph idx="1"/>
          </p:nvPr>
        </p:nvSpPr>
        <p:spPr/>
        <p:txBody>
          <a:bodyPr>
            <a:normAutofit lnSpcReduction="10000"/>
          </a:bodyPr>
          <a:lstStyle/>
          <a:p>
            <a:r>
              <a:rPr lang="en-AU" dirty="0"/>
              <a:t>Command Arguments are strings of text that are provided to a command or program to be used in its execution</a:t>
            </a:r>
          </a:p>
          <a:p>
            <a:endParaRPr lang="en-AU" dirty="0"/>
          </a:p>
          <a:p>
            <a:r>
              <a:rPr lang="en-AU" dirty="0"/>
              <a:t>This information might be something like a filename or a path</a:t>
            </a:r>
          </a:p>
          <a:p>
            <a:pPr lvl="1"/>
            <a:r>
              <a:rPr lang="en-AU" dirty="0"/>
              <a:t>Eg. </a:t>
            </a:r>
            <a:r>
              <a:rPr lang="en-AU" dirty="0">
                <a:latin typeface="Consolas" panose="020B0609020204030204" pitchFamily="49" charset="0"/>
              </a:rPr>
              <a:t>cat secretmessage.txt</a:t>
            </a:r>
          </a:p>
          <a:p>
            <a:endParaRPr lang="en-AU" dirty="0"/>
          </a:p>
          <a:p>
            <a:r>
              <a:rPr lang="en-AU" dirty="0"/>
              <a:t>Arguments that start with - or -- are often “command flags” that set options for the program</a:t>
            </a:r>
          </a:p>
          <a:p>
            <a:pPr lvl="1"/>
            <a:r>
              <a:rPr lang="en-AU" dirty="0"/>
              <a:t>Eg. </a:t>
            </a:r>
            <a:r>
              <a:rPr lang="en-AU" dirty="0" err="1">
                <a:latin typeface="Consolas" panose="020B0609020204030204" pitchFamily="49" charset="0"/>
              </a:rPr>
              <a:t>gpg</a:t>
            </a:r>
            <a:r>
              <a:rPr lang="en-AU" dirty="0">
                <a:latin typeface="Consolas" panose="020B0609020204030204" pitchFamily="49" charset="0"/>
              </a:rPr>
              <a:t> -e --</a:t>
            </a:r>
            <a:r>
              <a:rPr lang="en-AU" dirty="0" err="1">
                <a:latin typeface="Consolas" panose="020B0609020204030204" pitchFamily="49" charset="0"/>
              </a:rPr>
              <a:t>armor</a:t>
            </a:r>
            <a:r>
              <a:rPr lang="en-AU" dirty="0">
                <a:latin typeface="Consolas" panose="020B0609020204030204" pitchFamily="49" charset="0"/>
              </a:rPr>
              <a:t> secretmessage.txt</a:t>
            </a:r>
          </a:p>
        </p:txBody>
      </p:sp>
    </p:spTree>
    <p:extLst>
      <p:ext uri="{BB962C8B-B14F-4D97-AF65-F5344CB8AC3E}">
        <p14:creationId xmlns:p14="http://schemas.microsoft.com/office/powerpoint/2010/main" val="218577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File Systems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20000"/>
          </a:bodyPr>
          <a:lstStyle/>
          <a:p>
            <a:r>
              <a:rPr lang="en-AU" dirty="0">
                <a:effectLst/>
              </a:rPr>
              <a:t>A file:</a:t>
            </a:r>
          </a:p>
          <a:p>
            <a:pPr lvl="1"/>
            <a:r>
              <a:rPr lang="en-AU" dirty="0">
                <a:effectLst/>
              </a:rPr>
              <a:t>Is a named collection of information stored on a storage device such as a internal disk drive or external USB drive</a:t>
            </a:r>
          </a:p>
          <a:p>
            <a:pPr lvl="1"/>
            <a:r>
              <a:rPr lang="en-AU" dirty="0">
                <a:effectLst/>
              </a:rPr>
              <a:t>Has metadata such as name, type, location, size, protection, creator, creation time, etc</a:t>
            </a:r>
          </a:p>
          <a:p>
            <a:pPr lvl="1"/>
            <a:r>
              <a:rPr lang="en-AU" dirty="0">
                <a:effectLst/>
              </a:rPr>
              <a:t>Has an owner and permissions for access control</a:t>
            </a:r>
          </a:p>
          <a:p>
            <a:r>
              <a:rPr lang="en-AU" dirty="0">
                <a:effectLst/>
              </a:rPr>
              <a:t>Organised in directories or folders</a:t>
            </a:r>
          </a:p>
          <a:p>
            <a:r>
              <a:rPr lang="en-AU" dirty="0">
                <a:effectLst/>
              </a:rPr>
              <a:t>Operating system supports a file system which is a way of organising files on a disk, providing operations of creating, reading, writing and deleting files</a:t>
            </a:r>
          </a:p>
          <a:p>
            <a:r>
              <a:rPr lang="en-AU" dirty="0">
                <a:effectLst/>
              </a:rPr>
              <a:t>Devices can be logically viewed as files as well</a:t>
            </a:r>
          </a:p>
          <a:p>
            <a:r>
              <a:rPr lang="en-AU" dirty="0">
                <a:effectLst/>
              </a:rPr>
              <a:t>Numerous file system types: FAT, NTFS, APFS, EXT etc</a:t>
            </a:r>
          </a:p>
          <a:p>
            <a:r>
              <a:rPr lang="en-AU" dirty="0">
                <a:effectLst/>
              </a:rPr>
              <a:t>Access is controlled by discretionary and role based access control </a:t>
            </a:r>
          </a:p>
          <a:p>
            <a:endParaRPr lang="en-AU" dirty="0">
              <a:effectLst/>
            </a:endParaRPr>
          </a:p>
          <a:p>
            <a:endParaRPr lang="en-AU" dirty="0">
              <a:effectLst/>
            </a:endParaRPr>
          </a:p>
          <a:p>
            <a:endParaRPr lang="en-AU" sz="2000" dirty="0"/>
          </a:p>
        </p:txBody>
      </p:sp>
    </p:spTree>
    <p:extLst>
      <p:ext uri="{BB962C8B-B14F-4D97-AF65-F5344CB8AC3E}">
        <p14:creationId xmlns:p14="http://schemas.microsoft.com/office/powerpoint/2010/main" val="63728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43E9-6C4F-3023-8768-F7E51AE4DA7E}"/>
              </a:ext>
            </a:extLst>
          </p:cNvPr>
          <p:cNvSpPr>
            <a:spLocks noGrp="1"/>
          </p:cNvSpPr>
          <p:nvPr>
            <p:ph type="title"/>
          </p:nvPr>
        </p:nvSpPr>
        <p:spPr/>
        <p:txBody>
          <a:bodyPr/>
          <a:lstStyle/>
          <a:p>
            <a:r>
              <a:rPr lang="en-AU" dirty="0"/>
              <a:t>Windows vs Unix-like Style</a:t>
            </a:r>
          </a:p>
        </p:txBody>
      </p:sp>
      <p:sp>
        <p:nvSpPr>
          <p:cNvPr id="3" name="Content Placeholder 2">
            <a:extLst>
              <a:ext uri="{FF2B5EF4-FFF2-40B4-BE49-F238E27FC236}">
                <a16:creationId xmlns:a16="http://schemas.microsoft.com/office/drawing/2014/main" id="{5057A256-7F73-7698-6335-F03FE0789280}"/>
              </a:ext>
            </a:extLst>
          </p:cNvPr>
          <p:cNvSpPr>
            <a:spLocks noGrp="1"/>
          </p:cNvSpPr>
          <p:nvPr>
            <p:ph idx="1"/>
          </p:nvPr>
        </p:nvSpPr>
        <p:spPr/>
        <p:txBody>
          <a:bodyPr/>
          <a:lstStyle/>
          <a:p>
            <a:r>
              <a:rPr lang="en-AU" dirty="0"/>
              <a:t>Windows filesystems are structured around drives or devices that are “mounted” at the root of the file system.</a:t>
            </a:r>
          </a:p>
          <a:p>
            <a:pPr lvl="1"/>
            <a:r>
              <a:rPr lang="en-AU" dirty="0"/>
              <a:t>The primary system hard drive is usually labelled C:\ with other drives given other letters</a:t>
            </a:r>
          </a:p>
          <a:p>
            <a:pPr lvl="2"/>
            <a:r>
              <a:rPr lang="en-AU" dirty="0"/>
              <a:t>The filesystem is structured hierarchically within each drive.</a:t>
            </a:r>
          </a:p>
        </p:txBody>
      </p:sp>
      <p:graphicFrame>
        <p:nvGraphicFramePr>
          <p:cNvPr id="4" name="Diagram 3">
            <a:extLst>
              <a:ext uri="{FF2B5EF4-FFF2-40B4-BE49-F238E27FC236}">
                <a16:creationId xmlns:a16="http://schemas.microsoft.com/office/drawing/2014/main" id="{F780C19B-DC9C-CABB-5B36-5830B5A9CA4D}"/>
              </a:ext>
            </a:extLst>
          </p:cNvPr>
          <p:cNvGraphicFramePr/>
          <p:nvPr>
            <p:extLst>
              <p:ext uri="{D42A27DB-BD31-4B8C-83A1-F6EECF244321}">
                <p14:modId xmlns:p14="http://schemas.microsoft.com/office/powerpoint/2010/main" val="848500388"/>
              </p:ext>
            </p:extLst>
          </p:nvPr>
        </p:nvGraphicFramePr>
        <p:xfrm>
          <a:off x="4961466" y="3369732"/>
          <a:ext cx="7086601" cy="3412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32A8EF3-D70A-DD10-818F-FBF7D4DF5831}"/>
              </a:ext>
            </a:extLst>
          </p:cNvPr>
          <p:cNvGraphicFramePr/>
          <p:nvPr>
            <p:extLst>
              <p:ext uri="{D42A27DB-BD31-4B8C-83A1-F6EECF244321}">
                <p14:modId xmlns:p14="http://schemas.microsoft.com/office/powerpoint/2010/main" val="178987424"/>
              </p:ext>
            </p:extLst>
          </p:nvPr>
        </p:nvGraphicFramePr>
        <p:xfrm>
          <a:off x="602082" y="3716867"/>
          <a:ext cx="6569185" cy="30460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2717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43E9-6C4F-3023-8768-F7E51AE4DA7E}"/>
              </a:ext>
            </a:extLst>
          </p:cNvPr>
          <p:cNvSpPr>
            <a:spLocks noGrp="1"/>
          </p:cNvSpPr>
          <p:nvPr>
            <p:ph type="title"/>
          </p:nvPr>
        </p:nvSpPr>
        <p:spPr/>
        <p:txBody>
          <a:bodyPr/>
          <a:lstStyle/>
          <a:p>
            <a:r>
              <a:rPr lang="en-AU" dirty="0"/>
              <a:t>Windows vs Unix-like Style</a:t>
            </a:r>
          </a:p>
        </p:txBody>
      </p:sp>
      <p:sp>
        <p:nvSpPr>
          <p:cNvPr id="3" name="Content Placeholder 2">
            <a:extLst>
              <a:ext uri="{FF2B5EF4-FFF2-40B4-BE49-F238E27FC236}">
                <a16:creationId xmlns:a16="http://schemas.microsoft.com/office/drawing/2014/main" id="{5057A256-7F73-7698-6335-F03FE0789280}"/>
              </a:ext>
            </a:extLst>
          </p:cNvPr>
          <p:cNvSpPr>
            <a:spLocks noGrp="1"/>
          </p:cNvSpPr>
          <p:nvPr>
            <p:ph idx="1"/>
          </p:nvPr>
        </p:nvSpPr>
        <p:spPr/>
        <p:txBody>
          <a:bodyPr/>
          <a:lstStyle/>
          <a:p>
            <a:r>
              <a:rPr lang="en-AU" dirty="0"/>
              <a:t>Unix-like filesystems (Like Linux or </a:t>
            </a:r>
            <a:r>
              <a:rPr lang="en-AU" dirty="0" err="1"/>
              <a:t>MacOs</a:t>
            </a:r>
            <a:r>
              <a:rPr lang="en-AU" dirty="0"/>
              <a:t>) are structured in a single hierarchy with / as the root directory</a:t>
            </a:r>
          </a:p>
          <a:p>
            <a:pPr lvl="1"/>
            <a:r>
              <a:rPr lang="en-AU" dirty="0"/>
              <a:t>The primary system is mounted as / with other devices able to be mounted at different locations</a:t>
            </a:r>
          </a:p>
        </p:txBody>
      </p:sp>
      <p:graphicFrame>
        <p:nvGraphicFramePr>
          <p:cNvPr id="4" name="Diagram 3">
            <a:extLst>
              <a:ext uri="{FF2B5EF4-FFF2-40B4-BE49-F238E27FC236}">
                <a16:creationId xmlns:a16="http://schemas.microsoft.com/office/drawing/2014/main" id="{F780C19B-DC9C-CABB-5B36-5830B5A9CA4D}"/>
              </a:ext>
            </a:extLst>
          </p:cNvPr>
          <p:cNvGraphicFramePr/>
          <p:nvPr>
            <p:extLst>
              <p:ext uri="{D42A27DB-BD31-4B8C-83A1-F6EECF244321}">
                <p14:modId xmlns:p14="http://schemas.microsoft.com/office/powerpoint/2010/main" val="1061343873"/>
              </p:ext>
            </p:extLst>
          </p:nvPr>
        </p:nvGraphicFramePr>
        <p:xfrm>
          <a:off x="1263110" y="2838449"/>
          <a:ext cx="8913824" cy="4019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78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1819-A3E3-89A3-D96C-121A460E571E}"/>
              </a:ext>
            </a:extLst>
          </p:cNvPr>
          <p:cNvSpPr>
            <a:spLocks noGrp="1"/>
          </p:cNvSpPr>
          <p:nvPr>
            <p:ph type="title"/>
          </p:nvPr>
        </p:nvSpPr>
        <p:spPr/>
        <p:txBody>
          <a:bodyPr/>
          <a:lstStyle/>
          <a:p>
            <a:r>
              <a:rPr lang="en-AU" dirty="0"/>
              <a:t>Paths</a:t>
            </a:r>
          </a:p>
        </p:txBody>
      </p:sp>
      <p:sp>
        <p:nvSpPr>
          <p:cNvPr id="3" name="Content Placeholder 2">
            <a:extLst>
              <a:ext uri="{FF2B5EF4-FFF2-40B4-BE49-F238E27FC236}">
                <a16:creationId xmlns:a16="http://schemas.microsoft.com/office/drawing/2014/main" id="{4B215E98-74FA-8DD3-C1F7-0FDC2527021A}"/>
              </a:ext>
            </a:extLst>
          </p:cNvPr>
          <p:cNvSpPr>
            <a:spLocks noGrp="1"/>
          </p:cNvSpPr>
          <p:nvPr>
            <p:ph idx="1"/>
          </p:nvPr>
        </p:nvSpPr>
        <p:spPr/>
        <p:txBody>
          <a:bodyPr/>
          <a:lstStyle/>
          <a:p>
            <a:r>
              <a:rPr lang="en-AU" dirty="0"/>
              <a:t>The location of a file or directory can be represented by a “path” string.</a:t>
            </a:r>
          </a:p>
          <a:p>
            <a:endParaRPr lang="en-AU" dirty="0"/>
          </a:p>
          <a:p>
            <a:r>
              <a:rPr lang="en-AU" dirty="0"/>
              <a:t>In Windows, paths use \ (backslash) to delimit folders</a:t>
            </a:r>
          </a:p>
          <a:p>
            <a:pPr lvl="1"/>
            <a:r>
              <a:rPr lang="en-AU" dirty="0"/>
              <a:t>Eg. C:\users\Alice\Desktop\hello.txt</a:t>
            </a:r>
          </a:p>
          <a:p>
            <a:r>
              <a:rPr lang="en-AU" dirty="0"/>
              <a:t>In Linux and other Unix-like operating systems, paths use / (</a:t>
            </a:r>
            <a:r>
              <a:rPr lang="en-AU" dirty="0" err="1"/>
              <a:t>forwardslash</a:t>
            </a:r>
            <a:r>
              <a:rPr lang="en-AU" dirty="0"/>
              <a:t>) to delimit directories</a:t>
            </a:r>
          </a:p>
          <a:p>
            <a:pPr lvl="1"/>
            <a:r>
              <a:rPr lang="en-AU" dirty="0" err="1"/>
              <a:t>Eg</a:t>
            </a:r>
            <a:r>
              <a:rPr lang="en-AU" dirty="0"/>
              <a:t> /home/bob/Desktop/hello.txt</a:t>
            </a:r>
          </a:p>
        </p:txBody>
      </p:sp>
    </p:spTree>
    <p:extLst>
      <p:ext uri="{BB962C8B-B14F-4D97-AF65-F5344CB8AC3E}">
        <p14:creationId xmlns:p14="http://schemas.microsoft.com/office/powerpoint/2010/main" val="46946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5" name="Rectangle 6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6"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Cowsay</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application on a Unix-like Operating System (Written by Tony </a:t>
            </a:r>
            <a:r>
              <a:rPr lang="en-US"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Moroe</a:t>
            </a:r>
            <a:r>
              <a:rPr lang="en-US"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 1999)</a:t>
            </a:r>
          </a:p>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6" name="Picture 5">
            <a:extLst>
              <a:ext uri="{FF2B5EF4-FFF2-40B4-BE49-F238E27FC236}">
                <a16:creationId xmlns:a16="http://schemas.microsoft.com/office/drawing/2014/main" id="{4947F9D4-DB1D-4D9A-CA92-094A8C4ADC14}"/>
              </a:ext>
            </a:extLst>
          </p:cNvPr>
          <p:cNvPicPr>
            <a:picLocks noChangeAspect="1"/>
          </p:cNvPicPr>
          <p:nvPr/>
        </p:nvPicPr>
        <p:blipFill>
          <a:blip r:embed="rId3"/>
          <a:stretch>
            <a:fillRect/>
          </a:stretch>
        </p:blipFill>
        <p:spPr>
          <a:xfrm>
            <a:off x="5885044" y="1265582"/>
            <a:ext cx="5117574" cy="4060424"/>
          </a:xfrm>
          <a:prstGeom prst="rect">
            <a:avLst/>
          </a:prstGeom>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6F27-3A94-6505-7965-97D02297C1DA}"/>
              </a:ext>
            </a:extLst>
          </p:cNvPr>
          <p:cNvSpPr>
            <a:spLocks noGrp="1"/>
          </p:cNvSpPr>
          <p:nvPr>
            <p:ph type="title"/>
          </p:nvPr>
        </p:nvSpPr>
        <p:spPr/>
        <p:txBody>
          <a:bodyPr/>
          <a:lstStyle/>
          <a:p>
            <a:r>
              <a:rPr lang="en-AU" dirty="0"/>
              <a:t>Expansions</a:t>
            </a:r>
          </a:p>
        </p:txBody>
      </p:sp>
      <p:sp>
        <p:nvSpPr>
          <p:cNvPr id="3" name="Content Placeholder 2">
            <a:extLst>
              <a:ext uri="{FF2B5EF4-FFF2-40B4-BE49-F238E27FC236}">
                <a16:creationId xmlns:a16="http://schemas.microsoft.com/office/drawing/2014/main" id="{96464206-D5EA-DC12-22B3-AAC33C097196}"/>
              </a:ext>
            </a:extLst>
          </p:cNvPr>
          <p:cNvSpPr>
            <a:spLocks noGrp="1"/>
          </p:cNvSpPr>
          <p:nvPr>
            <p:ph idx="1"/>
          </p:nvPr>
        </p:nvSpPr>
        <p:spPr/>
        <p:txBody>
          <a:bodyPr>
            <a:normAutofit fontScale="92500"/>
          </a:bodyPr>
          <a:lstStyle/>
          <a:p>
            <a:r>
              <a:rPr lang="en-AU" dirty="0"/>
              <a:t>Some commands, arguments and paths can be shortened or aliased to make some tasks simpler</a:t>
            </a:r>
          </a:p>
          <a:p>
            <a:endParaRPr lang="en-AU" dirty="0"/>
          </a:p>
          <a:p>
            <a:r>
              <a:rPr lang="en-AU" dirty="0"/>
              <a:t>The current user’s home directory can be referred to as </a:t>
            </a:r>
            <a:r>
              <a:rPr lang="en-AU" dirty="0">
                <a:latin typeface="Consolas" panose="020B0609020204030204" pitchFamily="49" charset="0"/>
              </a:rPr>
              <a:t>~</a:t>
            </a:r>
          </a:p>
          <a:p>
            <a:pPr lvl="1"/>
            <a:r>
              <a:rPr lang="en-AU" dirty="0"/>
              <a:t>Eg. </a:t>
            </a:r>
            <a:r>
              <a:rPr lang="en-AU" dirty="0">
                <a:latin typeface="Consolas" panose="020B0609020204030204" pitchFamily="49" charset="0"/>
              </a:rPr>
              <a:t>~/Desktop </a:t>
            </a:r>
            <a:r>
              <a:rPr lang="en-AU" dirty="0"/>
              <a:t>is the same as </a:t>
            </a:r>
            <a:r>
              <a:rPr lang="en-AU" dirty="0">
                <a:latin typeface="Consolas" panose="020B0609020204030204" pitchFamily="49" charset="0"/>
              </a:rPr>
              <a:t>/home/Alice/Desktop</a:t>
            </a:r>
          </a:p>
          <a:p>
            <a:r>
              <a:rPr lang="en-AU" dirty="0"/>
              <a:t>The current directory can be referred to as </a:t>
            </a:r>
            <a:r>
              <a:rPr lang="en-AU" dirty="0">
                <a:latin typeface="Consolas" panose="020B0609020204030204" pitchFamily="49" charset="0"/>
              </a:rPr>
              <a:t>.</a:t>
            </a:r>
          </a:p>
          <a:p>
            <a:pPr lvl="1"/>
            <a:r>
              <a:rPr lang="en-AU" dirty="0"/>
              <a:t>Eg. To print a file named hello in the current directory: </a:t>
            </a:r>
            <a:r>
              <a:rPr lang="en-AU" dirty="0">
                <a:latin typeface="Consolas" panose="020B0609020204030204" pitchFamily="49" charset="0"/>
              </a:rPr>
              <a:t>cat ./hello.txt</a:t>
            </a:r>
          </a:p>
          <a:p>
            <a:r>
              <a:rPr lang="en-AU" dirty="0"/>
              <a:t>The previous directory in the hierarchy can be referred to as ..</a:t>
            </a:r>
          </a:p>
          <a:p>
            <a:pPr lvl="1"/>
            <a:r>
              <a:rPr lang="en-AU" dirty="0"/>
              <a:t>Eg. To copy a file from the current directory to the previous directory: </a:t>
            </a:r>
            <a:r>
              <a:rPr lang="en-AU" dirty="0">
                <a:latin typeface="Consolas" panose="020B0609020204030204" pitchFamily="49" charset="0"/>
              </a:rPr>
              <a:t>cp ./hello.txt ../</a:t>
            </a:r>
          </a:p>
          <a:p>
            <a:pPr lvl="1"/>
            <a:endParaRPr lang="en-AU" dirty="0"/>
          </a:p>
        </p:txBody>
      </p:sp>
    </p:spTree>
    <p:extLst>
      <p:ext uri="{BB962C8B-B14F-4D97-AF65-F5344CB8AC3E}">
        <p14:creationId xmlns:p14="http://schemas.microsoft.com/office/powerpoint/2010/main" val="289517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6F27-3A94-6505-7965-97D02297C1DA}"/>
              </a:ext>
            </a:extLst>
          </p:cNvPr>
          <p:cNvSpPr>
            <a:spLocks noGrp="1"/>
          </p:cNvSpPr>
          <p:nvPr>
            <p:ph type="title"/>
          </p:nvPr>
        </p:nvSpPr>
        <p:spPr/>
        <p:txBody>
          <a:bodyPr/>
          <a:lstStyle/>
          <a:p>
            <a:r>
              <a:rPr lang="en-AU" dirty="0"/>
              <a:t>Expansions</a:t>
            </a:r>
          </a:p>
        </p:txBody>
      </p:sp>
      <p:sp>
        <p:nvSpPr>
          <p:cNvPr id="3" name="Content Placeholder 2">
            <a:extLst>
              <a:ext uri="{FF2B5EF4-FFF2-40B4-BE49-F238E27FC236}">
                <a16:creationId xmlns:a16="http://schemas.microsoft.com/office/drawing/2014/main" id="{96464206-D5EA-DC12-22B3-AAC33C097196}"/>
              </a:ext>
            </a:extLst>
          </p:cNvPr>
          <p:cNvSpPr>
            <a:spLocks noGrp="1"/>
          </p:cNvSpPr>
          <p:nvPr>
            <p:ph idx="1"/>
          </p:nvPr>
        </p:nvSpPr>
        <p:spPr/>
        <p:txBody>
          <a:bodyPr>
            <a:normAutofit/>
          </a:bodyPr>
          <a:lstStyle/>
          <a:p>
            <a:r>
              <a:rPr lang="en-AU" dirty="0"/>
              <a:t>The</a:t>
            </a:r>
            <a:r>
              <a:rPr lang="en-AU" dirty="0">
                <a:latin typeface="Consolas" panose="020B0609020204030204" pitchFamily="49" charset="0"/>
              </a:rPr>
              <a:t> * </a:t>
            </a:r>
            <a:r>
              <a:rPr lang="en-AU" dirty="0"/>
              <a:t>expansion can be used as a wild card in some operations to match similar text</a:t>
            </a:r>
          </a:p>
          <a:p>
            <a:endParaRPr lang="en-AU" dirty="0"/>
          </a:p>
          <a:p>
            <a:endParaRPr lang="en-AU" dirty="0"/>
          </a:p>
          <a:p>
            <a:r>
              <a:rPr lang="en-AU" dirty="0"/>
              <a:t>Eg. To copy all .txt files from the Desktop directory to the Documents directory:</a:t>
            </a:r>
          </a:p>
          <a:p>
            <a:pPr marL="450000" lvl="1" indent="0">
              <a:buNone/>
            </a:pPr>
            <a:r>
              <a:rPr lang="en-AU" dirty="0">
                <a:latin typeface="Consolas" panose="020B0609020204030204" pitchFamily="49" charset="0"/>
              </a:rPr>
              <a:t>cp ~/Desktop/*.txt ~/Documents/</a:t>
            </a:r>
          </a:p>
          <a:p>
            <a:endParaRPr lang="en-AU" dirty="0"/>
          </a:p>
          <a:p>
            <a:pPr lvl="1"/>
            <a:endParaRPr lang="en-AU" dirty="0"/>
          </a:p>
        </p:txBody>
      </p:sp>
    </p:spTree>
    <p:extLst>
      <p:ext uri="{BB962C8B-B14F-4D97-AF65-F5344CB8AC3E}">
        <p14:creationId xmlns:p14="http://schemas.microsoft.com/office/powerpoint/2010/main" val="230379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Processes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fontScale="92500"/>
          </a:bodyPr>
          <a:lstStyle/>
          <a:p>
            <a:r>
              <a:rPr lang="en-AU" sz="1600" dirty="0">
                <a:effectLst/>
              </a:rPr>
              <a:t>The operating system is responsible for running programs and managing their access to system resources</a:t>
            </a:r>
          </a:p>
          <a:p>
            <a:r>
              <a:rPr lang="en-AU" sz="1600" dirty="0">
                <a:effectLst/>
              </a:rPr>
              <a:t>When a program is running it is known as a process and multiple processes may be running at the same time</a:t>
            </a:r>
          </a:p>
          <a:p>
            <a:r>
              <a:rPr lang="en-AU" sz="1600" dirty="0">
                <a:effectLst/>
              </a:rPr>
              <a:t>The process may be in a number of different states depending on what actions it is performing or whether it has used up its time quantum</a:t>
            </a:r>
          </a:p>
          <a:p>
            <a:endParaRPr lang="en-AU" sz="1600" dirty="0">
              <a:effectLst/>
            </a:endParaRPr>
          </a:p>
          <a:p>
            <a:endParaRPr lang="en-AU" sz="1600" dirty="0"/>
          </a:p>
        </p:txBody>
      </p:sp>
      <p:pic>
        <p:nvPicPr>
          <p:cNvPr id="1026" name="Picture 2" descr="OS Process States - javatpoint">
            <a:extLst>
              <a:ext uri="{FF2B5EF4-FFF2-40B4-BE49-F238E27FC236}">
                <a16:creationId xmlns:a16="http://schemas.microsoft.com/office/drawing/2014/main" id="{69B4748A-51A4-0240-838F-2591D8FDFE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820871"/>
            <a:ext cx="6161183" cy="522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16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Process States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Processes are scheduled by the operating system according to one of a number of different algorithms</a:t>
            </a:r>
          </a:p>
          <a:p>
            <a:r>
              <a:rPr lang="en-AU" sz="1600" dirty="0">
                <a:effectLst/>
              </a:rPr>
              <a:t>Processes may run at the same time if the computer has multiple processors</a:t>
            </a:r>
          </a:p>
          <a:p>
            <a:r>
              <a:rPr lang="en-AU" sz="1600" dirty="0">
                <a:effectLst/>
              </a:rPr>
              <a:t>Simultaneous execution can happen through multithreading </a:t>
            </a:r>
          </a:p>
          <a:p>
            <a:pPr lvl="1"/>
            <a:r>
              <a:rPr lang="en-AU" sz="1400" dirty="0">
                <a:effectLst/>
              </a:rPr>
              <a:t>A lightweight version of a process</a:t>
            </a:r>
          </a:p>
          <a:p>
            <a:endParaRPr lang="en-AU" sz="1600" dirty="0">
              <a:effectLst/>
            </a:endParaRPr>
          </a:p>
          <a:p>
            <a:endParaRPr lang="en-AU" sz="1600" dirty="0"/>
          </a:p>
        </p:txBody>
      </p:sp>
      <p:graphicFrame>
        <p:nvGraphicFramePr>
          <p:cNvPr id="4" name="Table 3">
            <a:extLst>
              <a:ext uri="{FF2B5EF4-FFF2-40B4-BE49-F238E27FC236}">
                <a16:creationId xmlns:a16="http://schemas.microsoft.com/office/drawing/2014/main" id="{DF4450DD-3575-6F41-8729-E375049CC91D}"/>
              </a:ext>
            </a:extLst>
          </p:cNvPr>
          <p:cNvGraphicFramePr>
            <a:graphicFrameLocks noGrp="1"/>
          </p:cNvGraphicFramePr>
          <p:nvPr>
            <p:extLst>
              <p:ext uri="{D42A27DB-BD31-4B8C-83A1-F6EECF244321}">
                <p14:modId xmlns:p14="http://schemas.microsoft.com/office/powerpoint/2010/main" val="145231760"/>
              </p:ext>
            </p:extLst>
          </p:nvPr>
        </p:nvGraphicFramePr>
        <p:xfrm>
          <a:off x="5106390" y="804109"/>
          <a:ext cx="6442145" cy="5259532"/>
        </p:xfrm>
        <a:graphic>
          <a:graphicData uri="http://schemas.openxmlformats.org/drawingml/2006/table">
            <a:tbl>
              <a:tblPr firstRow="1" bandRow="1">
                <a:tableStyleId>{8EC20E35-A176-4012-BC5E-935CFFF8708E}</a:tableStyleId>
              </a:tblPr>
              <a:tblGrid>
                <a:gridCol w="912312">
                  <a:extLst>
                    <a:ext uri="{9D8B030D-6E8A-4147-A177-3AD203B41FA5}">
                      <a16:colId xmlns:a16="http://schemas.microsoft.com/office/drawing/2014/main" val="583209789"/>
                    </a:ext>
                  </a:extLst>
                </a:gridCol>
                <a:gridCol w="5529833">
                  <a:extLst>
                    <a:ext uri="{9D8B030D-6E8A-4147-A177-3AD203B41FA5}">
                      <a16:colId xmlns:a16="http://schemas.microsoft.com/office/drawing/2014/main" val="735822534"/>
                    </a:ext>
                  </a:extLst>
                </a:gridCol>
              </a:tblGrid>
              <a:tr h="335818">
                <a:tc>
                  <a:txBody>
                    <a:bodyPr/>
                    <a:lstStyle/>
                    <a:p>
                      <a:r>
                        <a:rPr lang="en-AU" sz="1400" dirty="0">
                          <a:effectLst/>
                        </a:rPr>
                        <a:t>State</a:t>
                      </a:r>
                    </a:p>
                  </a:txBody>
                  <a:tcPr marL="67596" marR="67596" marT="33797" marB="33797" anchor="ctr"/>
                </a:tc>
                <a:tc>
                  <a:txBody>
                    <a:bodyPr/>
                    <a:lstStyle/>
                    <a:p>
                      <a:pPr algn="ctr"/>
                      <a:r>
                        <a:rPr lang="en-AU" sz="1400" dirty="0">
                          <a:effectLst/>
                        </a:rPr>
                        <a:t>Description</a:t>
                      </a:r>
                    </a:p>
                  </a:txBody>
                  <a:tcPr marL="67596" marR="67596" marT="33797" marB="33797" anchor="ctr"/>
                </a:tc>
                <a:extLst>
                  <a:ext uri="{0D108BD9-81ED-4DB2-BD59-A6C34878D82A}">
                    <a16:rowId xmlns:a16="http://schemas.microsoft.com/office/drawing/2014/main" val="2462424137"/>
                  </a:ext>
                </a:extLst>
              </a:tr>
              <a:tr h="552126">
                <a:tc>
                  <a:txBody>
                    <a:bodyPr/>
                    <a:lstStyle/>
                    <a:p>
                      <a:r>
                        <a:rPr lang="en-AU" sz="1400" dirty="0"/>
                        <a:t>Start</a:t>
                      </a:r>
                    </a:p>
                  </a:txBody>
                  <a:tcPr marL="67596" marR="67596" marT="33797" marB="33797" anchor="ctr"/>
                </a:tc>
                <a:tc>
                  <a:txBody>
                    <a:bodyPr/>
                    <a:lstStyle/>
                    <a:p>
                      <a:r>
                        <a:rPr lang="en-AU" sz="1400" dirty="0"/>
                        <a:t>This is the initial state when a process is first started/created.</a:t>
                      </a:r>
                    </a:p>
                  </a:txBody>
                  <a:tcPr marL="67596" marR="67596" marT="33797" marB="33797" anchor="ctr"/>
                </a:tc>
                <a:extLst>
                  <a:ext uri="{0D108BD9-81ED-4DB2-BD59-A6C34878D82A}">
                    <a16:rowId xmlns:a16="http://schemas.microsoft.com/office/drawing/2014/main" val="4233057527"/>
                  </a:ext>
                </a:extLst>
              </a:tr>
              <a:tr h="1417359">
                <a:tc>
                  <a:txBody>
                    <a:bodyPr/>
                    <a:lstStyle/>
                    <a:p>
                      <a:r>
                        <a:rPr lang="en-AU" sz="1400" dirty="0"/>
                        <a:t>Ready</a:t>
                      </a:r>
                    </a:p>
                  </a:txBody>
                  <a:tcPr marL="67596" marR="67596" marT="33797" marB="33797" anchor="ctr"/>
                </a:tc>
                <a:tc>
                  <a:txBody>
                    <a:bodyPr/>
                    <a:lstStyle/>
                    <a:p>
                      <a:r>
                        <a:rPr lang="en-AU" sz="1400" dirty="0"/>
                        <a:t>The process is waiting to be assigned to a processor. Ready processes are waiting to have the processor allocated to them by the operating system so that they can run. Process may come into this state after </a:t>
                      </a:r>
                      <a:r>
                        <a:rPr lang="en-AU" sz="1400" b="1" dirty="0"/>
                        <a:t>Start</a:t>
                      </a:r>
                      <a:r>
                        <a:rPr lang="en-AU" sz="1400" dirty="0"/>
                        <a:t> state or while running it by but interrupted by the scheduler to assign CPU to some other process.</a:t>
                      </a:r>
                    </a:p>
                  </a:txBody>
                  <a:tcPr marL="67596" marR="67596" marT="33797" marB="33797" anchor="ctr"/>
                </a:tc>
                <a:extLst>
                  <a:ext uri="{0D108BD9-81ED-4DB2-BD59-A6C34878D82A}">
                    <a16:rowId xmlns:a16="http://schemas.microsoft.com/office/drawing/2014/main" val="1985865705"/>
                  </a:ext>
                </a:extLst>
              </a:tr>
              <a:tr h="984743">
                <a:tc>
                  <a:txBody>
                    <a:bodyPr/>
                    <a:lstStyle/>
                    <a:p>
                      <a:r>
                        <a:rPr lang="en-AU" sz="1400" dirty="0"/>
                        <a:t>Running</a:t>
                      </a:r>
                    </a:p>
                  </a:txBody>
                  <a:tcPr marL="67596" marR="67596" marT="33797" marB="33797" anchor="ctr"/>
                </a:tc>
                <a:tc>
                  <a:txBody>
                    <a:bodyPr/>
                    <a:lstStyle/>
                    <a:p>
                      <a:r>
                        <a:rPr lang="en-AU" sz="1400" dirty="0"/>
                        <a:t>Once the process has been assigned to a processor by the OS scheduler, the process state is set to running and the processor executes its instructions.</a:t>
                      </a:r>
                    </a:p>
                  </a:txBody>
                  <a:tcPr marL="67596" marR="67596" marT="33797" marB="33797" anchor="ctr"/>
                </a:tc>
                <a:extLst>
                  <a:ext uri="{0D108BD9-81ED-4DB2-BD59-A6C34878D82A}">
                    <a16:rowId xmlns:a16="http://schemas.microsoft.com/office/drawing/2014/main" val="26198527"/>
                  </a:ext>
                </a:extLst>
              </a:tr>
              <a:tr h="984743">
                <a:tc>
                  <a:txBody>
                    <a:bodyPr/>
                    <a:lstStyle/>
                    <a:p>
                      <a:r>
                        <a:rPr lang="en-AU" sz="1400" dirty="0"/>
                        <a:t>Waiting</a:t>
                      </a:r>
                    </a:p>
                  </a:txBody>
                  <a:tcPr marL="67596" marR="67596" marT="33797" marB="33797" anchor="ctr"/>
                </a:tc>
                <a:tc>
                  <a:txBody>
                    <a:bodyPr/>
                    <a:lstStyle/>
                    <a:p>
                      <a:r>
                        <a:rPr lang="en-AU" sz="1400" dirty="0"/>
                        <a:t>Process moves into the waiting state if it needs to wait for a resource, such as waiting for user input, or waiting for a file to become available.</a:t>
                      </a:r>
                    </a:p>
                  </a:txBody>
                  <a:tcPr marL="67596" marR="67596" marT="33797" marB="33797" anchor="ctr"/>
                </a:tc>
                <a:extLst>
                  <a:ext uri="{0D108BD9-81ED-4DB2-BD59-A6C34878D82A}">
                    <a16:rowId xmlns:a16="http://schemas.microsoft.com/office/drawing/2014/main" val="532246767"/>
                  </a:ext>
                </a:extLst>
              </a:tr>
              <a:tr h="984743">
                <a:tc>
                  <a:txBody>
                    <a:bodyPr/>
                    <a:lstStyle/>
                    <a:p>
                      <a:r>
                        <a:rPr lang="en-AU" sz="1400" dirty="0"/>
                        <a:t>Exit</a:t>
                      </a:r>
                    </a:p>
                  </a:txBody>
                  <a:tcPr marL="67596" marR="67596" marT="33797" marB="33797" anchor="ctr"/>
                </a:tc>
                <a:tc>
                  <a:txBody>
                    <a:bodyPr/>
                    <a:lstStyle/>
                    <a:p>
                      <a:r>
                        <a:rPr lang="en-AU" sz="1400" dirty="0"/>
                        <a:t>Once the process finishes its execution, or it is terminated by the operating system, it is moved to the terminated state where it waits to be removed from main memory.</a:t>
                      </a:r>
                    </a:p>
                  </a:txBody>
                  <a:tcPr marL="67596" marR="67596" marT="33797" marB="33797" anchor="ctr"/>
                </a:tc>
                <a:extLst>
                  <a:ext uri="{0D108BD9-81ED-4DB2-BD59-A6C34878D82A}">
                    <a16:rowId xmlns:a16="http://schemas.microsoft.com/office/drawing/2014/main" val="2484881739"/>
                  </a:ext>
                </a:extLst>
              </a:tr>
            </a:tbl>
          </a:graphicData>
        </a:graphic>
      </p:graphicFrame>
    </p:spTree>
    <p:extLst>
      <p:ext uri="{BB962C8B-B14F-4D97-AF65-F5344CB8AC3E}">
        <p14:creationId xmlns:p14="http://schemas.microsoft.com/office/powerpoint/2010/main" val="26153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Process Attributes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Process ID (</a:t>
            </a:r>
            <a:r>
              <a:rPr lang="en-AU" dirty="0" err="1">
                <a:effectLst/>
              </a:rPr>
              <a:t>pid</a:t>
            </a:r>
            <a:r>
              <a:rPr lang="en-AU" dirty="0">
                <a:effectLst/>
              </a:rPr>
              <a:t>): A process is uniquely identified by a numeric identifier</a:t>
            </a:r>
          </a:p>
          <a:p>
            <a:r>
              <a:rPr lang="en-AU" dirty="0">
                <a:effectLst/>
              </a:rPr>
              <a:t>Parent: All processes are started by another process and so maintains links to their parent and may inherit attributes such as open files and access to terminals</a:t>
            </a:r>
          </a:p>
          <a:p>
            <a:pPr lvl="1"/>
            <a:r>
              <a:rPr lang="en-AU" dirty="0">
                <a:effectLst/>
              </a:rPr>
              <a:t>Parent processes are identified by the Process Parent ID (</a:t>
            </a:r>
            <a:r>
              <a:rPr lang="en-AU" dirty="0" err="1">
                <a:effectLst/>
              </a:rPr>
              <a:t>ppid</a:t>
            </a:r>
            <a:r>
              <a:rPr lang="en-AU">
                <a:effectLst/>
              </a:rPr>
              <a:t>)</a:t>
            </a:r>
            <a:endParaRPr lang="en-AU" dirty="0">
              <a:effectLst/>
            </a:endParaRPr>
          </a:p>
          <a:p>
            <a:r>
              <a:rPr lang="en-AU" dirty="0">
                <a:effectLst/>
              </a:rPr>
              <a:t>Files: Processes work on files (and devices that are represented as files) and so information about these are kept for each process</a:t>
            </a:r>
          </a:p>
          <a:p>
            <a:r>
              <a:rPr lang="en-AU" dirty="0">
                <a:effectLst/>
              </a:rPr>
              <a:t>Virtual Memory: A process is allocated memory to store the code and data that it operates on. If this becomes too large for physical memory, it may be mapped to disk</a:t>
            </a:r>
          </a:p>
          <a:p>
            <a:endParaRPr lang="en-AU" dirty="0">
              <a:effectLst/>
            </a:endParaRPr>
          </a:p>
          <a:p>
            <a:endParaRPr lang="en-AU" sz="2000" dirty="0"/>
          </a:p>
        </p:txBody>
      </p:sp>
    </p:spTree>
    <p:extLst>
      <p:ext uri="{BB962C8B-B14F-4D97-AF65-F5344CB8AC3E}">
        <p14:creationId xmlns:p14="http://schemas.microsoft.com/office/powerpoint/2010/main" val="90213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88A0-6472-911D-695E-508AEAF398DD}"/>
              </a:ext>
            </a:extLst>
          </p:cNvPr>
          <p:cNvSpPr>
            <a:spLocks noGrp="1"/>
          </p:cNvSpPr>
          <p:nvPr>
            <p:ph type="title"/>
          </p:nvPr>
        </p:nvSpPr>
        <p:spPr/>
        <p:txBody>
          <a:bodyPr/>
          <a:lstStyle/>
          <a:p>
            <a:r>
              <a:rPr lang="en-AU" dirty="0"/>
              <a:t>Daemons and Services</a:t>
            </a:r>
          </a:p>
        </p:txBody>
      </p:sp>
      <p:sp>
        <p:nvSpPr>
          <p:cNvPr id="3" name="Content Placeholder 2">
            <a:extLst>
              <a:ext uri="{FF2B5EF4-FFF2-40B4-BE49-F238E27FC236}">
                <a16:creationId xmlns:a16="http://schemas.microsoft.com/office/drawing/2014/main" id="{E40CB035-03E6-3796-9F9B-9D56D247E2D2}"/>
              </a:ext>
            </a:extLst>
          </p:cNvPr>
          <p:cNvSpPr>
            <a:spLocks noGrp="1"/>
          </p:cNvSpPr>
          <p:nvPr>
            <p:ph idx="1"/>
          </p:nvPr>
        </p:nvSpPr>
        <p:spPr/>
        <p:txBody>
          <a:bodyPr/>
          <a:lstStyle/>
          <a:p>
            <a:r>
              <a:rPr lang="en-AU" dirty="0"/>
              <a:t>Some long-running processes are designed to run without a user interface.</a:t>
            </a:r>
          </a:p>
          <a:p>
            <a:pPr lvl="1"/>
            <a:r>
              <a:rPr lang="en-AU" dirty="0"/>
              <a:t>Programs that don’t require user interaction like web servers or file servers</a:t>
            </a:r>
          </a:p>
          <a:p>
            <a:pPr lvl="1"/>
            <a:r>
              <a:rPr lang="en-AU" dirty="0"/>
              <a:t>Processes that handle system settings and features like NTP or DHCP</a:t>
            </a:r>
          </a:p>
          <a:p>
            <a:r>
              <a:rPr lang="en-AU" dirty="0"/>
              <a:t>In Unix-like operating systems, these background processes are called “Daemons”</a:t>
            </a:r>
          </a:p>
          <a:p>
            <a:r>
              <a:rPr lang="en-AU" dirty="0"/>
              <a:t>In Windows, these background processes are generally called “Services” and are handled by svchost.exe. </a:t>
            </a:r>
          </a:p>
          <a:p>
            <a:pPr lvl="1"/>
            <a:r>
              <a:rPr lang="en-AU" dirty="0"/>
              <a:t>Some background services in windows instead have their own processes and may run in the system tray.</a:t>
            </a:r>
          </a:p>
        </p:txBody>
      </p:sp>
    </p:spTree>
    <p:extLst>
      <p:ext uri="{BB962C8B-B14F-4D97-AF65-F5344CB8AC3E}">
        <p14:creationId xmlns:p14="http://schemas.microsoft.com/office/powerpoint/2010/main" val="2203890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AB8B-DB6C-6517-F2EB-5997F4EF2AC4}"/>
              </a:ext>
            </a:extLst>
          </p:cNvPr>
          <p:cNvSpPr>
            <a:spLocks noGrp="1"/>
          </p:cNvSpPr>
          <p:nvPr>
            <p:ph type="title"/>
          </p:nvPr>
        </p:nvSpPr>
        <p:spPr/>
        <p:txBody>
          <a:bodyPr/>
          <a:lstStyle/>
          <a:p>
            <a:r>
              <a:rPr lang="en-AU" dirty="0"/>
              <a:t>Users</a:t>
            </a:r>
          </a:p>
        </p:txBody>
      </p:sp>
      <p:sp>
        <p:nvSpPr>
          <p:cNvPr id="3" name="Content Placeholder 2">
            <a:extLst>
              <a:ext uri="{FF2B5EF4-FFF2-40B4-BE49-F238E27FC236}">
                <a16:creationId xmlns:a16="http://schemas.microsoft.com/office/drawing/2014/main" id="{402AD739-9362-9450-ADB8-8AFD24C183E0}"/>
              </a:ext>
            </a:extLst>
          </p:cNvPr>
          <p:cNvSpPr>
            <a:spLocks noGrp="1"/>
          </p:cNvSpPr>
          <p:nvPr>
            <p:ph idx="1"/>
          </p:nvPr>
        </p:nvSpPr>
        <p:spPr/>
        <p:txBody>
          <a:bodyPr/>
          <a:lstStyle/>
          <a:p>
            <a:r>
              <a:rPr lang="en-AU" dirty="0"/>
              <a:t>Each process has a PID to identify it, but each user account also has a User Id (UID) to identify that user</a:t>
            </a:r>
          </a:p>
          <a:p>
            <a:r>
              <a:rPr lang="en-AU" dirty="0"/>
              <a:t>When a process runs, the UID of the user that ran the process is associated with the process</a:t>
            </a:r>
          </a:p>
          <a:p>
            <a:r>
              <a:rPr lang="en-AU" dirty="0"/>
              <a:t>The process will inherit permissions from the user that ran it for Access Control (Authorization)</a:t>
            </a:r>
          </a:p>
          <a:p>
            <a:endParaRPr lang="en-AU" dirty="0"/>
          </a:p>
          <a:p>
            <a:endParaRPr lang="en-AU" dirty="0"/>
          </a:p>
        </p:txBody>
      </p:sp>
    </p:spTree>
    <p:extLst>
      <p:ext uri="{BB962C8B-B14F-4D97-AF65-F5344CB8AC3E}">
        <p14:creationId xmlns:p14="http://schemas.microsoft.com/office/powerpoint/2010/main" val="2373469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9058-3D06-86E3-DE58-FD962B2D0E26}"/>
              </a:ext>
            </a:extLst>
          </p:cNvPr>
          <p:cNvSpPr>
            <a:spLocks noGrp="1"/>
          </p:cNvSpPr>
          <p:nvPr>
            <p:ph type="title"/>
          </p:nvPr>
        </p:nvSpPr>
        <p:spPr/>
        <p:txBody>
          <a:bodyPr/>
          <a:lstStyle/>
          <a:p>
            <a:r>
              <a:rPr lang="en-AU" dirty="0"/>
              <a:t>Users</a:t>
            </a:r>
          </a:p>
        </p:txBody>
      </p:sp>
      <p:sp>
        <p:nvSpPr>
          <p:cNvPr id="3" name="Content Placeholder 2">
            <a:extLst>
              <a:ext uri="{FF2B5EF4-FFF2-40B4-BE49-F238E27FC236}">
                <a16:creationId xmlns:a16="http://schemas.microsoft.com/office/drawing/2014/main" id="{2EAB5504-2561-2478-7AC8-6D183C4BF976}"/>
              </a:ext>
            </a:extLst>
          </p:cNvPr>
          <p:cNvSpPr>
            <a:spLocks noGrp="1"/>
          </p:cNvSpPr>
          <p:nvPr>
            <p:ph idx="1"/>
          </p:nvPr>
        </p:nvSpPr>
        <p:spPr/>
        <p:txBody>
          <a:bodyPr/>
          <a:lstStyle/>
          <a:p>
            <a:r>
              <a:rPr lang="en-AU" dirty="0"/>
              <a:t>User accounts are created, not only for people, but also for daemons</a:t>
            </a:r>
          </a:p>
          <a:p>
            <a:endParaRPr lang="en-AU" dirty="0"/>
          </a:p>
          <a:p>
            <a:r>
              <a:rPr lang="en-AU" dirty="0"/>
              <a:t>User accounts for people allow users to log in and access a shell and/or a GUI</a:t>
            </a:r>
          </a:p>
          <a:p>
            <a:r>
              <a:rPr lang="en-AU" dirty="0"/>
              <a:t>User accounts for daemons generally do not allow interactive logins and instead the daemons are controlled by an </a:t>
            </a:r>
            <a:r>
              <a:rPr lang="en-AU" dirty="0" err="1"/>
              <a:t>init</a:t>
            </a:r>
            <a:r>
              <a:rPr lang="en-AU" dirty="0"/>
              <a:t> system within the operating system</a:t>
            </a:r>
          </a:p>
          <a:p>
            <a:endParaRPr lang="en-AU" dirty="0"/>
          </a:p>
          <a:p>
            <a:r>
              <a:rPr lang="en-AU" dirty="0"/>
              <a:t>All user accounts should follow the Rule of Least </a:t>
            </a:r>
            <a:r>
              <a:rPr lang="en-AU" dirty="0" err="1"/>
              <a:t>Privelege</a:t>
            </a:r>
            <a:endParaRPr lang="en-AU" dirty="0"/>
          </a:p>
        </p:txBody>
      </p:sp>
    </p:spTree>
    <p:extLst>
      <p:ext uri="{BB962C8B-B14F-4D97-AF65-F5344CB8AC3E}">
        <p14:creationId xmlns:p14="http://schemas.microsoft.com/office/powerpoint/2010/main" val="350090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299F-553E-502D-4191-F7272988993B}"/>
              </a:ext>
            </a:extLst>
          </p:cNvPr>
          <p:cNvSpPr>
            <a:spLocks noGrp="1"/>
          </p:cNvSpPr>
          <p:nvPr>
            <p:ph type="title"/>
          </p:nvPr>
        </p:nvSpPr>
        <p:spPr/>
        <p:txBody>
          <a:bodyPr/>
          <a:lstStyle/>
          <a:p>
            <a:r>
              <a:rPr lang="en-AU" dirty="0"/>
              <a:t>root</a:t>
            </a:r>
          </a:p>
        </p:txBody>
      </p:sp>
      <p:sp>
        <p:nvSpPr>
          <p:cNvPr id="3" name="Content Placeholder 2">
            <a:extLst>
              <a:ext uri="{FF2B5EF4-FFF2-40B4-BE49-F238E27FC236}">
                <a16:creationId xmlns:a16="http://schemas.microsoft.com/office/drawing/2014/main" id="{76A1AE19-EC68-5979-E8FD-B51307DC36CC}"/>
              </a:ext>
            </a:extLst>
          </p:cNvPr>
          <p:cNvSpPr>
            <a:spLocks noGrp="1"/>
          </p:cNvSpPr>
          <p:nvPr>
            <p:ph idx="1"/>
          </p:nvPr>
        </p:nvSpPr>
        <p:spPr/>
        <p:txBody>
          <a:bodyPr/>
          <a:lstStyle/>
          <a:p>
            <a:r>
              <a:rPr lang="en-AU" dirty="0"/>
              <a:t>There is an account that has full permissions for all possible tasks in the application ring of the kernel</a:t>
            </a:r>
          </a:p>
          <a:p>
            <a:endParaRPr lang="en-AU" dirty="0"/>
          </a:p>
          <a:p>
            <a:r>
              <a:rPr lang="en-AU" dirty="0"/>
              <a:t>The Root user in Unix-like operating systems has full permissions to do anything that it is possible for a user to do (it can’t do e.g. ring 0 kernel tasks though)</a:t>
            </a:r>
          </a:p>
          <a:p>
            <a:endParaRPr lang="en-AU" dirty="0"/>
          </a:p>
          <a:p>
            <a:r>
              <a:rPr lang="en-AU" dirty="0"/>
              <a:t>In Windows, the Administrator fills that role with the SYSTEM user having even more control but no interactive logins</a:t>
            </a:r>
          </a:p>
        </p:txBody>
      </p:sp>
    </p:spTree>
    <p:extLst>
      <p:ext uri="{BB962C8B-B14F-4D97-AF65-F5344CB8AC3E}">
        <p14:creationId xmlns:p14="http://schemas.microsoft.com/office/powerpoint/2010/main" val="2893944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299F-553E-502D-4191-F7272988993B}"/>
              </a:ext>
            </a:extLst>
          </p:cNvPr>
          <p:cNvSpPr>
            <a:spLocks noGrp="1"/>
          </p:cNvSpPr>
          <p:nvPr>
            <p:ph type="title"/>
          </p:nvPr>
        </p:nvSpPr>
        <p:spPr/>
        <p:txBody>
          <a:bodyPr/>
          <a:lstStyle/>
          <a:p>
            <a:r>
              <a:rPr lang="en-AU" dirty="0" err="1"/>
              <a:t>Sudo</a:t>
            </a:r>
            <a:r>
              <a:rPr lang="en-AU" dirty="0"/>
              <a:t>/UAC</a:t>
            </a:r>
          </a:p>
        </p:txBody>
      </p:sp>
      <p:sp>
        <p:nvSpPr>
          <p:cNvPr id="3" name="Content Placeholder 2">
            <a:extLst>
              <a:ext uri="{FF2B5EF4-FFF2-40B4-BE49-F238E27FC236}">
                <a16:creationId xmlns:a16="http://schemas.microsoft.com/office/drawing/2014/main" id="{76A1AE19-EC68-5979-E8FD-B51307DC36CC}"/>
              </a:ext>
            </a:extLst>
          </p:cNvPr>
          <p:cNvSpPr>
            <a:spLocks noGrp="1"/>
          </p:cNvSpPr>
          <p:nvPr>
            <p:ph idx="1"/>
          </p:nvPr>
        </p:nvSpPr>
        <p:spPr/>
        <p:txBody>
          <a:bodyPr>
            <a:normAutofit fontScale="85000" lnSpcReduction="20000"/>
          </a:bodyPr>
          <a:lstStyle/>
          <a:p>
            <a:r>
              <a:rPr lang="en-AU" dirty="0"/>
              <a:t>Administrators generally also use restricted user accounts and do not log in as either root or Administrator</a:t>
            </a:r>
          </a:p>
          <a:p>
            <a:endParaRPr lang="en-AU" dirty="0"/>
          </a:p>
          <a:p>
            <a:r>
              <a:rPr lang="en-AU" dirty="0"/>
              <a:t>They do not need to perform admin tasks all the time and only need temporary permissions to access things</a:t>
            </a:r>
          </a:p>
          <a:p>
            <a:endParaRPr lang="en-AU" dirty="0"/>
          </a:p>
          <a:p>
            <a:r>
              <a:rPr lang="en-AU" dirty="0"/>
              <a:t>Instead, an administrator account can request for temporary superuser permissions to perform admin tasks by using </a:t>
            </a:r>
            <a:r>
              <a:rPr lang="en-AU" dirty="0" err="1"/>
              <a:t>sudo</a:t>
            </a:r>
            <a:r>
              <a:rPr lang="en-AU" dirty="0"/>
              <a:t> </a:t>
            </a:r>
          </a:p>
          <a:p>
            <a:endParaRPr lang="en-AU" dirty="0"/>
          </a:p>
          <a:p>
            <a:r>
              <a:rPr lang="en-AU" dirty="0"/>
              <a:t>Windows uses the User Account Control prompt which can be invoked via the “Run as Administrator” option</a:t>
            </a:r>
          </a:p>
        </p:txBody>
      </p:sp>
    </p:spTree>
    <p:extLst>
      <p:ext uri="{BB962C8B-B14F-4D97-AF65-F5344CB8AC3E}">
        <p14:creationId xmlns:p14="http://schemas.microsoft.com/office/powerpoint/2010/main" val="170759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633743" y="609599"/>
            <a:ext cx="3413156" cy="5273675"/>
          </a:xfrm>
        </p:spPr>
        <p:txBody>
          <a:bodyPr>
            <a:normAutofit/>
          </a:bodyPr>
          <a:lstStyle/>
          <a:p>
            <a:r>
              <a:rPr lang="en-AU" dirty="0"/>
              <a:t>Three things</a:t>
            </a:r>
          </a:p>
        </p:txBody>
      </p:sp>
      <p:pic>
        <p:nvPicPr>
          <p:cNvPr id="11"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20C1E464-F97C-4915-9807-D918B6DFA672}"/>
              </a:ext>
            </a:extLst>
          </p:cNvPr>
          <p:cNvGraphicFramePr>
            <a:graphicFrameLocks noGrp="1"/>
          </p:cNvGraphicFramePr>
          <p:nvPr>
            <p:ph idx="1"/>
            <p:extLst>
              <p:ext uri="{D42A27DB-BD31-4B8C-83A1-F6EECF244321}">
                <p14:modId xmlns:p14="http://schemas.microsoft.com/office/powerpoint/2010/main" val="343266731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Access Control</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Access control restricts who has access to an object (e.g. file) and what operations they may perform on it. Different types:</a:t>
            </a:r>
          </a:p>
          <a:p>
            <a:pPr lvl="1"/>
            <a:r>
              <a:rPr lang="en-AU" dirty="0"/>
              <a:t>Discretionary Access Control (DAC)</a:t>
            </a:r>
          </a:p>
          <a:p>
            <a:pPr lvl="1"/>
            <a:r>
              <a:rPr lang="en-AU" dirty="0"/>
              <a:t>Mandatory Access Control (MAC)</a:t>
            </a:r>
          </a:p>
          <a:p>
            <a:pPr lvl="1"/>
            <a:r>
              <a:rPr lang="en-AU" dirty="0"/>
              <a:t>Role-Based Access Control (RBAC)</a:t>
            </a:r>
          </a:p>
          <a:p>
            <a:pPr lvl="1"/>
            <a:r>
              <a:rPr lang="en-AU" dirty="0"/>
              <a:t>Rule-Based Access Control</a:t>
            </a:r>
          </a:p>
          <a:p>
            <a:pPr lvl="1"/>
            <a:r>
              <a:rPr lang="en-AU" dirty="0"/>
              <a:t>Attribute Based Access Control</a:t>
            </a:r>
          </a:p>
          <a:p>
            <a:endParaRPr lang="en-AU" dirty="0">
              <a:effectLst/>
            </a:endParaRPr>
          </a:p>
          <a:p>
            <a:endParaRPr lang="en-AU" dirty="0">
              <a:effectLst/>
            </a:endParaRPr>
          </a:p>
          <a:p>
            <a:endParaRPr lang="en-AU" sz="2000" dirty="0"/>
          </a:p>
        </p:txBody>
      </p:sp>
    </p:spTree>
    <p:extLst>
      <p:ext uri="{BB962C8B-B14F-4D97-AF65-F5344CB8AC3E}">
        <p14:creationId xmlns:p14="http://schemas.microsoft.com/office/powerpoint/2010/main" val="3618779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DAC and RBAC</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Discretionary Access Control (DAC): Each object has an owner who grants access to other users</a:t>
            </a:r>
          </a:p>
          <a:p>
            <a:pPr lvl="1"/>
            <a:r>
              <a:rPr lang="en-AU" dirty="0"/>
              <a:t>Linux and Windows file systems use this along with role based access control</a:t>
            </a:r>
          </a:p>
          <a:p>
            <a:r>
              <a:rPr lang="en-AU" dirty="0"/>
              <a:t>Role-Based Access Control (RBAC): Access is granted by administrators to groups of users based on their roles or Groups</a:t>
            </a:r>
          </a:p>
          <a:p>
            <a:r>
              <a:rPr lang="en-AU" dirty="0"/>
              <a:t>In Linux: operations are r (read), w (write), x (execute) and are set on each file and directory </a:t>
            </a:r>
          </a:p>
          <a:p>
            <a:pPr marL="36900" indent="0">
              <a:buNone/>
            </a:pPr>
            <a:endParaRPr lang="en-AU" dirty="0"/>
          </a:p>
          <a:p>
            <a:endParaRPr lang="en-AU" dirty="0"/>
          </a:p>
          <a:p>
            <a:endParaRPr lang="en-AU" dirty="0">
              <a:effectLst/>
            </a:endParaRPr>
          </a:p>
          <a:p>
            <a:endParaRPr lang="en-AU" sz="2000" dirty="0"/>
          </a:p>
        </p:txBody>
      </p:sp>
      <p:pic>
        <p:nvPicPr>
          <p:cNvPr id="5" name="Picture 4" descr="Table&#10;&#10;Description automatically generated">
            <a:extLst>
              <a:ext uri="{FF2B5EF4-FFF2-40B4-BE49-F238E27FC236}">
                <a16:creationId xmlns:a16="http://schemas.microsoft.com/office/drawing/2014/main" id="{4C3EBBBB-790D-404F-A701-481722FB2E5C}"/>
              </a:ext>
            </a:extLst>
          </p:cNvPr>
          <p:cNvPicPr>
            <a:picLocks noChangeAspect="1"/>
          </p:cNvPicPr>
          <p:nvPr/>
        </p:nvPicPr>
        <p:blipFill>
          <a:blip r:embed="rId2"/>
          <a:stretch>
            <a:fillRect/>
          </a:stretch>
        </p:blipFill>
        <p:spPr>
          <a:xfrm>
            <a:off x="2774344" y="5040138"/>
            <a:ext cx="6643311" cy="1502121"/>
          </a:xfrm>
          <a:prstGeom prst="rect">
            <a:avLst/>
          </a:prstGeom>
        </p:spPr>
      </p:pic>
    </p:spTree>
    <p:extLst>
      <p:ext uri="{BB962C8B-B14F-4D97-AF65-F5344CB8AC3E}">
        <p14:creationId xmlns:p14="http://schemas.microsoft.com/office/powerpoint/2010/main" val="119588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Rules, ABAC and MAC</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t>Rule-Based Access Control: Access is granted based on rules/policies</a:t>
            </a:r>
          </a:p>
          <a:p>
            <a:pPr lvl="1"/>
            <a:r>
              <a:rPr lang="en-AU" dirty="0"/>
              <a:t>Firewalls use this type of access control </a:t>
            </a:r>
          </a:p>
          <a:p>
            <a:pPr lvl="1"/>
            <a:r>
              <a:rPr lang="en-AU" dirty="0"/>
              <a:t>Cloud Services object storage also uses policies to grant access</a:t>
            </a:r>
          </a:p>
          <a:p>
            <a:r>
              <a:rPr lang="en-AU" dirty="0"/>
              <a:t>Attribute Based Access Control (ABAC): Access granted based on attributes (device, location, time of day)</a:t>
            </a:r>
          </a:p>
          <a:p>
            <a:pPr lvl="1"/>
            <a:r>
              <a:rPr lang="en-AU" dirty="0"/>
              <a:t>Networks such as </a:t>
            </a:r>
            <a:r>
              <a:rPr lang="en-AU" dirty="0" err="1"/>
              <a:t>WiFi</a:t>
            </a:r>
            <a:r>
              <a:rPr lang="en-AU" dirty="0"/>
              <a:t> that restrict access based on MAC address or time of day</a:t>
            </a:r>
          </a:p>
          <a:p>
            <a:pPr lvl="1"/>
            <a:r>
              <a:rPr lang="en-AU" dirty="0"/>
              <a:t>”Allow access from mobile devices”</a:t>
            </a:r>
          </a:p>
          <a:p>
            <a:r>
              <a:rPr lang="en-AU" dirty="0"/>
              <a:t>Mandatory Access Control (MAC): Access is granted based on labels assigned to the user and the object. </a:t>
            </a:r>
          </a:p>
          <a:p>
            <a:pPr lvl="1"/>
            <a:r>
              <a:rPr lang="en-AU" dirty="0"/>
              <a:t>Used in situations where access is determined by security level e.g. Top-Secret vs Secret</a:t>
            </a:r>
          </a:p>
          <a:p>
            <a:endParaRPr lang="en-AU" dirty="0"/>
          </a:p>
          <a:p>
            <a:endParaRPr lang="en-AU" dirty="0">
              <a:effectLst/>
            </a:endParaRPr>
          </a:p>
          <a:p>
            <a:endParaRPr lang="en-AU" dirty="0">
              <a:effectLst/>
            </a:endParaRPr>
          </a:p>
          <a:p>
            <a:endParaRPr lang="en-AU" sz="2000" dirty="0"/>
          </a:p>
        </p:txBody>
      </p:sp>
    </p:spTree>
    <p:extLst>
      <p:ext uri="{BB962C8B-B14F-4D97-AF65-F5344CB8AC3E}">
        <p14:creationId xmlns:p14="http://schemas.microsoft.com/office/powerpoint/2010/main" val="394200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Computers and Networks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Although we are focussed on general ideas around Cybersecurity, it is useful to at least have some understanding of computers and the networks they use to communicate over</a:t>
            </a:r>
          </a:p>
          <a:p>
            <a:r>
              <a:rPr lang="en-AU" dirty="0">
                <a:effectLst/>
              </a:rPr>
              <a:t>We will look at PC architecture first in a generalised way and then the basics of how computer networks operate, especially TCP/IP, the network protocol of the Internet</a:t>
            </a:r>
          </a:p>
          <a:p>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PC Architecture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8121717" cy="3714749"/>
          </a:xfrm>
        </p:spPr>
        <p:txBody>
          <a:bodyPr>
            <a:normAutofit lnSpcReduction="10000"/>
          </a:bodyPr>
          <a:lstStyle/>
          <a:p>
            <a:r>
              <a:rPr lang="en-AU" b="1" dirty="0">
                <a:effectLst/>
              </a:rPr>
              <a:t>At one level of abstraction, a PC’s purpose is to run software applications</a:t>
            </a:r>
          </a:p>
          <a:p>
            <a:r>
              <a:rPr lang="en-AU" b="1" dirty="0">
                <a:effectLst/>
              </a:rPr>
              <a:t>Applications are run by an Operating System: e.g. Windows, Linux MacOS</a:t>
            </a:r>
          </a:p>
          <a:p>
            <a:r>
              <a:rPr lang="en-AU" b="1" dirty="0">
                <a:effectLst/>
              </a:rPr>
              <a:t>Before an Operating System can run, it needs to be loaded and started and this is the job of firmware or a “bootloader”. Firmware exists in devices like hard drives, network cards, sound cards, etc</a:t>
            </a:r>
          </a:p>
          <a:p>
            <a:r>
              <a:rPr lang="en-AU" b="1" dirty="0">
                <a:effectLst/>
              </a:rPr>
              <a:t>This is all running on hardware: the components of the PC that store, execute and process inputs and outputs</a:t>
            </a:r>
          </a:p>
          <a:p>
            <a:endParaRPr lang="en-AU" sz="2000" b="1" dirty="0"/>
          </a:p>
        </p:txBody>
      </p:sp>
      <p:sp>
        <p:nvSpPr>
          <p:cNvPr id="5" name="TextBox 4">
            <a:extLst>
              <a:ext uri="{FF2B5EF4-FFF2-40B4-BE49-F238E27FC236}">
                <a16:creationId xmlns:a16="http://schemas.microsoft.com/office/drawing/2014/main" id="{5741F9E4-1E3B-DE4D-A17C-D7EB6868ADDB}"/>
              </a:ext>
            </a:extLst>
          </p:cNvPr>
          <p:cNvSpPr txBox="1"/>
          <p:nvPr/>
        </p:nvSpPr>
        <p:spPr>
          <a:xfrm>
            <a:off x="9226883" y="2343543"/>
            <a:ext cx="2495226" cy="461665"/>
          </a:xfrm>
          <a:prstGeom prst="rect">
            <a:avLst/>
          </a:prstGeom>
          <a:noFill/>
          <a:ln>
            <a:solidFill>
              <a:schemeClr val="tx1"/>
            </a:solidFill>
          </a:ln>
        </p:spPr>
        <p:txBody>
          <a:bodyPr wrap="square" rtlCol="0">
            <a:spAutoFit/>
          </a:bodyPr>
          <a:lstStyle/>
          <a:p>
            <a:pPr algn="ctr"/>
            <a:r>
              <a:rPr lang="en-AU" sz="2400" dirty="0"/>
              <a:t>Applications</a:t>
            </a:r>
          </a:p>
        </p:txBody>
      </p:sp>
      <p:sp>
        <p:nvSpPr>
          <p:cNvPr id="6" name="TextBox 5">
            <a:extLst>
              <a:ext uri="{FF2B5EF4-FFF2-40B4-BE49-F238E27FC236}">
                <a16:creationId xmlns:a16="http://schemas.microsoft.com/office/drawing/2014/main" id="{BDD3ABEC-26A0-4E48-A29A-62F8CADE1E7B}"/>
              </a:ext>
            </a:extLst>
          </p:cNvPr>
          <p:cNvSpPr txBox="1"/>
          <p:nvPr/>
        </p:nvSpPr>
        <p:spPr>
          <a:xfrm>
            <a:off x="9226883" y="2895432"/>
            <a:ext cx="2495226" cy="461665"/>
          </a:xfrm>
          <a:prstGeom prst="rect">
            <a:avLst/>
          </a:prstGeom>
          <a:noFill/>
          <a:ln>
            <a:solidFill>
              <a:schemeClr val="tx1"/>
            </a:solidFill>
          </a:ln>
        </p:spPr>
        <p:txBody>
          <a:bodyPr wrap="square" rtlCol="0">
            <a:spAutoFit/>
          </a:bodyPr>
          <a:lstStyle/>
          <a:p>
            <a:pPr algn="ctr"/>
            <a:r>
              <a:rPr lang="en-AU" sz="2400" dirty="0"/>
              <a:t>Operating System</a:t>
            </a:r>
          </a:p>
        </p:txBody>
      </p:sp>
      <p:sp>
        <p:nvSpPr>
          <p:cNvPr id="7" name="TextBox 6">
            <a:extLst>
              <a:ext uri="{FF2B5EF4-FFF2-40B4-BE49-F238E27FC236}">
                <a16:creationId xmlns:a16="http://schemas.microsoft.com/office/drawing/2014/main" id="{245B1592-1742-3C49-9FC8-66D1E9ECF84B}"/>
              </a:ext>
            </a:extLst>
          </p:cNvPr>
          <p:cNvSpPr txBox="1"/>
          <p:nvPr/>
        </p:nvSpPr>
        <p:spPr>
          <a:xfrm>
            <a:off x="9226884" y="3447321"/>
            <a:ext cx="2495226" cy="461665"/>
          </a:xfrm>
          <a:prstGeom prst="rect">
            <a:avLst/>
          </a:prstGeom>
          <a:noFill/>
          <a:ln>
            <a:solidFill>
              <a:schemeClr val="tx1"/>
            </a:solidFill>
          </a:ln>
        </p:spPr>
        <p:txBody>
          <a:bodyPr wrap="square" rtlCol="0">
            <a:spAutoFit/>
          </a:bodyPr>
          <a:lstStyle/>
          <a:p>
            <a:pPr algn="ctr"/>
            <a:r>
              <a:rPr lang="en-AU" sz="2400" dirty="0"/>
              <a:t>Firmware</a:t>
            </a:r>
          </a:p>
        </p:txBody>
      </p:sp>
      <p:sp>
        <p:nvSpPr>
          <p:cNvPr id="8" name="TextBox 7">
            <a:extLst>
              <a:ext uri="{FF2B5EF4-FFF2-40B4-BE49-F238E27FC236}">
                <a16:creationId xmlns:a16="http://schemas.microsoft.com/office/drawing/2014/main" id="{7E756D22-B70B-A045-B4B4-20527D49D76A}"/>
              </a:ext>
            </a:extLst>
          </p:cNvPr>
          <p:cNvSpPr txBox="1"/>
          <p:nvPr/>
        </p:nvSpPr>
        <p:spPr>
          <a:xfrm>
            <a:off x="9226883" y="3999210"/>
            <a:ext cx="2495227" cy="461665"/>
          </a:xfrm>
          <a:prstGeom prst="rect">
            <a:avLst/>
          </a:prstGeom>
          <a:noFill/>
          <a:ln>
            <a:solidFill>
              <a:schemeClr val="tx1"/>
            </a:solidFill>
          </a:ln>
        </p:spPr>
        <p:txBody>
          <a:bodyPr wrap="square" rtlCol="0">
            <a:spAutoFit/>
          </a:bodyPr>
          <a:lstStyle/>
          <a:p>
            <a:pPr algn="ctr"/>
            <a:r>
              <a:rPr lang="en-AU" sz="2400" dirty="0"/>
              <a:t>Hardware</a:t>
            </a:r>
          </a:p>
        </p:txBody>
      </p:sp>
    </p:spTree>
    <p:extLst>
      <p:ext uri="{BB962C8B-B14F-4D97-AF65-F5344CB8AC3E}">
        <p14:creationId xmlns:p14="http://schemas.microsoft.com/office/powerpoint/2010/main" val="379715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PC Hardware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fontScale="92500" lnSpcReduction="10000"/>
          </a:bodyPr>
          <a:lstStyle/>
          <a:p>
            <a:r>
              <a:rPr lang="en-AU" sz="1600" b="1" dirty="0"/>
              <a:t>CPU: Central processing unit</a:t>
            </a:r>
          </a:p>
          <a:p>
            <a:r>
              <a:rPr lang="en-AU" sz="1600" b="1" dirty="0"/>
              <a:t>RAM: Random Access Memory</a:t>
            </a:r>
          </a:p>
          <a:p>
            <a:r>
              <a:rPr lang="en-AU" sz="1600" b="1" dirty="0"/>
              <a:t>PSU: Power Supply Unit</a:t>
            </a:r>
          </a:p>
          <a:p>
            <a:r>
              <a:rPr lang="en-AU" sz="1600" b="1" dirty="0"/>
              <a:t>Fan: Fan</a:t>
            </a:r>
          </a:p>
          <a:p>
            <a:r>
              <a:rPr lang="en-AU" sz="1600" b="1" dirty="0"/>
              <a:t>Video Card</a:t>
            </a:r>
          </a:p>
          <a:p>
            <a:r>
              <a:rPr lang="en-AU" sz="1600" b="1" dirty="0"/>
              <a:t>Hard Drive</a:t>
            </a:r>
          </a:p>
          <a:p>
            <a:r>
              <a:rPr lang="en-AU" sz="1600" b="1" dirty="0"/>
              <a:t>Motherboard</a:t>
            </a:r>
          </a:p>
          <a:p>
            <a:r>
              <a:rPr lang="en-AU" sz="1600" b="1" dirty="0"/>
              <a:t>Network card: Wired and/or Wireless (not shown)</a:t>
            </a:r>
          </a:p>
          <a:p>
            <a:r>
              <a:rPr lang="en-AU" sz="1600" b="1" dirty="0"/>
              <a:t>http://</a:t>
            </a:r>
            <a:r>
              <a:rPr lang="en-AU" sz="1600" b="1" dirty="0" err="1"/>
              <a:t>tazalink.blogspot.com</a:t>
            </a:r>
            <a:r>
              <a:rPr lang="en-AU" sz="1600" b="1" dirty="0"/>
              <a:t>/</a:t>
            </a:r>
          </a:p>
          <a:p>
            <a:endParaRPr lang="en-AU" sz="1600" b="1" dirty="0"/>
          </a:p>
        </p:txBody>
      </p:sp>
      <p:pic>
        <p:nvPicPr>
          <p:cNvPr id="1026" name="Picture 2">
            <a:extLst>
              <a:ext uri="{FF2B5EF4-FFF2-40B4-BE49-F238E27FC236}">
                <a16:creationId xmlns:a16="http://schemas.microsoft.com/office/drawing/2014/main" id="{55485EF2-5881-5E48-9D0C-03E23B16C8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792266"/>
            <a:ext cx="6161183" cy="528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3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CPU</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effectLst/>
              </a:rPr>
              <a:t>The CPU processes instructions and data that are stored in memory</a:t>
            </a:r>
          </a:p>
          <a:p>
            <a:r>
              <a:rPr lang="en-AU" dirty="0">
                <a:effectLst/>
              </a:rPr>
              <a:t>Memory is either random access memory (RAM) or read only memory (ROM)</a:t>
            </a:r>
          </a:p>
          <a:p>
            <a:r>
              <a:rPr lang="en-AU" dirty="0">
                <a:effectLst/>
              </a:rPr>
              <a:t>Instructions and data are transported between memory and the CPU over a Bus. Either:</a:t>
            </a:r>
          </a:p>
          <a:p>
            <a:pPr lvl="1"/>
            <a:r>
              <a:rPr lang="en-AU" dirty="0">
                <a:effectLst/>
              </a:rPr>
              <a:t>Address Bus</a:t>
            </a:r>
          </a:p>
          <a:p>
            <a:pPr lvl="1"/>
            <a:r>
              <a:rPr lang="en-AU" dirty="0">
                <a:effectLst/>
              </a:rPr>
              <a:t>Data Bus</a:t>
            </a:r>
          </a:p>
          <a:p>
            <a:pPr lvl="1"/>
            <a:r>
              <a:rPr lang="en-AU" dirty="0">
                <a:effectLst/>
              </a:rPr>
              <a:t>Control Bus</a:t>
            </a:r>
          </a:p>
          <a:p>
            <a:r>
              <a:rPr lang="en-AU" dirty="0">
                <a:effectLst/>
              </a:rPr>
              <a:t>The CPU can also read and write data from an Input/Output (I/O) device</a:t>
            </a:r>
          </a:p>
          <a:p>
            <a:r>
              <a:rPr lang="en-AU" dirty="0">
                <a:effectLst/>
              </a:rPr>
              <a:t>Instructions that are processed by the CPU are simple operations like add, subtract, AND, OR, XOR, etc</a:t>
            </a:r>
          </a:p>
          <a:p>
            <a:endParaRPr lang="en-AU" dirty="0">
              <a:effectLst/>
            </a:endParaRPr>
          </a:p>
          <a:p>
            <a:endParaRPr lang="en-AU" sz="2000" dirty="0"/>
          </a:p>
        </p:txBody>
      </p:sp>
    </p:spTree>
    <p:extLst>
      <p:ext uri="{BB962C8B-B14F-4D97-AF65-F5344CB8AC3E}">
        <p14:creationId xmlns:p14="http://schemas.microsoft.com/office/powerpoint/2010/main" val="356147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Booting Up</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When a computer is powered on, the firmware in ROM is loaded and run. This is the BIOS (Basic Input Output System).</a:t>
            </a:r>
          </a:p>
          <a:p>
            <a:r>
              <a:rPr lang="en-AU" dirty="0">
                <a:effectLst/>
              </a:rPr>
              <a:t>The BIOS will run a Power-On Self Test (POST) to check for hardware components like a display,  keyboard, network card, memory.</a:t>
            </a:r>
          </a:p>
          <a:p>
            <a:r>
              <a:rPr lang="en-AU" dirty="0">
                <a:effectLst/>
              </a:rPr>
              <a:t>The BIOS will then load the first 512 bytes from the hard drive called the Master Boot Record (MBR) This contains the bootloader code that will execute and load the operating system</a:t>
            </a:r>
          </a:p>
          <a:p>
            <a:endParaRPr lang="en-AU" dirty="0">
              <a:effectLst/>
            </a:endParaRPr>
          </a:p>
          <a:p>
            <a:endParaRPr lang="en-AU" sz="2000" dirty="0"/>
          </a:p>
        </p:txBody>
      </p:sp>
    </p:spTree>
    <p:extLst>
      <p:ext uri="{BB962C8B-B14F-4D97-AF65-F5344CB8AC3E}">
        <p14:creationId xmlns:p14="http://schemas.microsoft.com/office/powerpoint/2010/main" val="236921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Operating System</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The operating system is responsible for a number of different tasks</a:t>
            </a:r>
          </a:p>
          <a:p>
            <a:pPr lvl="1"/>
            <a:r>
              <a:rPr lang="en-AU" dirty="0">
                <a:effectLst/>
              </a:rPr>
              <a:t>Running and scheduling applications to run and share resources such as CPU, Disk, RAM</a:t>
            </a:r>
          </a:p>
          <a:p>
            <a:pPr lvl="1"/>
            <a:r>
              <a:rPr lang="en-AU" dirty="0">
                <a:effectLst/>
              </a:rPr>
              <a:t>Allows for memory virtualization</a:t>
            </a:r>
          </a:p>
          <a:p>
            <a:pPr lvl="1"/>
            <a:r>
              <a:rPr lang="en-AU" dirty="0">
                <a:effectLst/>
              </a:rPr>
              <a:t>Controlling access to I/O devices through I/O Driver software</a:t>
            </a:r>
          </a:p>
          <a:p>
            <a:pPr lvl="1"/>
            <a:r>
              <a:rPr lang="en-AU" dirty="0">
                <a:effectLst/>
              </a:rPr>
              <a:t>Manage access control and authentication</a:t>
            </a:r>
          </a:p>
          <a:p>
            <a:pPr lvl="1"/>
            <a:r>
              <a:rPr lang="en-AU" dirty="0">
                <a:effectLst/>
              </a:rPr>
              <a:t>Handle communication via networks</a:t>
            </a:r>
          </a:p>
          <a:p>
            <a:pPr lvl="1"/>
            <a:r>
              <a:rPr lang="en-AU" dirty="0">
                <a:effectLst/>
              </a:rPr>
              <a:t>Handles graphical user interfaces</a:t>
            </a:r>
          </a:p>
          <a:p>
            <a:endParaRPr lang="en-AU" dirty="0">
              <a:effectLst/>
            </a:endParaRPr>
          </a:p>
          <a:p>
            <a:endParaRPr lang="en-AU" sz="2000" dirty="0"/>
          </a:p>
        </p:txBody>
      </p:sp>
    </p:spTree>
    <p:extLst>
      <p:ext uri="{BB962C8B-B14F-4D97-AF65-F5344CB8AC3E}">
        <p14:creationId xmlns:p14="http://schemas.microsoft.com/office/powerpoint/2010/main" val="2481340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59233</TotalTime>
  <Words>2391</Words>
  <Application>Microsoft Office PowerPoint</Application>
  <PresentationFormat>Widescreen</PresentationFormat>
  <Paragraphs>274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Consolas</vt:lpstr>
      <vt:lpstr>Georgia Pro Cond Light</vt:lpstr>
      <vt:lpstr>Speak Pro</vt:lpstr>
      <vt:lpstr>Wingdings 2</vt:lpstr>
      <vt:lpstr>SlateVTI</vt:lpstr>
      <vt:lpstr>CITS1003 Introduction to Cybersecurity [3] Introduction to Computer Architecture</vt:lpstr>
      <vt:lpstr>A unit about cats cybersecurity</vt:lpstr>
      <vt:lpstr>Three things</vt:lpstr>
      <vt:lpstr>Computers and Networks</vt:lpstr>
      <vt:lpstr>PC Architecture</vt:lpstr>
      <vt:lpstr>PC Hardware</vt:lpstr>
      <vt:lpstr>CPU</vt:lpstr>
      <vt:lpstr>Booting Up</vt:lpstr>
      <vt:lpstr>Operating System</vt:lpstr>
      <vt:lpstr>Kernel</vt:lpstr>
      <vt:lpstr>Command Shell</vt:lpstr>
      <vt:lpstr>Shell vs Terminal</vt:lpstr>
      <vt:lpstr>Shell Commands</vt:lpstr>
      <vt:lpstr>Shell Commands</vt:lpstr>
      <vt:lpstr>Command Arguments</vt:lpstr>
      <vt:lpstr>File Systems</vt:lpstr>
      <vt:lpstr>Windows vs Unix-like Style</vt:lpstr>
      <vt:lpstr>Windows vs Unix-like Style</vt:lpstr>
      <vt:lpstr>Paths</vt:lpstr>
      <vt:lpstr>Expansions</vt:lpstr>
      <vt:lpstr>Expansions</vt:lpstr>
      <vt:lpstr>Processes</vt:lpstr>
      <vt:lpstr>Process States</vt:lpstr>
      <vt:lpstr>Process Attributes</vt:lpstr>
      <vt:lpstr>Daemons and Services</vt:lpstr>
      <vt:lpstr>Users</vt:lpstr>
      <vt:lpstr>Users</vt:lpstr>
      <vt:lpstr>root</vt:lpstr>
      <vt:lpstr>Sudo/UAC</vt:lpstr>
      <vt:lpstr>Access Control</vt:lpstr>
      <vt:lpstr>DAC and RBAC</vt:lpstr>
      <vt:lpstr>Rules, ABAC and 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278</cp:revision>
  <dcterms:created xsi:type="dcterms:W3CDTF">2020-01-13T04:26:47Z</dcterms:created>
  <dcterms:modified xsi:type="dcterms:W3CDTF">2024-02-26T05:34:48Z</dcterms:modified>
</cp:coreProperties>
</file>