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3"/>
  </p:notesMasterIdLst>
  <p:sldIdLst>
    <p:sldId id="256" r:id="rId2"/>
    <p:sldId id="343" r:id="rId3"/>
    <p:sldId id="442" r:id="rId4"/>
    <p:sldId id="457" r:id="rId5"/>
    <p:sldId id="459" r:id="rId6"/>
    <p:sldId id="458" r:id="rId7"/>
    <p:sldId id="460" r:id="rId8"/>
    <p:sldId id="552" r:id="rId9"/>
    <p:sldId id="453" r:id="rId10"/>
    <p:sldId id="520" r:id="rId11"/>
    <p:sldId id="523" r:id="rId12"/>
    <p:sldId id="521" r:id="rId13"/>
    <p:sldId id="547" r:id="rId14"/>
    <p:sldId id="525" r:id="rId15"/>
    <p:sldId id="549" r:id="rId16"/>
    <p:sldId id="548" r:id="rId17"/>
    <p:sldId id="526" r:id="rId18"/>
    <p:sldId id="527" r:id="rId19"/>
    <p:sldId id="550" r:id="rId20"/>
    <p:sldId id="528" r:id="rId21"/>
    <p:sldId id="557" r:id="rId22"/>
    <p:sldId id="551" r:id="rId23"/>
    <p:sldId id="533" r:id="rId24"/>
    <p:sldId id="534" r:id="rId25"/>
    <p:sldId id="541" r:id="rId26"/>
    <p:sldId id="556" r:id="rId27"/>
    <p:sldId id="542" r:id="rId28"/>
    <p:sldId id="536" r:id="rId29"/>
    <p:sldId id="559" r:id="rId30"/>
    <p:sldId id="558" r:id="rId31"/>
    <p:sldId id="537" r:id="rId32"/>
    <p:sldId id="544" r:id="rId33"/>
    <p:sldId id="451" r:id="rId34"/>
    <p:sldId id="538" r:id="rId35"/>
    <p:sldId id="539" r:id="rId36"/>
    <p:sldId id="344" r:id="rId37"/>
    <p:sldId id="507" r:id="rId38"/>
    <p:sldId id="508" r:id="rId39"/>
    <p:sldId id="1516" r:id="rId40"/>
    <p:sldId id="1515" r:id="rId41"/>
    <p:sldId id="461" r:id="rId42"/>
    <p:sldId id="510" r:id="rId43"/>
    <p:sldId id="511" r:id="rId44"/>
    <p:sldId id="512" r:id="rId45"/>
    <p:sldId id="345" r:id="rId46"/>
    <p:sldId id="514" r:id="rId47"/>
    <p:sldId id="1517" r:id="rId48"/>
    <p:sldId id="1518" r:id="rId49"/>
    <p:sldId id="1521" r:id="rId50"/>
    <p:sldId id="1522" r:id="rId51"/>
    <p:sldId id="1519" r:id="rId52"/>
    <p:sldId id="553" r:id="rId53"/>
    <p:sldId id="515" r:id="rId54"/>
    <p:sldId id="516" r:id="rId55"/>
    <p:sldId id="346" r:id="rId56"/>
    <p:sldId id="519" r:id="rId57"/>
    <p:sldId id="1520" r:id="rId58"/>
    <p:sldId id="347" r:id="rId59"/>
    <p:sldId id="518" r:id="rId60"/>
    <p:sldId id="554" r:id="rId61"/>
    <p:sldId id="55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72693" autoAdjust="0"/>
  </p:normalViewPr>
  <p:slideViewPr>
    <p:cSldViewPr snapToGrid="0" snapToObjects="1">
      <p:cViewPr varScale="1">
        <p:scale>
          <a:sx n="51" d="100"/>
          <a:sy n="51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EE2847C8-F971-4969-B5C0-FC1DB060E07D}"/>
    <pc:docChg chg="undo redo custSel addSld delSld modSld sldOrd">
      <pc:chgData name="张 智" userId="36bdf691fd3510be" providerId="LiveId" clId="{EE2847C8-F971-4969-B5C0-FC1DB060E07D}" dt="2024-03-18T04:58:27.923" v="8699" actId="20577"/>
      <pc:docMkLst>
        <pc:docMk/>
      </pc:docMkLst>
      <pc:sldChg chg="modNotesTx">
        <pc:chgData name="张 智" userId="36bdf691fd3510be" providerId="LiveId" clId="{EE2847C8-F971-4969-B5C0-FC1DB060E07D}" dt="2024-03-17T14:09:15.469" v="5269" actId="20577"/>
        <pc:sldMkLst>
          <pc:docMk/>
          <pc:sldMk cId="1077586671" sldId="256"/>
        </pc:sldMkLst>
      </pc:sldChg>
      <pc:sldChg chg="modNotesTx">
        <pc:chgData name="张 智" userId="36bdf691fd3510be" providerId="LiveId" clId="{EE2847C8-F971-4969-B5C0-FC1DB060E07D}" dt="2024-03-17T14:12:03.336" v="5274"/>
        <pc:sldMkLst>
          <pc:docMk/>
          <pc:sldMk cId="3039451630" sldId="343"/>
        </pc:sldMkLst>
      </pc:sldChg>
      <pc:sldChg chg="modSp mod modNotesTx">
        <pc:chgData name="张 智" userId="36bdf691fd3510be" providerId="LiveId" clId="{EE2847C8-F971-4969-B5C0-FC1DB060E07D}" dt="2024-03-16T14:30:15.939" v="2757" actId="20577"/>
        <pc:sldMkLst>
          <pc:docMk/>
          <pc:sldMk cId="433955085" sldId="344"/>
        </pc:sldMkLst>
        <pc:spChg chg="mod">
          <ac:chgData name="张 智" userId="36bdf691fd3510be" providerId="LiveId" clId="{EE2847C8-F971-4969-B5C0-FC1DB060E07D}" dt="2024-03-16T14:28:06.632" v="2640" actId="14100"/>
          <ac:spMkLst>
            <pc:docMk/>
            <pc:sldMk cId="433955085" sldId="344"/>
            <ac:spMk id="2" creationId="{77B87295-CF06-4EF3-BFCA-2F8DAACB6AC6}"/>
          </ac:spMkLst>
        </pc:spChg>
        <pc:spChg chg="mod">
          <ac:chgData name="张 智" userId="36bdf691fd3510be" providerId="LiveId" clId="{EE2847C8-F971-4969-B5C0-FC1DB060E07D}" dt="2024-03-16T14:28:10.841" v="2641" actId="1076"/>
          <ac:spMkLst>
            <pc:docMk/>
            <pc:sldMk cId="433955085" sldId="344"/>
            <ac:spMk id="3" creationId="{21E8586B-D9A3-4AE1-A171-491E51F2FAF0}"/>
          </ac:spMkLst>
        </pc:spChg>
        <pc:picChg chg="mod">
          <ac:chgData name="张 智" userId="36bdf691fd3510be" providerId="LiveId" clId="{EE2847C8-F971-4969-B5C0-FC1DB060E07D}" dt="2024-03-16T14:28:15.160" v="2642" actId="14100"/>
          <ac:picMkLst>
            <pc:docMk/>
            <pc:sldMk cId="433955085" sldId="344"/>
            <ac:picMk id="5" creationId="{26DCE218-D7E4-41CA-B2F0-1257F3BAB901}"/>
          </ac:picMkLst>
        </pc:picChg>
      </pc:sldChg>
      <pc:sldChg chg="modNotesTx">
        <pc:chgData name="张 智" userId="36bdf691fd3510be" providerId="LiveId" clId="{EE2847C8-F971-4969-B5C0-FC1DB060E07D}" dt="2024-03-18T02:04:22.052" v="7660" actId="20577"/>
        <pc:sldMkLst>
          <pc:docMk/>
          <pc:sldMk cId="2809391081" sldId="345"/>
        </pc:sldMkLst>
      </pc:sldChg>
      <pc:sldChg chg="modNotesTx">
        <pc:chgData name="张 智" userId="36bdf691fd3510be" providerId="LiveId" clId="{EE2847C8-F971-4969-B5C0-FC1DB060E07D}" dt="2024-03-18T04:26:28.657" v="8563" actId="20577"/>
        <pc:sldMkLst>
          <pc:docMk/>
          <pc:sldMk cId="835046270" sldId="346"/>
        </pc:sldMkLst>
      </pc:sldChg>
      <pc:sldChg chg="modSp mod">
        <pc:chgData name="张 智" userId="36bdf691fd3510be" providerId="LiveId" clId="{EE2847C8-F971-4969-B5C0-FC1DB060E07D}" dt="2024-03-18T04:45:36.654" v="8597" actId="20577"/>
        <pc:sldMkLst>
          <pc:docMk/>
          <pc:sldMk cId="3682485318" sldId="347"/>
        </pc:sldMkLst>
        <pc:spChg chg="mod">
          <ac:chgData name="张 智" userId="36bdf691fd3510be" providerId="LiveId" clId="{EE2847C8-F971-4969-B5C0-FC1DB060E07D}" dt="2024-03-18T04:45:36.654" v="8597" actId="20577"/>
          <ac:spMkLst>
            <pc:docMk/>
            <pc:sldMk cId="3682485318" sldId="347"/>
            <ac:spMk id="3" creationId="{A063E825-B27E-43D0-A784-C43512E937CF}"/>
          </ac:spMkLst>
        </pc:spChg>
      </pc:sldChg>
      <pc:sldChg chg="modNotesTx">
        <pc:chgData name="张 智" userId="36bdf691fd3510be" providerId="LiveId" clId="{EE2847C8-F971-4969-B5C0-FC1DB060E07D}" dt="2024-03-17T14:13:06.463" v="5285" actId="20577"/>
        <pc:sldMkLst>
          <pc:docMk/>
          <pc:sldMk cId="2948547475" sldId="442"/>
        </pc:sldMkLst>
      </pc:sldChg>
      <pc:sldChg chg="modNotesTx">
        <pc:chgData name="张 智" userId="36bdf691fd3510be" providerId="LiveId" clId="{EE2847C8-F971-4969-B5C0-FC1DB060E07D}" dt="2024-03-17T14:31:05.457" v="5721" actId="20577"/>
        <pc:sldMkLst>
          <pc:docMk/>
          <pc:sldMk cId="730443573" sldId="453"/>
        </pc:sldMkLst>
      </pc:sldChg>
      <pc:sldChg chg="modNotesTx">
        <pc:chgData name="张 智" userId="36bdf691fd3510be" providerId="LiveId" clId="{EE2847C8-F971-4969-B5C0-FC1DB060E07D}" dt="2024-03-14T05:06:40.398" v="15" actId="20577"/>
        <pc:sldMkLst>
          <pc:docMk/>
          <pc:sldMk cId="1740918262" sldId="457"/>
        </pc:sldMkLst>
      </pc:sldChg>
      <pc:sldChg chg="modSp mod modNotesTx">
        <pc:chgData name="张 智" userId="36bdf691fd3510be" providerId="LiveId" clId="{EE2847C8-F971-4969-B5C0-FC1DB060E07D}" dt="2024-03-17T14:18:37.383" v="5325" actId="20577"/>
        <pc:sldMkLst>
          <pc:docMk/>
          <pc:sldMk cId="3454318501" sldId="458"/>
        </pc:sldMkLst>
        <pc:spChg chg="mod">
          <ac:chgData name="张 智" userId="36bdf691fd3510be" providerId="LiveId" clId="{EE2847C8-F971-4969-B5C0-FC1DB060E07D}" dt="2024-03-17T14:18:13.993" v="5322" actId="20577"/>
          <ac:spMkLst>
            <pc:docMk/>
            <pc:sldMk cId="3454318501" sldId="458"/>
            <ac:spMk id="2" creationId="{00000000-0000-0000-0000-000000000000}"/>
          </ac:spMkLst>
        </pc:spChg>
      </pc:sldChg>
      <pc:sldChg chg="modNotesTx">
        <pc:chgData name="张 智" userId="36bdf691fd3510be" providerId="LiveId" clId="{EE2847C8-F971-4969-B5C0-FC1DB060E07D}" dt="2024-03-17T14:17:54.400" v="5310" actId="20577"/>
        <pc:sldMkLst>
          <pc:docMk/>
          <pc:sldMk cId="1542867268" sldId="459"/>
        </pc:sldMkLst>
      </pc:sldChg>
      <pc:sldChg chg="modSp mod modNotesTx">
        <pc:chgData name="张 智" userId="36bdf691fd3510be" providerId="LiveId" clId="{EE2847C8-F971-4969-B5C0-FC1DB060E07D}" dt="2024-03-17T14:23:41.422" v="5614" actId="20577"/>
        <pc:sldMkLst>
          <pc:docMk/>
          <pc:sldMk cId="2311687944" sldId="460"/>
        </pc:sldMkLst>
        <pc:spChg chg="mod">
          <ac:chgData name="张 智" userId="36bdf691fd3510be" providerId="LiveId" clId="{EE2847C8-F971-4969-B5C0-FC1DB060E07D}" dt="2024-03-17T14:20:20.578" v="5388" actId="20577"/>
          <ac:spMkLst>
            <pc:docMk/>
            <pc:sldMk cId="2311687944" sldId="460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EE2847C8-F971-4969-B5C0-FC1DB060E07D}" dt="2024-03-16T14:15:57.468" v="2521" actId="20577"/>
        <pc:sldMkLst>
          <pc:docMk/>
          <pc:sldMk cId="4030956127" sldId="507"/>
        </pc:sldMkLst>
        <pc:spChg chg="mod">
          <ac:chgData name="张 智" userId="36bdf691fd3510be" providerId="LiveId" clId="{EE2847C8-F971-4969-B5C0-FC1DB060E07D}" dt="2024-03-16T14:11:33.356" v="2513" actId="14100"/>
          <ac:spMkLst>
            <pc:docMk/>
            <pc:sldMk cId="4030956127" sldId="507"/>
            <ac:spMk id="8" creationId="{EFF2A714-4BFE-4265-87E4-34F8FECB8F6F}"/>
          </ac:spMkLst>
        </pc:spChg>
      </pc:sldChg>
      <pc:sldChg chg="modNotesTx">
        <pc:chgData name="张 智" userId="36bdf691fd3510be" providerId="LiveId" clId="{EE2847C8-F971-4969-B5C0-FC1DB060E07D}" dt="2024-03-18T01:37:52.181" v="714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EE2847C8-F971-4969-B5C0-FC1DB060E07D}" dt="2024-03-18T01:52:31.340" v="7455" actId="15"/>
        <pc:sldMkLst>
          <pc:docMk/>
          <pc:sldMk cId="2617196703" sldId="510"/>
        </pc:sldMkLst>
        <pc:spChg chg="mod">
          <ac:chgData name="张 智" userId="36bdf691fd3510be" providerId="LiveId" clId="{EE2847C8-F971-4969-B5C0-FC1DB060E07D}" dt="2024-03-18T01:52:31.340" v="7455" actId="15"/>
          <ac:spMkLst>
            <pc:docMk/>
            <pc:sldMk cId="2617196703" sldId="510"/>
            <ac:spMk id="3" creationId="{21E8586B-D9A3-4AE1-A171-491E51F2FAF0}"/>
          </ac:spMkLst>
        </pc:spChg>
      </pc:sldChg>
      <pc:sldChg chg="modSp mod">
        <pc:chgData name="张 智" userId="36bdf691fd3510be" providerId="LiveId" clId="{EE2847C8-F971-4969-B5C0-FC1DB060E07D}" dt="2024-03-18T01:52:14.718" v="7453" actId="14100"/>
        <pc:sldMkLst>
          <pc:docMk/>
          <pc:sldMk cId="2826954081" sldId="511"/>
        </pc:sldMkLst>
        <pc:spChg chg="mod">
          <ac:chgData name="张 智" userId="36bdf691fd3510be" providerId="LiveId" clId="{EE2847C8-F971-4969-B5C0-FC1DB060E07D}" dt="2024-03-18T01:52:14.718" v="7453" actId="14100"/>
          <ac:spMkLst>
            <pc:docMk/>
            <pc:sldMk cId="2826954081" sldId="511"/>
            <ac:spMk id="3" creationId="{21E8586B-D9A3-4AE1-A171-491E51F2FAF0}"/>
          </ac:spMkLst>
        </pc:spChg>
      </pc:sldChg>
      <pc:sldChg chg="modSp mod modNotesTx">
        <pc:chgData name="张 智" userId="36bdf691fd3510be" providerId="LiveId" clId="{EE2847C8-F971-4969-B5C0-FC1DB060E07D}" dt="2024-03-18T01:58:22.376" v="7510" actId="20577"/>
        <pc:sldMkLst>
          <pc:docMk/>
          <pc:sldMk cId="3618927795" sldId="512"/>
        </pc:sldMkLst>
        <pc:spChg chg="mod">
          <ac:chgData name="张 智" userId="36bdf691fd3510be" providerId="LiveId" clId="{EE2847C8-F971-4969-B5C0-FC1DB060E07D}" dt="2024-03-18T01:52:41.589" v="7457" actId="14100"/>
          <ac:spMkLst>
            <pc:docMk/>
            <pc:sldMk cId="3618927795" sldId="512"/>
            <ac:spMk id="3" creationId="{21E8586B-D9A3-4AE1-A171-491E51F2FAF0}"/>
          </ac:spMkLst>
        </pc:spChg>
      </pc:sldChg>
      <pc:sldChg chg="addSp modSp mod modNotesTx">
        <pc:chgData name="张 智" userId="36bdf691fd3510be" providerId="LiveId" clId="{EE2847C8-F971-4969-B5C0-FC1DB060E07D}" dt="2024-03-18T02:06:54.734" v="7704" actId="20577"/>
        <pc:sldMkLst>
          <pc:docMk/>
          <pc:sldMk cId="3263746602" sldId="514"/>
        </pc:sldMkLst>
        <pc:spChg chg="add mod">
          <ac:chgData name="张 智" userId="36bdf691fd3510be" providerId="LiveId" clId="{EE2847C8-F971-4969-B5C0-FC1DB060E07D}" dt="2024-03-18T02:06:12.025" v="7693" actId="15"/>
          <ac:spMkLst>
            <pc:docMk/>
            <pc:sldMk cId="3263746602" sldId="514"/>
            <ac:spMk id="6" creationId="{77315C6C-9E41-48EA-8536-167F2DEBBE66}"/>
          </ac:spMkLst>
        </pc:spChg>
        <pc:spChg chg="mod">
          <ac:chgData name="张 智" userId="36bdf691fd3510be" providerId="LiveId" clId="{EE2847C8-F971-4969-B5C0-FC1DB060E07D}" dt="2024-03-17T11:59:15.099" v="3252" actId="14100"/>
          <ac:spMkLst>
            <pc:docMk/>
            <pc:sldMk cId="3263746602" sldId="514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8T02:06:01.823" v="7664" actId="20577"/>
          <ac:spMkLst>
            <pc:docMk/>
            <pc:sldMk cId="3263746602" sldId="514"/>
            <ac:spMk id="10" creationId="{8869FF1C-52E8-43E9-AF5B-40AA94C39D62}"/>
          </ac:spMkLst>
        </pc:spChg>
      </pc:sldChg>
      <pc:sldChg chg="modNotesTx">
        <pc:chgData name="张 智" userId="36bdf691fd3510be" providerId="LiveId" clId="{EE2847C8-F971-4969-B5C0-FC1DB060E07D}" dt="2024-03-18T04:24:10.743" v="8555" actId="20577"/>
        <pc:sldMkLst>
          <pc:docMk/>
          <pc:sldMk cId="2758315679" sldId="515"/>
        </pc:sldMkLst>
      </pc:sldChg>
      <pc:sldChg chg="modNotesTx">
        <pc:chgData name="张 智" userId="36bdf691fd3510be" providerId="LiveId" clId="{EE2847C8-F971-4969-B5C0-FC1DB060E07D}" dt="2024-03-18T02:52:15.238" v="8550" actId="20577"/>
        <pc:sldMkLst>
          <pc:docMk/>
          <pc:sldMk cId="2761264589" sldId="516"/>
        </pc:sldMkLst>
      </pc:sldChg>
      <pc:sldChg chg="modSp mod">
        <pc:chgData name="张 智" userId="36bdf691fd3510be" providerId="LiveId" clId="{EE2847C8-F971-4969-B5C0-FC1DB060E07D}" dt="2024-03-18T04:45:33.607" v="8593" actId="20577"/>
        <pc:sldMkLst>
          <pc:docMk/>
          <pc:sldMk cId="3121942135" sldId="518"/>
        </pc:sldMkLst>
        <pc:spChg chg="mod">
          <ac:chgData name="张 智" userId="36bdf691fd3510be" providerId="LiveId" clId="{EE2847C8-F971-4969-B5C0-FC1DB060E07D}" dt="2024-03-18T04:45:33.607" v="8593" actId="20577"/>
          <ac:spMkLst>
            <pc:docMk/>
            <pc:sldMk cId="3121942135" sldId="518"/>
            <ac:spMk id="3" creationId="{A063E825-B27E-43D0-A784-C43512E937CF}"/>
          </ac:spMkLst>
        </pc:spChg>
      </pc:sldChg>
      <pc:sldChg chg="modSp mod modNotesTx">
        <pc:chgData name="张 智" userId="36bdf691fd3510be" providerId="LiveId" clId="{EE2847C8-F971-4969-B5C0-FC1DB060E07D}" dt="2024-03-18T04:42:16.431" v="8577" actId="20577"/>
        <pc:sldMkLst>
          <pc:docMk/>
          <pc:sldMk cId="2862420244" sldId="519"/>
        </pc:sldMkLst>
        <pc:spChg chg="mod">
          <ac:chgData name="张 智" userId="36bdf691fd3510be" providerId="LiveId" clId="{EE2847C8-F971-4969-B5C0-FC1DB060E07D}" dt="2024-03-17T13:31:45.254" v="4751" actId="14100"/>
          <ac:spMkLst>
            <pc:docMk/>
            <pc:sldMk cId="2862420244" sldId="519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7T13:37:21.951" v="4970" actId="20577"/>
          <ac:spMkLst>
            <pc:docMk/>
            <pc:sldMk cId="2862420244" sldId="519"/>
            <ac:spMk id="12" creationId="{C35F5975-2C76-4F59-A37E-82C404CDCDDD}"/>
          </ac:spMkLst>
        </pc:spChg>
      </pc:sldChg>
      <pc:sldChg chg="modNotesTx">
        <pc:chgData name="张 智" userId="36bdf691fd3510be" providerId="LiveId" clId="{EE2847C8-F971-4969-B5C0-FC1DB060E07D}" dt="2024-03-17T14:29:34.162" v="5662" actId="20577"/>
        <pc:sldMkLst>
          <pc:docMk/>
          <pc:sldMk cId="2990205520" sldId="520"/>
        </pc:sldMkLst>
      </pc:sldChg>
      <pc:sldChg chg="modNotesTx">
        <pc:chgData name="张 智" userId="36bdf691fd3510be" providerId="LiveId" clId="{EE2847C8-F971-4969-B5C0-FC1DB060E07D}" dt="2024-03-17T14:33:22.027" v="5772" actId="20577"/>
        <pc:sldMkLst>
          <pc:docMk/>
          <pc:sldMk cId="1733563212" sldId="521"/>
        </pc:sldMkLst>
      </pc:sldChg>
      <pc:sldChg chg="modNotesTx">
        <pc:chgData name="张 智" userId="36bdf691fd3510be" providerId="LiveId" clId="{EE2847C8-F971-4969-B5C0-FC1DB060E07D}" dt="2024-03-17T14:32:23.661" v="5760" actId="20577"/>
        <pc:sldMkLst>
          <pc:docMk/>
          <pc:sldMk cId="3333459246" sldId="523"/>
        </pc:sldMkLst>
      </pc:sldChg>
      <pc:sldChg chg="modNotesTx">
        <pc:chgData name="张 智" userId="36bdf691fd3510be" providerId="LiveId" clId="{EE2847C8-F971-4969-B5C0-FC1DB060E07D}" dt="2024-03-17T14:35:33.035" v="5773" actId="20577"/>
        <pc:sldMkLst>
          <pc:docMk/>
          <pc:sldMk cId="3085203614" sldId="525"/>
        </pc:sldMkLst>
      </pc:sldChg>
      <pc:sldChg chg="modSp mod modNotesTx">
        <pc:chgData name="张 智" userId="36bdf691fd3510be" providerId="LiveId" clId="{EE2847C8-F971-4969-B5C0-FC1DB060E07D}" dt="2024-03-17T14:42:11.150" v="5947" actId="20577"/>
        <pc:sldMkLst>
          <pc:docMk/>
          <pc:sldMk cId="4055979932" sldId="527"/>
        </pc:sldMkLst>
        <pc:spChg chg="mod">
          <ac:chgData name="张 智" userId="36bdf691fd3510be" providerId="LiveId" clId="{EE2847C8-F971-4969-B5C0-FC1DB060E07D}" dt="2024-03-14T05:49:53.527" v="396" actId="14100"/>
          <ac:spMkLst>
            <pc:docMk/>
            <pc:sldMk cId="4055979932" sldId="527"/>
            <ac:spMk id="79" creationId="{3BFB5622-1B59-4185-BEFB-7AD99E62844D}"/>
          </ac:spMkLst>
        </pc:spChg>
        <pc:cxnChg chg="mod">
          <ac:chgData name="张 智" userId="36bdf691fd3510be" providerId="LiveId" clId="{EE2847C8-F971-4969-B5C0-FC1DB060E07D}" dt="2024-03-14T05:49:14.342" v="377" actId="14100"/>
          <ac:cxnSpMkLst>
            <pc:docMk/>
            <pc:sldMk cId="4055979932" sldId="527"/>
            <ac:cxnSpMk id="62" creationId="{5F6FE8C9-13F7-4BAE-98C4-895CFF9E4E5A}"/>
          </ac:cxnSpMkLst>
        </pc:cxnChg>
      </pc:sldChg>
      <pc:sldChg chg="delSp modSp mod modNotesTx">
        <pc:chgData name="张 智" userId="36bdf691fd3510be" providerId="LiveId" clId="{EE2847C8-F971-4969-B5C0-FC1DB060E07D}" dt="2024-03-17T14:49:42.493" v="6240" actId="20577"/>
        <pc:sldMkLst>
          <pc:docMk/>
          <pc:sldMk cId="1195795184" sldId="528"/>
        </pc:sldMkLst>
        <pc:spChg chg="del">
          <ac:chgData name="张 智" userId="36bdf691fd3510be" providerId="LiveId" clId="{EE2847C8-F971-4969-B5C0-FC1DB060E07D}" dt="2024-03-15T02:01:32.477" v="848" actId="478"/>
          <ac:spMkLst>
            <pc:docMk/>
            <pc:sldMk cId="1195795184" sldId="528"/>
            <ac:spMk id="34" creationId="{356A2907-1B53-4B6D-8756-018A7E16D432}"/>
          </ac:spMkLst>
        </pc:spChg>
        <pc:spChg chg="del">
          <ac:chgData name="张 智" userId="36bdf691fd3510be" providerId="LiveId" clId="{EE2847C8-F971-4969-B5C0-FC1DB060E07D}" dt="2024-03-15T02:01:32.477" v="848" actId="478"/>
          <ac:spMkLst>
            <pc:docMk/>
            <pc:sldMk cId="1195795184" sldId="528"/>
            <ac:spMk id="45" creationId="{E76DDA8C-DA50-4F33-9D46-FAFEBB213E0C}"/>
          </ac:spMkLst>
        </pc:spChg>
        <pc:cxnChg chg="del mod">
          <ac:chgData name="张 智" userId="36bdf691fd3510be" providerId="LiveId" clId="{EE2847C8-F971-4969-B5C0-FC1DB060E07D}" dt="2024-03-15T02:01:32.477" v="848" actId="478"/>
          <ac:cxnSpMkLst>
            <pc:docMk/>
            <pc:sldMk cId="1195795184" sldId="528"/>
            <ac:cxnSpMk id="35" creationId="{08703748-3091-468D-A41F-D67F5B8D9967}"/>
          </ac:cxnSpMkLst>
        </pc:cxnChg>
      </pc:sldChg>
      <pc:sldChg chg="addSp delSp modSp mod modNotesTx">
        <pc:chgData name="张 智" userId="36bdf691fd3510be" providerId="LiveId" clId="{EE2847C8-F971-4969-B5C0-FC1DB060E07D}" dt="2024-03-18T00:55:18.291" v="6513" actId="20577"/>
        <pc:sldMkLst>
          <pc:docMk/>
          <pc:sldMk cId="3570713223" sldId="536"/>
        </pc:sldMkLst>
        <pc:spChg chg="add del mod">
          <ac:chgData name="张 智" userId="36bdf691fd3510be" providerId="LiveId" clId="{EE2847C8-F971-4969-B5C0-FC1DB060E07D}" dt="2024-03-15T02:28:49.445" v="1199" actId="478"/>
          <ac:spMkLst>
            <pc:docMk/>
            <pc:sldMk cId="3570713223" sldId="536"/>
            <ac:spMk id="5" creationId="{EBCF702E-82E7-44B8-8209-4B38A06FCA6F}"/>
          </ac:spMkLst>
        </pc:spChg>
        <pc:spChg chg="add del mod">
          <ac:chgData name="张 智" userId="36bdf691fd3510be" providerId="LiveId" clId="{EE2847C8-F971-4969-B5C0-FC1DB060E07D}" dt="2024-03-15T02:28:51.892" v="1203" actId="478"/>
          <ac:spMkLst>
            <pc:docMk/>
            <pc:sldMk cId="3570713223" sldId="536"/>
            <ac:spMk id="28" creationId="{888E0343-2A35-45FC-93C7-D479F4A5C7ED}"/>
          </ac:spMkLst>
        </pc:spChg>
        <pc:spChg chg="add del mod">
          <ac:chgData name="张 智" userId="36bdf691fd3510be" providerId="LiveId" clId="{EE2847C8-F971-4969-B5C0-FC1DB060E07D}" dt="2024-03-15T02:26:21.620" v="1075" actId="478"/>
          <ac:spMkLst>
            <pc:docMk/>
            <pc:sldMk cId="3570713223" sldId="536"/>
            <ac:spMk id="31" creationId="{5F342D58-C1D4-4640-B69D-B3108B17F489}"/>
          </ac:spMkLst>
        </pc:spChg>
        <pc:spChg chg="add del mod">
          <ac:chgData name="张 智" userId="36bdf691fd3510be" providerId="LiveId" clId="{EE2847C8-F971-4969-B5C0-FC1DB060E07D}" dt="2024-03-15T02:28:47.481" v="1198" actId="478"/>
          <ac:spMkLst>
            <pc:docMk/>
            <pc:sldMk cId="3570713223" sldId="536"/>
            <ac:spMk id="32" creationId="{904B9C52-7514-49C8-85ED-FC01FCAE85FE}"/>
          </ac:spMkLst>
        </pc:spChg>
        <pc:cxnChg chg="add del mod">
          <ac:chgData name="张 智" userId="36bdf691fd3510be" providerId="LiveId" clId="{EE2847C8-F971-4969-B5C0-FC1DB060E07D}" dt="2024-03-15T02:28:50.121" v="1200" actId="478"/>
          <ac:cxnSpMkLst>
            <pc:docMk/>
            <pc:sldMk cId="3570713223" sldId="536"/>
            <ac:cxnSpMk id="29" creationId="{8788E6F1-9F21-4638-846A-674CBD0F73C6}"/>
          </ac:cxnSpMkLst>
        </pc:cxnChg>
        <pc:cxnChg chg="add del mod">
          <ac:chgData name="张 智" userId="36bdf691fd3510be" providerId="LiveId" clId="{EE2847C8-F971-4969-B5C0-FC1DB060E07D}" dt="2024-03-15T02:28:50.567" v="1201" actId="478"/>
          <ac:cxnSpMkLst>
            <pc:docMk/>
            <pc:sldMk cId="3570713223" sldId="536"/>
            <ac:cxnSpMk id="30" creationId="{4885AFB1-289F-4D53-8329-634F8290525C}"/>
          </ac:cxnSpMkLst>
        </pc:cxnChg>
      </pc:sldChg>
      <pc:sldChg chg="modNotesTx">
        <pc:chgData name="张 智" userId="36bdf691fd3510be" providerId="LiveId" clId="{EE2847C8-F971-4969-B5C0-FC1DB060E07D}" dt="2024-03-16T14:04:47.393" v="2430" actId="20577"/>
        <pc:sldMkLst>
          <pc:docMk/>
          <pc:sldMk cId="3477205111" sldId="537"/>
        </pc:sldMkLst>
      </pc:sldChg>
      <pc:sldChg chg="modNotesTx">
        <pc:chgData name="张 智" userId="36bdf691fd3510be" providerId="LiveId" clId="{EE2847C8-F971-4969-B5C0-FC1DB060E07D}" dt="2024-03-18T01:24:54.399" v="7078" actId="20577"/>
        <pc:sldMkLst>
          <pc:docMk/>
          <pc:sldMk cId="2533689939" sldId="538"/>
        </pc:sldMkLst>
      </pc:sldChg>
      <pc:sldChg chg="modNotesTx">
        <pc:chgData name="张 智" userId="36bdf691fd3510be" providerId="LiveId" clId="{EE2847C8-F971-4969-B5C0-FC1DB060E07D}" dt="2024-03-18T01:28:26.595" v="7082" actId="20577"/>
        <pc:sldMkLst>
          <pc:docMk/>
          <pc:sldMk cId="1771193055" sldId="539"/>
        </pc:sldMkLst>
      </pc:sldChg>
      <pc:sldChg chg="modNotesTx">
        <pc:chgData name="张 智" userId="36bdf691fd3510be" providerId="LiveId" clId="{EE2847C8-F971-4969-B5C0-FC1DB060E07D}" dt="2024-03-17T14:53:53.009" v="6267" actId="20577"/>
        <pc:sldMkLst>
          <pc:docMk/>
          <pc:sldMk cId="377284399" sldId="541"/>
        </pc:sldMkLst>
      </pc:sldChg>
      <pc:sldChg chg="modSp mod modNotesTx">
        <pc:chgData name="张 智" userId="36bdf691fd3510be" providerId="LiveId" clId="{EE2847C8-F971-4969-B5C0-FC1DB060E07D}" dt="2024-03-18T00:28:18.242" v="6506" actId="20577"/>
        <pc:sldMkLst>
          <pc:docMk/>
          <pc:sldMk cId="29640058" sldId="542"/>
        </pc:sldMkLst>
        <pc:spChg chg="mod">
          <ac:chgData name="张 智" userId="36bdf691fd3510be" providerId="LiveId" clId="{EE2847C8-F971-4969-B5C0-FC1DB060E07D}" dt="2024-03-15T02:18:31.980" v="1051" actId="207"/>
          <ac:spMkLst>
            <pc:docMk/>
            <pc:sldMk cId="29640058" sldId="542"/>
            <ac:spMk id="3" creationId="{586EAAFD-B1FF-4F0E-8F27-BCFF5AA0ABE7}"/>
          </ac:spMkLst>
        </pc:spChg>
      </pc:sldChg>
      <pc:sldChg chg="modNotesTx">
        <pc:chgData name="张 智" userId="36bdf691fd3510be" providerId="LiveId" clId="{EE2847C8-F971-4969-B5C0-FC1DB060E07D}" dt="2024-03-16T14:05:32.041" v="2471" actId="20577"/>
        <pc:sldMkLst>
          <pc:docMk/>
          <pc:sldMk cId="763604339" sldId="544"/>
        </pc:sldMkLst>
      </pc:sldChg>
      <pc:sldChg chg="modNotesTx">
        <pc:chgData name="张 智" userId="36bdf691fd3510be" providerId="LiveId" clId="{EE2847C8-F971-4969-B5C0-FC1DB060E07D}" dt="2024-03-17T14:40:14.820" v="5919" actId="20577"/>
        <pc:sldMkLst>
          <pc:docMk/>
          <pc:sldMk cId="1907492785" sldId="548"/>
        </pc:sldMkLst>
      </pc:sldChg>
      <pc:sldChg chg="modNotesTx">
        <pc:chgData name="张 智" userId="36bdf691fd3510be" providerId="LiveId" clId="{EE2847C8-F971-4969-B5C0-FC1DB060E07D}" dt="2024-03-17T14:36:42.672" v="5782" actId="20577"/>
        <pc:sldMkLst>
          <pc:docMk/>
          <pc:sldMk cId="4051090900" sldId="549"/>
        </pc:sldMkLst>
      </pc:sldChg>
      <pc:sldChg chg="modNotesTx">
        <pc:chgData name="张 智" userId="36bdf691fd3510be" providerId="LiveId" clId="{EE2847C8-F971-4969-B5C0-FC1DB060E07D}" dt="2024-03-17T14:46:16.433" v="6202" actId="20577"/>
        <pc:sldMkLst>
          <pc:docMk/>
          <pc:sldMk cId="3209702904" sldId="550"/>
        </pc:sldMkLst>
      </pc:sldChg>
      <pc:sldChg chg="modNotesTx">
        <pc:chgData name="张 智" userId="36bdf691fd3510be" providerId="LiveId" clId="{EE2847C8-F971-4969-B5C0-FC1DB060E07D}" dt="2024-03-15T02:03:42.553" v="857" actId="20577"/>
        <pc:sldMkLst>
          <pc:docMk/>
          <pc:sldMk cId="4015465619" sldId="551"/>
        </pc:sldMkLst>
      </pc:sldChg>
      <pc:sldChg chg="modSp mod modNotesTx">
        <pc:chgData name="张 智" userId="36bdf691fd3510be" providerId="LiveId" clId="{EE2847C8-F971-4969-B5C0-FC1DB060E07D}" dt="2024-03-17T14:25:22.091" v="5656" actId="20577"/>
        <pc:sldMkLst>
          <pc:docMk/>
          <pc:sldMk cId="1945545737" sldId="552"/>
        </pc:sldMkLst>
        <pc:spChg chg="mod">
          <ac:chgData name="张 智" userId="36bdf691fd3510be" providerId="LiveId" clId="{EE2847C8-F971-4969-B5C0-FC1DB060E07D}" dt="2024-03-17T11:46:39.709" v="3092" actId="20577"/>
          <ac:spMkLst>
            <pc:docMk/>
            <pc:sldMk cId="1945545737" sldId="552"/>
            <ac:spMk id="2" creationId="{00000000-0000-0000-0000-000000000000}"/>
          </ac:spMkLst>
        </pc:spChg>
      </pc:sldChg>
      <pc:sldChg chg="addSp delSp modSp mod modNotesTx">
        <pc:chgData name="张 智" userId="36bdf691fd3510be" providerId="LiveId" clId="{EE2847C8-F971-4969-B5C0-FC1DB060E07D}" dt="2024-03-18T02:27:26.996" v="8321" actId="20577"/>
        <pc:sldMkLst>
          <pc:docMk/>
          <pc:sldMk cId="3399154406" sldId="553"/>
        </pc:sldMkLst>
        <pc:spChg chg="add del mod">
          <ac:chgData name="张 智" userId="36bdf691fd3510be" providerId="LiveId" clId="{EE2847C8-F971-4969-B5C0-FC1DB060E07D}" dt="2024-03-17T12:01:50.563" v="3265" actId="478"/>
          <ac:spMkLst>
            <pc:docMk/>
            <pc:sldMk cId="3399154406" sldId="553"/>
            <ac:spMk id="4" creationId="{6F84E21D-2EF9-4B61-9EDA-99AF0B8BF82B}"/>
          </ac:spMkLst>
        </pc:spChg>
        <pc:spChg chg="del">
          <ac:chgData name="张 智" userId="36bdf691fd3510be" providerId="LiveId" clId="{EE2847C8-F971-4969-B5C0-FC1DB060E07D}" dt="2024-03-17T12:01:34.558" v="3259" actId="21"/>
          <ac:spMkLst>
            <pc:docMk/>
            <pc:sldMk cId="3399154406" sldId="553"/>
            <ac:spMk id="6" creationId="{95424E53-D8D0-485B-9DF3-B31C0110CA76}"/>
          </ac:spMkLst>
        </pc:spChg>
        <pc:spChg chg="mod">
          <ac:chgData name="张 智" userId="36bdf691fd3510be" providerId="LiveId" clId="{EE2847C8-F971-4969-B5C0-FC1DB060E07D}" dt="2024-03-17T12:02:04.648" v="3266" actId="20577"/>
          <ac:spMkLst>
            <pc:docMk/>
            <pc:sldMk cId="3399154406" sldId="553"/>
            <ac:spMk id="8" creationId="{EFF2A714-4BFE-4265-87E4-34F8FECB8F6F}"/>
          </ac:spMkLst>
        </pc:spChg>
        <pc:spChg chg="del">
          <ac:chgData name="张 智" userId="36bdf691fd3510be" providerId="LiveId" clId="{EE2847C8-F971-4969-B5C0-FC1DB060E07D}" dt="2024-03-17T12:01:49.929" v="3264" actId="478"/>
          <ac:spMkLst>
            <pc:docMk/>
            <pc:sldMk cId="3399154406" sldId="553"/>
            <ac:spMk id="12" creationId="{C35F5975-2C76-4F59-A37E-82C404CDCDDD}"/>
          </ac:spMkLst>
        </pc:spChg>
        <pc:spChg chg="add del">
          <ac:chgData name="张 智" userId="36bdf691fd3510be" providerId="LiveId" clId="{EE2847C8-F971-4969-B5C0-FC1DB060E07D}" dt="2024-03-17T12:15:23.600" v="3498" actId="22"/>
          <ac:spMkLst>
            <pc:docMk/>
            <pc:sldMk cId="3399154406" sldId="553"/>
            <ac:spMk id="13" creationId="{87BF68F4-D8BB-4FAC-B1B4-B2C8CD363F99}"/>
          </ac:spMkLst>
        </pc:spChg>
        <pc:picChg chg="add del mod">
          <ac:chgData name="张 智" userId="36bdf691fd3510be" providerId="LiveId" clId="{EE2847C8-F971-4969-B5C0-FC1DB060E07D}" dt="2024-03-17T12:13:53.098" v="3479" actId="21"/>
          <ac:picMkLst>
            <pc:docMk/>
            <pc:sldMk cId="3399154406" sldId="553"/>
            <ac:picMk id="7" creationId="{8054D77E-7399-46CE-92A0-A58CA0D7AFFB}"/>
          </ac:picMkLst>
        </pc:picChg>
      </pc:sldChg>
      <pc:sldChg chg="modNotesTx">
        <pc:chgData name="张 智" userId="36bdf691fd3510be" providerId="LiveId" clId="{EE2847C8-F971-4969-B5C0-FC1DB060E07D}" dt="2024-03-18T04:45:52.926" v="8598" actId="20577"/>
        <pc:sldMkLst>
          <pc:docMk/>
          <pc:sldMk cId="853962288" sldId="554"/>
        </pc:sldMkLst>
      </pc:sldChg>
      <pc:sldChg chg="modSp mod modNotesTx">
        <pc:chgData name="张 智" userId="36bdf691fd3510be" providerId="LiveId" clId="{EE2847C8-F971-4969-B5C0-FC1DB060E07D}" dt="2024-03-18T04:58:27.923" v="8699" actId="20577"/>
        <pc:sldMkLst>
          <pc:docMk/>
          <pc:sldMk cId="1050398790" sldId="555"/>
        </pc:sldMkLst>
        <pc:spChg chg="mod">
          <ac:chgData name="张 智" userId="36bdf691fd3510be" providerId="LiveId" clId="{EE2847C8-F971-4969-B5C0-FC1DB060E07D}" dt="2024-03-18T04:58:27.923" v="8699" actId="20577"/>
          <ac:spMkLst>
            <pc:docMk/>
            <pc:sldMk cId="1050398790" sldId="555"/>
            <ac:spMk id="3" creationId="{A063E825-B27E-43D0-A784-C43512E937CF}"/>
          </ac:spMkLst>
        </pc:spChg>
      </pc:sldChg>
      <pc:sldChg chg="addSp modSp mod modNotesTx">
        <pc:chgData name="张 智" userId="36bdf691fd3510be" providerId="LiveId" clId="{EE2847C8-F971-4969-B5C0-FC1DB060E07D}" dt="2024-03-18T00:23:40.816" v="6391" actId="20577"/>
        <pc:sldMkLst>
          <pc:docMk/>
          <pc:sldMk cId="2605665036" sldId="556"/>
        </pc:sldMkLst>
        <pc:spChg chg="mod">
          <ac:chgData name="张 智" userId="36bdf691fd3510be" providerId="LiveId" clId="{EE2847C8-F971-4969-B5C0-FC1DB060E07D}" dt="2024-03-15T02:10:41.982" v="875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EE2847C8-F971-4969-B5C0-FC1DB060E07D}" dt="2024-03-17T14:54:46.534" v="6268" actId="207"/>
          <ac:spMkLst>
            <pc:docMk/>
            <pc:sldMk cId="2605665036" sldId="556"/>
            <ac:spMk id="3" creationId="{586EAAFD-B1FF-4F0E-8F27-BCFF5AA0ABE7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EE2847C8-F971-4969-B5C0-FC1DB060E07D}" dt="2024-03-15T02:13:40.294" v="938" actId="404"/>
          <ac:spMkLst>
            <pc:docMk/>
            <pc:sldMk cId="2605665036" sldId="556"/>
            <ac:spMk id="24" creationId="{142058C5-DEB3-4E2E-A251-04A21CB83C48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28" creationId="{8E579ED3-9536-4EC0-8396-872FA479258B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30" creationId="{79096A4A-7823-47E2-9B1B-0D8F6859EDAE}"/>
          </ac:spMkLst>
        </pc:spChg>
        <pc:cxnChg chg="mod">
          <ac:chgData name="张 智" userId="36bdf691fd3510be" providerId="LiveId" clId="{EE2847C8-F971-4969-B5C0-FC1DB060E07D}" dt="2024-03-15T02:11:14.397" v="878" actId="14100"/>
          <ac:cxnSpMkLst>
            <pc:docMk/>
            <pc:sldMk cId="2605665036" sldId="556"/>
            <ac:cxnSpMk id="18" creationId="{0CC0DDD7-2495-45C9-85A7-5A7866452696}"/>
          </ac:cxnSpMkLst>
        </pc:cxnChg>
        <pc:cxnChg chg="mod">
          <ac:chgData name="张 智" userId="36bdf691fd3510be" providerId="LiveId" clId="{EE2847C8-F971-4969-B5C0-FC1DB060E07D}" dt="2024-03-15T02:10:41.982" v="875" actId="14100"/>
          <ac:cxnSpMkLst>
            <pc:docMk/>
            <pc:sldMk cId="2605665036" sldId="556"/>
            <ac:cxnSpMk id="33" creationId="{15768EED-1699-40F4-A198-386023275BF5}"/>
          </ac:cxnSpMkLst>
        </pc:cxnChg>
      </pc:sldChg>
      <pc:sldChg chg="add modNotesTx">
        <pc:chgData name="张 智" userId="36bdf691fd3510be" providerId="LiveId" clId="{EE2847C8-F971-4969-B5C0-FC1DB060E07D}" dt="2024-03-17T14:51:13.732" v="6266" actId="20577"/>
        <pc:sldMkLst>
          <pc:docMk/>
          <pc:sldMk cId="1104233246" sldId="557"/>
        </pc:sldMkLst>
      </pc:sldChg>
      <pc:sldChg chg="add modNotesTx">
        <pc:chgData name="张 智" userId="36bdf691fd3510be" providerId="LiveId" clId="{EE2847C8-F971-4969-B5C0-FC1DB060E07D}" dt="2024-03-18T01:16:46.696" v="7033" actId="20577"/>
        <pc:sldMkLst>
          <pc:docMk/>
          <pc:sldMk cId="1351931914" sldId="558"/>
        </pc:sldMkLst>
      </pc:sldChg>
      <pc:sldChg chg="addSp delSp modSp add mod modNotesTx">
        <pc:chgData name="张 智" userId="36bdf691fd3510be" providerId="LiveId" clId="{EE2847C8-F971-4969-B5C0-FC1DB060E07D}" dt="2024-03-18T01:14:36.363" v="7028" actId="20577"/>
        <pc:sldMkLst>
          <pc:docMk/>
          <pc:sldMk cId="2153819708" sldId="559"/>
        </pc:sldMkLst>
        <pc:spChg chg="mod">
          <ac:chgData name="张 智" userId="36bdf691fd3510be" providerId="LiveId" clId="{EE2847C8-F971-4969-B5C0-FC1DB060E07D}" dt="2024-03-18T00:58:36.657" v="6598" actId="20577"/>
          <ac:spMkLst>
            <pc:docMk/>
            <pc:sldMk cId="2153819708" sldId="559"/>
            <ac:spMk id="3" creationId="{586EAAFD-B1FF-4F0E-8F27-BCFF5AA0ABE7}"/>
          </ac:spMkLst>
        </pc:spChg>
        <pc:spChg chg="add mod">
          <ac:chgData name="张 智" userId="36bdf691fd3510be" providerId="LiveId" clId="{EE2847C8-F971-4969-B5C0-FC1DB060E07D}" dt="2024-03-18T01:12:14.802" v="6849" actId="20577"/>
          <ac:spMkLst>
            <pc:docMk/>
            <pc:sldMk cId="2153819708" sldId="559"/>
            <ac:spMk id="4" creationId="{1965D6E7-6554-4C76-902A-3505E02EEB79}"/>
          </ac:spMkLst>
        </pc:spChg>
        <pc:spChg chg="add del mod">
          <ac:chgData name="张 智" userId="36bdf691fd3510be" providerId="LiveId" clId="{EE2847C8-F971-4969-B5C0-FC1DB060E07D}" dt="2024-03-15T02:36:45.798" v="1213" actId="478"/>
          <ac:spMkLst>
            <pc:docMk/>
            <pc:sldMk cId="2153819708" sldId="559"/>
            <ac:spMk id="4" creationId="{667C5D58-DE76-4026-8675-3F776DF3B7DD}"/>
          </ac:spMkLst>
        </pc:spChg>
        <pc:spChg chg="del">
          <ac:chgData name="张 智" userId="36bdf691fd3510be" providerId="LiveId" clId="{EE2847C8-F971-4969-B5C0-FC1DB060E07D}" dt="2024-03-15T02:36:43.953" v="1212" actId="478"/>
          <ac:spMkLst>
            <pc:docMk/>
            <pc:sldMk cId="2153819708" sldId="559"/>
            <ac:spMk id="6" creationId="{1CDC1821-C52F-4375-B698-7B035F106C73}"/>
          </ac:spMkLst>
        </pc:spChg>
        <pc:spChg chg="add mod">
          <ac:chgData name="张 智" userId="36bdf691fd3510be" providerId="LiveId" clId="{EE2847C8-F971-4969-B5C0-FC1DB060E07D}" dt="2024-03-15T02:36:49.057" v="1215" actId="1076"/>
          <ac:spMkLst>
            <pc:docMk/>
            <pc:sldMk cId="2153819708" sldId="559"/>
            <ac:spMk id="7" creationId="{F1D04698-6DBD-40CD-8395-6D7A83D8A48F}"/>
          </ac:spMkLst>
        </pc:spChg>
      </pc:sldChg>
      <pc:sldChg chg="modSp add del mod modNotesTx">
        <pc:chgData name="张 智" userId="36bdf691fd3510be" providerId="LiveId" clId="{EE2847C8-F971-4969-B5C0-FC1DB060E07D}" dt="2024-03-18T01:16:30.025" v="7029" actId="2696"/>
        <pc:sldMkLst>
          <pc:docMk/>
          <pc:sldMk cId="3369681238" sldId="560"/>
        </pc:sldMkLst>
        <pc:spChg chg="mod">
          <ac:chgData name="张 智" userId="36bdf691fd3510be" providerId="LiveId" clId="{EE2847C8-F971-4969-B5C0-FC1DB060E07D}" dt="2024-03-16T13:43:00.352" v="1602" actId="255"/>
          <ac:spMkLst>
            <pc:docMk/>
            <pc:sldMk cId="3369681238" sldId="560"/>
            <ac:spMk id="3" creationId="{586EAAFD-B1FF-4F0E-8F27-BCFF5AA0ABE7}"/>
          </ac:spMkLst>
        </pc:spChg>
        <pc:spChg chg="mod">
          <ac:chgData name="张 智" userId="36bdf691fd3510be" providerId="LiveId" clId="{EE2847C8-F971-4969-B5C0-FC1DB060E07D}" dt="2024-03-16T13:50:09.210" v="2203" actId="20577"/>
          <ac:spMkLst>
            <pc:docMk/>
            <pc:sldMk cId="3369681238" sldId="560"/>
            <ac:spMk id="4" creationId="{1965D6E7-6554-4C76-902A-3505E02EEB79}"/>
          </ac:spMkLst>
        </pc:spChg>
        <pc:spChg chg="mod">
          <ac:chgData name="张 智" userId="36bdf691fd3510be" providerId="LiveId" clId="{EE2847C8-F971-4969-B5C0-FC1DB060E07D}" dt="2024-03-16T13:34:03.799" v="1474" actId="1036"/>
          <ac:spMkLst>
            <pc:docMk/>
            <pc:sldMk cId="3369681238" sldId="560"/>
            <ac:spMk id="7" creationId="{F1D04698-6DBD-40CD-8395-6D7A83D8A48F}"/>
          </ac:spMkLst>
        </pc:spChg>
      </pc:sldChg>
      <pc:sldChg chg="addSp delSp modSp add mod ord modNotesTx">
        <pc:chgData name="张 智" userId="36bdf691fd3510be" providerId="LiveId" clId="{EE2847C8-F971-4969-B5C0-FC1DB060E07D}" dt="2024-03-18T01:46:18.081" v="7412" actId="20577"/>
        <pc:sldMkLst>
          <pc:docMk/>
          <pc:sldMk cId="3621300664" sldId="1515"/>
        </pc:sldMkLst>
        <pc:spChg chg="del">
          <ac:chgData name="张 智" userId="36bdf691fd3510be" providerId="LiveId" clId="{EE2847C8-F971-4969-B5C0-FC1DB060E07D}" dt="2024-03-16T14:20:41.004" v="2523" actId="478"/>
          <ac:spMkLst>
            <pc:docMk/>
            <pc:sldMk cId="3621300664" sldId="1515"/>
            <ac:spMk id="4" creationId="{00000000-0000-0000-0000-000000000000}"/>
          </ac:spMkLst>
        </pc:spChg>
        <pc:spChg chg="add del mod">
          <ac:chgData name="张 智" userId="36bdf691fd3510be" providerId="LiveId" clId="{EE2847C8-F971-4969-B5C0-FC1DB060E07D}" dt="2024-03-16T14:20:42.508" v="2524" actId="478"/>
          <ac:spMkLst>
            <pc:docMk/>
            <pc:sldMk cId="3621300664" sldId="1515"/>
            <ac:spMk id="5" creationId="{DC64CBE9-9620-4F2A-9645-61F399E5216D}"/>
          </ac:spMkLst>
        </pc:spChg>
        <pc:spChg chg="del mod">
          <ac:chgData name="张 智" userId="36bdf691fd3510be" providerId="LiveId" clId="{EE2847C8-F971-4969-B5C0-FC1DB060E07D}" dt="2024-03-16T14:23:39.386" v="2588" actId="478"/>
          <ac:spMkLst>
            <pc:docMk/>
            <pc:sldMk cId="3621300664" sldId="1515"/>
            <ac:spMk id="6" creationId="{BCECF946-B0B0-4030-9A88-08D30D45E5BD}"/>
          </ac:spMkLst>
        </pc:spChg>
        <pc:spChg chg="mod">
          <ac:chgData name="张 智" userId="36bdf691fd3510be" providerId="LiveId" clId="{EE2847C8-F971-4969-B5C0-FC1DB060E07D}" dt="2024-03-16T14:23:45.186" v="2591" actId="14100"/>
          <ac:spMkLst>
            <pc:docMk/>
            <pc:sldMk cId="3621300664" sldId="1515"/>
            <ac:spMk id="8" creationId="{EFF2A714-4BFE-4265-87E4-34F8FECB8F6F}"/>
          </ac:spMkLst>
        </pc:spChg>
        <pc:spChg chg="add mod">
          <ac:chgData name="张 智" userId="36bdf691fd3510be" providerId="LiveId" clId="{EE2847C8-F971-4969-B5C0-FC1DB060E07D}" dt="2024-03-16T14:20:43.445" v="2525"/>
          <ac:spMkLst>
            <pc:docMk/>
            <pc:sldMk cId="3621300664" sldId="1515"/>
            <ac:spMk id="9" creationId="{F5C48366-325C-4AE0-943F-E2B2E1E36E48}"/>
          </ac:spMkLst>
        </pc:spChg>
        <pc:spChg chg="add del mod">
          <ac:chgData name="张 智" userId="36bdf691fd3510be" providerId="LiveId" clId="{EE2847C8-F971-4969-B5C0-FC1DB060E07D}" dt="2024-03-16T14:23:41.596" v="2589" actId="478"/>
          <ac:spMkLst>
            <pc:docMk/>
            <pc:sldMk cId="3621300664" sldId="1515"/>
            <ac:spMk id="10" creationId="{66B97DEC-3C61-4C57-A317-4C87828E0154}"/>
          </ac:spMkLst>
        </pc:spChg>
      </pc:sldChg>
      <pc:sldChg chg="modSp add mod modNotesTx">
        <pc:chgData name="张 智" userId="36bdf691fd3510be" providerId="LiveId" clId="{EE2847C8-F971-4969-B5C0-FC1DB060E07D}" dt="2024-03-16T14:34:48.038" v="3045" actId="20577"/>
        <pc:sldMkLst>
          <pc:docMk/>
          <pc:sldMk cId="23931839" sldId="1516"/>
        </pc:sldMkLst>
        <pc:spChg chg="mod">
          <ac:chgData name="张 智" userId="36bdf691fd3510be" providerId="LiveId" clId="{EE2847C8-F971-4969-B5C0-FC1DB060E07D}" dt="2024-03-16T14:32:42.775" v="2861" actId="20577"/>
          <ac:spMkLst>
            <pc:docMk/>
            <pc:sldMk cId="23931839" sldId="1516"/>
            <ac:spMk id="6" creationId="{BCECF946-B0B0-4030-9A88-08D30D45E5BD}"/>
          </ac:spMkLst>
        </pc:spChg>
      </pc:sldChg>
      <pc:sldChg chg="add del">
        <pc:chgData name="张 智" userId="36bdf691fd3510be" providerId="LiveId" clId="{EE2847C8-F971-4969-B5C0-FC1DB060E07D}" dt="2024-03-17T11:59:25.036" v="3253" actId="2696"/>
        <pc:sldMkLst>
          <pc:docMk/>
          <pc:sldMk cId="295045101" sldId="1517"/>
        </pc:sldMkLst>
      </pc:sldChg>
      <pc:sldChg chg="addSp modSp add mod modNotesTx">
        <pc:chgData name="张 智" userId="36bdf691fd3510be" providerId="LiveId" clId="{EE2847C8-F971-4969-B5C0-FC1DB060E07D}" dt="2024-03-18T02:08:27.194" v="7816" actId="20577"/>
        <pc:sldMkLst>
          <pc:docMk/>
          <pc:sldMk cId="1898311247" sldId="1517"/>
        </pc:sldMkLst>
        <pc:picChg chg="add mod">
          <ac:chgData name="张 智" userId="36bdf691fd3510be" providerId="LiveId" clId="{EE2847C8-F971-4969-B5C0-FC1DB060E07D}" dt="2024-03-17T12:14:00.832" v="3483" actId="14100"/>
          <ac:picMkLst>
            <pc:docMk/>
            <pc:sldMk cId="1898311247" sldId="1517"/>
            <ac:picMk id="7" creationId="{85514AA8-E40C-444A-AAB1-DF836B3D1A6B}"/>
          </ac:picMkLst>
        </pc:picChg>
      </pc:sldChg>
      <pc:sldChg chg="addSp delSp modSp add mod modNotesTx">
        <pc:chgData name="张 智" userId="36bdf691fd3510be" providerId="LiveId" clId="{EE2847C8-F971-4969-B5C0-FC1DB060E07D}" dt="2024-03-18T02:09:56.695" v="7822" actId="478"/>
        <pc:sldMkLst>
          <pc:docMk/>
          <pc:sldMk cId="645220214" sldId="1518"/>
        </pc:sldMkLst>
        <pc:spChg chg="add del mod">
          <ac:chgData name="张 智" userId="36bdf691fd3510be" providerId="LiveId" clId="{EE2847C8-F971-4969-B5C0-FC1DB060E07D}" dt="2024-03-17T12:26:07.123" v="3647" actId="478"/>
          <ac:spMkLst>
            <pc:docMk/>
            <pc:sldMk cId="645220214" sldId="1518"/>
            <ac:spMk id="4" creationId="{746A8AE5-7C89-46CE-A47A-7B43E0876471}"/>
          </ac:spMkLst>
        </pc:spChg>
        <pc:spChg chg="del">
          <ac:chgData name="张 智" userId="36bdf691fd3510be" providerId="LiveId" clId="{EE2847C8-F971-4969-B5C0-FC1DB060E07D}" dt="2024-03-17T12:18:37.110" v="3501" actId="478"/>
          <ac:spMkLst>
            <pc:docMk/>
            <pc:sldMk cId="645220214" sldId="1518"/>
            <ac:spMk id="6" creationId="{77315C6C-9E41-48EA-8536-167F2DEBBE66}"/>
          </ac:spMkLst>
        </pc:spChg>
        <pc:spChg chg="mod">
          <ac:chgData name="张 智" userId="36bdf691fd3510be" providerId="LiveId" clId="{EE2847C8-F971-4969-B5C0-FC1DB060E07D}" dt="2024-03-17T13:11:03.405" v="4069" actId="1076"/>
          <ac:spMkLst>
            <pc:docMk/>
            <pc:sldMk cId="645220214" sldId="1518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7T13:10:56.588" v="4068" actId="14100"/>
          <ac:spMkLst>
            <pc:docMk/>
            <pc:sldMk cId="645220214" sldId="1518"/>
            <ac:spMk id="9" creationId="{9D0A4A63-5354-4BB5-8832-B9DB46F783E9}"/>
          </ac:spMkLst>
        </pc:spChg>
        <pc:spChg chg="del mod">
          <ac:chgData name="张 智" userId="36bdf691fd3510be" providerId="LiveId" clId="{EE2847C8-F971-4969-B5C0-FC1DB060E07D}" dt="2024-03-17T12:26:04.606" v="3646" actId="478"/>
          <ac:spMkLst>
            <pc:docMk/>
            <pc:sldMk cId="645220214" sldId="1518"/>
            <ac:spMk id="10" creationId="{8869FF1C-52E8-43E9-AF5B-40AA94C39D62}"/>
          </ac:spMkLst>
        </pc:spChg>
        <pc:picChg chg="mod">
          <ac:chgData name="张 智" userId="36bdf691fd3510be" providerId="LiveId" clId="{EE2847C8-F971-4969-B5C0-FC1DB060E07D}" dt="2024-03-17T13:12:27.100" v="4075" actId="1076"/>
          <ac:picMkLst>
            <pc:docMk/>
            <pc:sldMk cId="645220214" sldId="1518"/>
            <ac:picMk id="7" creationId="{85514AA8-E40C-444A-AAB1-DF836B3D1A6B}"/>
          </ac:picMkLst>
        </pc:picChg>
        <pc:picChg chg="add del mod">
          <ac:chgData name="张 智" userId="36bdf691fd3510be" providerId="LiveId" clId="{EE2847C8-F971-4969-B5C0-FC1DB060E07D}" dt="2024-03-17T12:58:44.034" v="3736" actId="478"/>
          <ac:picMkLst>
            <pc:docMk/>
            <pc:sldMk cId="645220214" sldId="1518"/>
            <ac:picMk id="11" creationId="{4B9EB2E1-E35B-4F9C-A6CD-2D26BA1B794B}"/>
          </ac:picMkLst>
        </pc:picChg>
        <pc:picChg chg="add del mod">
          <ac:chgData name="张 智" userId="36bdf691fd3510be" providerId="LiveId" clId="{EE2847C8-F971-4969-B5C0-FC1DB060E07D}" dt="2024-03-18T02:09:55.612" v="7820" actId="478"/>
          <ac:picMkLst>
            <pc:docMk/>
            <pc:sldMk cId="645220214" sldId="1518"/>
            <ac:picMk id="13" creationId="{BB1F94DE-FFC7-4F0B-9F1E-B5B9BAC0B8E9}"/>
          </ac:picMkLst>
        </pc:picChg>
        <pc:picChg chg="add del mod">
          <ac:chgData name="张 智" userId="36bdf691fd3510be" providerId="LiveId" clId="{EE2847C8-F971-4969-B5C0-FC1DB060E07D}" dt="2024-03-17T12:59:45.009" v="3743" actId="478"/>
          <ac:picMkLst>
            <pc:docMk/>
            <pc:sldMk cId="645220214" sldId="1518"/>
            <ac:picMk id="15" creationId="{F42C1A0B-AE0F-403B-B47E-3F68C38D3AF4}"/>
          </ac:picMkLst>
        </pc:picChg>
        <pc:picChg chg="add mod">
          <ac:chgData name="张 智" userId="36bdf691fd3510be" providerId="LiveId" clId="{EE2847C8-F971-4969-B5C0-FC1DB060E07D}" dt="2024-03-17T13:12:28.907" v="4076" actId="1076"/>
          <ac:picMkLst>
            <pc:docMk/>
            <pc:sldMk cId="645220214" sldId="1518"/>
            <ac:picMk id="17" creationId="{1143E811-3954-41A3-9D0D-2207B792E3A2}"/>
          </ac:picMkLst>
        </pc:picChg>
        <pc:picChg chg="add del mod">
          <ac:chgData name="张 智" userId="36bdf691fd3510be" providerId="LiveId" clId="{EE2847C8-F971-4969-B5C0-FC1DB060E07D}" dt="2024-03-17T13:17:38.654" v="4234" actId="478"/>
          <ac:picMkLst>
            <pc:docMk/>
            <pc:sldMk cId="645220214" sldId="1518"/>
            <ac:picMk id="19" creationId="{3F4B1488-7010-4F58-A666-F2A73FC7E724}"/>
          </ac:picMkLst>
        </pc:picChg>
        <pc:picChg chg="add del mod">
          <ac:chgData name="张 智" userId="36bdf691fd3510be" providerId="LiveId" clId="{EE2847C8-F971-4969-B5C0-FC1DB060E07D}" dt="2024-03-17T13:13:02.709" v="4081" actId="478"/>
          <ac:picMkLst>
            <pc:docMk/>
            <pc:sldMk cId="645220214" sldId="1518"/>
            <ac:picMk id="21" creationId="{1BCA2303-2DAF-4998-BB98-CC68048816D7}"/>
          </ac:picMkLst>
        </pc:picChg>
        <pc:picChg chg="add del mod">
          <ac:chgData name="张 智" userId="36bdf691fd3510be" providerId="LiveId" clId="{EE2847C8-F971-4969-B5C0-FC1DB060E07D}" dt="2024-03-18T02:09:56.695" v="7822" actId="478"/>
          <ac:picMkLst>
            <pc:docMk/>
            <pc:sldMk cId="645220214" sldId="1518"/>
            <ac:picMk id="23" creationId="{0F33F889-BE04-4164-A3E7-379D16C3A386}"/>
          </ac:picMkLst>
        </pc:picChg>
        <pc:picChg chg="add del mod">
          <ac:chgData name="张 智" userId="36bdf691fd3510be" providerId="LiveId" clId="{EE2847C8-F971-4969-B5C0-FC1DB060E07D}" dt="2024-03-18T02:09:56.239" v="7821" actId="478"/>
          <ac:picMkLst>
            <pc:docMk/>
            <pc:sldMk cId="645220214" sldId="1518"/>
            <ac:picMk id="25" creationId="{0AD241A0-D20B-421B-BE89-502708AC0605}"/>
          </ac:picMkLst>
        </pc:picChg>
      </pc:sldChg>
      <pc:sldChg chg="add modNotesTx">
        <pc:chgData name="张 智" userId="36bdf691fd3510be" providerId="LiveId" clId="{EE2847C8-F971-4969-B5C0-FC1DB060E07D}" dt="2024-03-17T13:22:53.333" v="4681" actId="20577"/>
        <pc:sldMkLst>
          <pc:docMk/>
          <pc:sldMk cId="3766602079" sldId="1519"/>
        </pc:sldMkLst>
      </pc:sldChg>
      <pc:sldChg chg="add del">
        <pc:chgData name="张 智" userId="36bdf691fd3510be" providerId="LiveId" clId="{EE2847C8-F971-4969-B5C0-FC1DB060E07D}" dt="2024-03-17T13:32:17.879" v="4795" actId="2696"/>
        <pc:sldMkLst>
          <pc:docMk/>
          <pc:sldMk cId="570765748" sldId="1520"/>
        </pc:sldMkLst>
      </pc:sldChg>
      <pc:sldChg chg="addSp delSp modSp add mod modNotesTx">
        <pc:chgData name="张 智" userId="36bdf691fd3510be" providerId="LiveId" clId="{EE2847C8-F971-4969-B5C0-FC1DB060E07D}" dt="2024-03-17T13:42:20.764" v="5262" actId="313"/>
        <pc:sldMkLst>
          <pc:docMk/>
          <pc:sldMk cId="2038255740" sldId="1520"/>
        </pc:sldMkLst>
        <pc:spChg chg="add del mod">
          <ac:chgData name="张 智" userId="36bdf691fd3510be" providerId="LiveId" clId="{EE2847C8-F971-4969-B5C0-FC1DB060E07D}" dt="2024-03-17T13:33:57.801" v="4899" actId="478"/>
          <ac:spMkLst>
            <pc:docMk/>
            <pc:sldMk cId="2038255740" sldId="1520"/>
            <ac:spMk id="4" creationId="{74BAA3D1-0001-421E-B509-45095969EE0E}"/>
          </ac:spMkLst>
        </pc:spChg>
        <pc:spChg chg="mod">
          <ac:chgData name="张 智" userId="36bdf691fd3510be" providerId="LiveId" clId="{EE2847C8-F971-4969-B5C0-FC1DB060E07D}" dt="2024-03-17T13:34:02.734" v="4901" actId="14100"/>
          <ac:spMkLst>
            <pc:docMk/>
            <pc:sldMk cId="2038255740" sldId="1520"/>
            <ac:spMk id="8" creationId="{EFF2A714-4BFE-4265-87E4-34F8FECB8F6F}"/>
          </ac:spMkLst>
        </pc:spChg>
        <pc:spChg chg="del">
          <ac:chgData name="张 智" userId="36bdf691fd3510be" providerId="LiveId" clId="{EE2847C8-F971-4969-B5C0-FC1DB060E07D}" dt="2024-03-17T13:33:56.898" v="4898" actId="478"/>
          <ac:spMkLst>
            <pc:docMk/>
            <pc:sldMk cId="2038255740" sldId="1520"/>
            <ac:spMk id="12" creationId="{C35F5975-2C76-4F59-A37E-82C404CDCDDD}"/>
          </ac:spMkLst>
        </pc:spChg>
      </pc:sldChg>
      <pc:sldChg chg="delSp add mod modNotesTx">
        <pc:chgData name="张 智" userId="36bdf691fd3510be" providerId="LiveId" clId="{EE2847C8-F971-4969-B5C0-FC1DB060E07D}" dt="2024-03-18T02:14:15.124" v="7915" actId="20577"/>
        <pc:sldMkLst>
          <pc:docMk/>
          <pc:sldMk cId="106675896" sldId="1521"/>
        </pc:sldMkLst>
        <pc:picChg chg="del">
          <ac:chgData name="张 智" userId="36bdf691fd3510be" providerId="LiveId" clId="{EE2847C8-F971-4969-B5C0-FC1DB060E07D}" dt="2024-03-18T02:12:11.447" v="7825" actId="478"/>
          <ac:picMkLst>
            <pc:docMk/>
            <pc:sldMk cId="106675896" sldId="1521"/>
            <ac:picMk id="23" creationId="{0F33F889-BE04-4164-A3E7-379D16C3A386}"/>
          </ac:picMkLst>
        </pc:picChg>
        <pc:picChg chg="del">
          <ac:chgData name="张 智" userId="36bdf691fd3510be" providerId="LiveId" clId="{EE2847C8-F971-4969-B5C0-FC1DB060E07D}" dt="2024-03-18T02:12:12.859" v="7826" actId="478"/>
          <ac:picMkLst>
            <pc:docMk/>
            <pc:sldMk cId="106675896" sldId="1521"/>
            <ac:picMk id="25" creationId="{0AD241A0-D20B-421B-BE89-502708AC0605}"/>
          </ac:picMkLst>
        </pc:picChg>
      </pc:sldChg>
      <pc:sldChg chg="add modNotesTx">
        <pc:chgData name="张 智" userId="36bdf691fd3510be" providerId="LiveId" clId="{EE2847C8-F971-4969-B5C0-FC1DB060E07D}" dt="2024-03-18T02:21:48.483" v="8037" actId="20577"/>
        <pc:sldMkLst>
          <pc:docMk/>
          <pc:sldMk cId="670833388" sldId="1522"/>
        </pc:sldMkLst>
      </pc:sldChg>
    </pc:docChg>
  </pc:docChgLst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18/03/2024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19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3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57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083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818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69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62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39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3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8690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249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598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854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372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7283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535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645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29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4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2783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797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3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304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0885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9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66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6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[4] Threats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66200" y="6365874"/>
            <a:ext cx="257186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  <a:p>
            <a:pPr algn="ctr"/>
            <a:r>
              <a:rPr lang="en-AU" sz="2800" dirty="0"/>
              <a:t>(most cases)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3144"/>
            <a:ext cx="10353762" cy="5138056"/>
          </a:xfrm>
        </p:spPr>
        <p:txBody>
          <a:bodyPr>
            <a:normAutofit/>
          </a:bodyPr>
          <a:lstStyle/>
          <a:p>
            <a:r>
              <a:rPr lang="en-AU" sz="2800" dirty="0"/>
              <a:t>What is a malware?</a:t>
            </a:r>
          </a:p>
          <a:p>
            <a:pPr lvl="1"/>
            <a:r>
              <a:rPr lang="en-AU" sz="2800" dirty="0"/>
              <a:t>oligomorphic malware</a:t>
            </a:r>
          </a:p>
          <a:p>
            <a:pPr lvl="1"/>
            <a:r>
              <a:rPr lang="en-AU" sz="2800" dirty="0"/>
              <a:t>polymorphic malware</a:t>
            </a:r>
          </a:p>
          <a:p>
            <a:pPr lvl="1"/>
            <a:r>
              <a:rPr lang="en-AU" sz="2800" dirty="0"/>
              <a:t>metamorphic malware</a:t>
            </a:r>
          </a:p>
          <a:p>
            <a:r>
              <a:rPr lang="en-AU" sz="2800" dirty="0"/>
              <a:t>How to detect a malware?</a:t>
            </a:r>
          </a:p>
          <a:p>
            <a:pPr lvl="1"/>
            <a:r>
              <a:rPr lang="en-AU" sz="2800" dirty="0"/>
              <a:t>Virus Total</a:t>
            </a:r>
          </a:p>
          <a:p>
            <a:pPr lvl="1"/>
            <a:r>
              <a:rPr lang="en-AU" sz="2800" dirty="0"/>
              <a:t>Yara</a:t>
            </a:r>
          </a:p>
          <a:p>
            <a:pPr lvl="1"/>
            <a:r>
              <a:rPr lang="en-AU" sz="2800" dirty="0"/>
              <a:t>Ember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23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malicious code </a:t>
            </a:r>
            <a:r>
              <a:rPr lang="en-AU" sz="2800" dirty="0">
                <a:solidFill>
                  <a:srgbClr val="FF0000"/>
                </a:solidFill>
              </a:rPr>
              <a:t>at runtime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3" y="4090414"/>
            <a:ext cx="2516850" cy="2486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904748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934159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933753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6830701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8" y="5724938"/>
            <a:ext cx="4211556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2058C5-DEB3-4E2E-A251-04A21CB83C48}"/>
              </a:ext>
            </a:extLst>
          </p:cNvPr>
          <p:cNvSpPr/>
          <p:nvPr/>
        </p:nvSpPr>
        <p:spPr>
          <a:xfrm>
            <a:off x="6998563" y="3431623"/>
            <a:ext cx="2205786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decryption occurs</a:t>
            </a:r>
          </a:p>
          <a:p>
            <a:pPr algn="ctr"/>
            <a:r>
              <a:rPr lang="en-AU" sz="2000" dirty="0"/>
              <a:t> at runtime</a:t>
            </a:r>
          </a:p>
        </p:txBody>
      </p: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pattern detection</a:t>
            </a:r>
            <a:r>
              <a:rPr lang="en-AU" sz="2800" dirty="0"/>
              <a:t>: identify patterns/signatures in the </a:t>
            </a:r>
            <a:r>
              <a:rPr lang="en-AU" sz="2800" dirty="0" err="1"/>
              <a:t>decryptors</a:t>
            </a:r>
            <a:r>
              <a:rPr lang="en-AU" sz="2800" dirty="0"/>
              <a:t>. 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dynamic decryption</a:t>
            </a:r>
            <a:r>
              <a:rPr lang="en-AU" sz="2800" dirty="0"/>
              <a:t>: provide a sandbox environment to execute malware and identify the pattern of malicious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1"/>
            <a:ext cx="11514581" cy="1270942"/>
          </a:xfrm>
        </p:spPr>
        <p:txBody>
          <a:bodyPr>
            <a:normAutofit fontScale="92500"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Garbage (or flower) instruction</a:t>
            </a:r>
            <a:r>
              <a:rPr lang="en-AU" sz="2800" dirty="0"/>
              <a:t>: </a:t>
            </a:r>
            <a:r>
              <a:rPr lang="en-US" sz="2800" dirty="0"/>
              <a:t>insertion of unnecessary instructions within a malware to obfuscate software analysis but retain the main logic of the malware</a:t>
            </a:r>
            <a:r>
              <a:rPr lang="en-AU" sz="2800" dirty="0"/>
              <a:t>. </a:t>
            </a:r>
          </a:p>
          <a:p>
            <a:pPr lvl="1"/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1D04698-6DBD-40CD-8395-6D7A83D8A48F}"/>
              </a:ext>
            </a:extLst>
          </p:cNvPr>
          <p:cNvSpPr txBox="1">
            <a:spLocks/>
          </p:cNvSpPr>
          <p:nvPr/>
        </p:nvSpPr>
        <p:spPr>
          <a:xfrm>
            <a:off x="2494384" y="90775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65D6E7-6554-4C76-902A-3505E02EEB79}"/>
              </a:ext>
            </a:extLst>
          </p:cNvPr>
          <p:cNvSpPr txBox="1">
            <a:spLocks/>
          </p:cNvSpPr>
          <p:nvPr/>
        </p:nvSpPr>
        <p:spPr>
          <a:xfrm>
            <a:off x="669575" y="2623154"/>
            <a:ext cx="8216008" cy="16307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FFFFF"/>
                </a:solidFill>
                <a:effectLst/>
              </a:rPr>
              <a:t>mov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eax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ebx</a:t>
            </a:r>
            <a:r>
              <a:rPr lang="en-US" sz="2800" dirty="0">
                <a:solidFill>
                  <a:srgbClr val="FFFFFF"/>
                </a:solidFill>
                <a:effectLst/>
              </a:rPr>
              <a:t>;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move the value of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ebx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into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eax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</a:t>
            </a:r>
          </a:p>
          <a:p>
            <a:r>
              <a:rPr lang="en-US" sz="2800" b="0" i="0" dirty="0" err="1">
                <a:solidFill>
                  <a:srgbClr val="FFFFFF"/>
                </a:solidFill>
                <a:effectLst/>
              </a:rPr>
              <a:t>nop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; </a:t>
            </a:r>
            <a:r>
              <a:rPr lang="en-US" sz="2800" dirty="0">
                <a:solidFill>
                  <a:srgbClr val="FFFFFF"/>
                </a:solidFill>
                <a:effectLst/>
              </a:rPr>
              <a:t>n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o operation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15381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“a system compromise” mean? 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94854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E0343-2A35-45FC-93C7-D479F4A5C7ED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88E6F1-9F21-4638-846A-674CBD0F73C6}"/>
              </a:ext>
            </a:extLst>
          </p:cNvPr>
          <p:cNvCxnSpPr>
            <a:cxnSpLocks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85AFB1-289F-4D53-8329-634F8290525C}"/>
              </a:ext>
            </a:extLst>
          </p:cNvPr>
          <p:cNvCxnSpPr>
            <a:cxnSpLocks/>
          </p:cNvCxnSpPr>
          <p:nvPr/>
        </p:nvCxnSpPr>
        <p:spPr>
          <a:xfrm flipH="1" flipV="1">
            <a:off x="9198700" y="2024546"/>
            <a:ext cx="1315311" cy="1045397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CF702E-82E7-44B8-8209-4B38A06FCA6F}"/>
              </a:ext>
            </a:extLst>
          </p:cNvPr>
          <p:cNvSpPr/>
          <p:nvPr/>
        </p:nvSpPr>
        <p:spPr>
          <a:xfrm>
            <a:off x="7807368" y="1833382"/>
            <a:ext cx="382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B9C52-7514-49C8-85ED-FC01FCAE85FE}"/>
              </a:ext>
            </a:extLst>
          </p:cNvPr>
          <p:cNvSpPr/>
          <p:nvPr/>
        </p:nvSpPr>
        <p:spPr>
          <a:xfrm>
            <a:off x="9848205" y="1826758"/>
            <a:ext cx="382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193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Summarize the main characteristics of oligomorphic, polymorphic and metamorphic malware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05731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polymorphic: it decrypts itself with an unlimited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are the benefits of studying evasive malware?</a:t>
            </a:r>
          </a:p>
          <a:p>
            <a:pPr lvl="1"/>
            <a:r>
              <a:rPr lang="en-AU" sz="2800" dirty="0"/>
              <a:t>e.g., the attacker’s perspective/the defender’s perspective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7119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677477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758757"/>
            <a:ext cx="11542365" cy="1655657"/>
          </a:xfrm>
        </p:spPr>
        <p:txBody>
          <a:bodyPr>
            <a:noAutofit/>
          </a:bodyPr>
          <a:lstStyle/>
          <a:p>
            <a:r>
              <a:rPr lang="en-AU" sz="2400" dirty="0"/>
              <a:t>Virus Total is a website (</a:t>
            </a:r>
            <a:r>
              <a:rPr lang="en-AU" sz="2400" dirty="0">
                <a:solidFill>
                  <a:srgbClr val="FF0000"/>
                </a:solidFill>
              </a:rPr>
              <a:t>https://www.virustotal.com/gui/home/upload</a:t>
            </a:r>
            <a:r>
              <a:rPr lang="en-AU" sz="2400" dirty="0"/>
              <a:t>) that provides free online malware scanning.</a:t>
            </a:r>
          </a:p>
          <a:p>
            <a:pPr lvl="1"/>
            <a:r>
              <a:rPr lang="en-AU" sz="2400" dirty="0"/>
              <a:t>It is a collection of no less than 60 malware-detection engines.</a:t>
            </a:r>
          </a:p>
          <a:p>
            <a:pPr lvl="1"/>
            <a:r>
              <a:rPr lang="en-AU" sz="2400" dirty="0"/>
              <a:t>Provides </a:t>
            </a:r>
            <a:r>
              <a:rPr lang="en-US" sz="2400" dirty="0"/>
              <a:t>a comprehensive view of whether a file or website is malicious</a:t>
            </a:r>
            <a:r>
              <a:rPr lang="en-AU" sz="24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13" y="2762654"/>
            <a:ext cx="6061387" cy="38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851679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VMs to download malware samples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784195"/>
            <a:ext cx="10353762" cy="458167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Upload each compressed malware onto </a:t>
            </a:r>
            <a:r>
              <a:rPr lang="en-US" sz="2800" dirty="0" err="1">
                <a:effectLst/>
              </a:rPr>
              <a:t>virustotal</a:t>
            </a:r>
            <a:endParaRPr lang="en-US" sz="2800" dirty="0">
              <a:effectLst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48366-325C-4AE0-943F-E2B2E1E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39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0" y="1026584"/>
            <a:ext cx="11273979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“compromising a system” target? Breaking the CIA triad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40918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93388"/>
            <a:ext cx="3100039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48366-325C-4AE0-943F-E2B2E1E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3621300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724846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</a:t>
            </a:r>
            <a:r>
              <a:rPr lang="en-US" sz="2800" dirty="0"/>
              <a:t>decryption</a:t>
            </a:r>
            <a:r>
              <a:rPr lang="en-AU" sz="2800" dirty="0"/>
              <a:t>, </a:t>
            </a:r>
            <a:r>
              <a:rPr lang="en-US" sz="2800" dirty="0"/>
              <a:t>heuristic detection, </a:t>
            </a:r>
            <a:r>
              <a:rPr lang="en-AU" sz="2800" dirty="0"/>
              <a:t>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724846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</a:t>
            </a:r>
            <a:r>
              <a:rPr lang="en-US" sz="2800" dirty="0"/>
              <a:t>decryption</a:t>
            </a:r>
            <a:r>
              <a:rPr lang="en-AU" sz="2800" dirty="0"/>
              <a:t>, </a:t>
            </a:r>
            <a:r>
              <a:rPr lang="en-US" sz="2800" dirty="0"/>
              <a:t>heuristic detection, </a:t>
            </a:r>
            <a:r>
              <a:rPr lang="en-AU" sz="2800" dirty="0"/>
              <a:t>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724846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</a:t>
            </a:r>
            <a:r>
              <a:rPr lang="en-US" sz="2800" dirty="0"/>
              <a:t>decryption</a:t>
            </a:r>
            <a:r>
              <a:rPr lang="en-AU" sz="2800" dirty="0"/>
              <a:t>, </a:t>
            </a:r>
            <a:r>
              <a:rPr lang="en-US" sz="2800" dirty="0"/>
              <a:t>heuristic detection, </a:t>
            </a:r>
            <a:r>
              <a:rPr lang="en-AU" sz="2800" dirty="0"/>
              <a:t>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19224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15C6C-9E41-48EA-8536-167F2DEBBE6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effectLst/>
              </a:rPr>
              <a:t>Inside the container</a:t>
            </a:r>
          </a:p>
          <a:p>
            <a:pPr lvl="1"/>
            <a:r>
              <a:rPr lang="en-AU" sz="2600" dirty="0">
                <a:effectLst/>
              </a:rPr>
              <a:t>apt-get install </a:t>
            </a:r>
            <a:r>
              <a:rPr lang="en-AU" sz="2600" dirty="0" err="1">
                <a:effectLst/>
              </a:rPr>
              <a:t>yara</a:t>
            </a:r>
            <a:endParaRPr lang="en-AU" sz="2600" dirty="0">
              <a:effectLst/>
            </a:endParaRPr>
          </a:p>
          <a:p>
            <a:pPr lvl="1"/>
            <a:r>
              <a:rPr lang="en-AU" sz="2600" dirty="0">
                <a:effectLst/>
              </a:rPr>
              <a:t>git clone https://github.com/Yara-Rules/rules.git</a:t>
            </a:r>
          </a:p>
          <a:p>
            <a:pPr lvl="1"/>
            <a:endParaRPr lang="en-AU" sz="2800" dirty="0">
              <a:effectLst/>
            </a:endParaRPr>
          </a:p>
          <a:p>
            <a:pPr lvl="1"/>
            <a:endParaRPr lang="en-AU" sz="2800" dirty="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63746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19224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15C6C-9E41-48EA-8536-167F2DEBBE6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effectLst/>
              </a:rPr>
              <a:t>apt-get install </a:t>
            </a:r>
            <a:r>
              <a:rPr lang="en-AU" sz="2800" dirty="0" err="1">
                <a:effectLst/>
              </a:rPr>
              <a:t>yara</a:t>
            </a:r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git clone https://github.com/Yara-Rules/rules.git</a:t>
            </a:r>
          </a:p>
          <a:p>
            <a:pPr lvl="1"/>
            <a:endParaRPr lang="en-AU" sz="2800" dirty="0">
              <a:effectLst/>
            </a:endParaRPr>
          </a:p>
          <a:p>
            <a:pPr lvl="1"/>
            <a:endParaRPr lang="en-AU" sz="2800" dirty="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4230715"/>
            <a:ext cx="9276441" cy="14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1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0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897" y="899009"/>
            <a:ext cx="11013557" cy="5761589"/>
          </a:xfrm>
        </p:spPr>
        <p:txBody>
          <a:bodyPr>
            <a:normAutofit fontScale="85000" lnSpcReduction="10000"/>
          </a:bodyPr>
          <a:lstStyle/>
          <a:p>
            <a:r>
              <a:rPr lang="en-AU" sz="3300" dirty="0"/>
              <a:t>Malware: Malicious Software</a:t>
            </a:r>
          </a:p>
          <a:p>
            <a:pPr lvl="1"/>
            <a:r>
              <a:rPr lang="en-AU" sz="3300" dirty="0"/>
              <a:t>definition: </a:t>
            </a:r>
            <a:r>
              <a:rPr lang="en-US" sz="3300" dirty="0"/>
              <a:t>it refers to all malicious software designed to compromise a computer system</a:t>
            </a:r>
          </a:p>
          <a:p>
            <a:pPr lvl="2"/>
            <a:r>
              <a:rPr lang="en-US" sz="3300" dirty="0"/>
              <a:t>what does “compromising a system” target? Breaking the CIA triad</a:t>
            </a:r>
          </a:p>
          <a:p>
            <a:r>
              <a:rPr lang="en-US" sz="3300" dirty="0"/>
              <a:t>What can we do to break integrity? </a:t>
            </a:r>
          </a:p>
          <a:p>
            <a:pPr lvl="2"/>
            <a:r>
              <a:rPr lang="en-AU" sz="3300" dirty="0"/>
              <a:t>e.g., modifying or deleting system files </a:t>
            </a:r>
          </a:p>
          <a:p>
            <a:r>
              <a:rPr lang="en-US" sz="3300" dirty="0"/>
              <a:t>What can we do to break </a:t>
            </a:r>
            <a:r>
              <a:rPr lang="en-AU" sz="3300" dirty="0"/>
              <a:t>confidentiality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stealing user data</a:t>
            </a:r>
            <a:endParaRPr lang="en-US" sz="3300" dirty="0"/>
          </a:p>
          <a:p>
            <a:r>
              <a:rPr lang="en-US" sz="3300" dirty="0"/>
              <a:t>What can we do to break </a:t>
            </a:r>
            <a:r>
              <a:rPr lang="en-AU" sz="3300" dirty="0"/>
              <a:t>availability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causing system panic</a:t>
            </a:r>
          </a:p>
          <a:p>
            <a:pPr lvl="2"/>
            <a:endParaRPr lang="en-AU" sz="2800" dirty="0"/>
          </a:p>
          <a:p>
            <a:pPr lvl="2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57227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542867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33F889-BE04-4164-A3E7-379D16C3A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80" y="3361320"/>
            <a:ext cx="5591955" cy="552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D241A0-D20B-421B-BE89-502708AC0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80" y="4042739"/>
            <a:ext cx="466790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3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4B1488-7010-4F58-A666-F2A73FC7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80" y="3212891"/>
            <a:ext cx="5122715" cy="308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CA2303-2DAF-4998-BB98-CC6804881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67" y="3690142"/>
            <a:ext cx="10794898" cy="26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197047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3399154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58315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lvl="1"/>
            <a:r>
              <a:rPr lang="en-US" sz="2800" dirty="0"/>
              <a:t>e.g., </a:t>
            </a:r>
            <a:r>
              <a:rPr lang="en-AU" sz="2800" dirty="0"/>
              <a:t>malware detection/intrusion detection/system monitoring</a:t>
            </a:r>
            <a:endParaRPr lang="en-US" sz="2800" dirty="0"/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1264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32505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</a:p>
          <a:p>
            <a:r>
              <a:rPr lang="en-AU" sz="2800" dirty="0">
                <a:solidFill>
                  <a:schemeClr val="tx1"/>
                </a:solidFill>
                <a:effectLst/>
              </a:rPr>
              <a:t>python3 scripts/classify_binaries.py -m ember_model_2018.txt /opt/malware-sample-library/Trojans/</a:t>
            </a:r>
            <a:r>
              <a:rPr lang="en-AU" sz="2800" dirty="0" err="1">
                <a:solidFill>
                  <a:schemeClr val="tx1"/>
                </a:solidFill>
                <a:effectLst/>
              </a:rPr>
              <a:t>NanocoreRAT.bin</a:t>
            </a:r>
            <a:endParaRPr lang="en-AU" sz="2800" dirty="0">
              <a:solidFill>
                <a:schemeClr val="tx1"/>
              </a:solidFill>
              <a:effectLst/>
            </a:endParaRPr>
          </a:p>
          <a:p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2420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168853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038255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r>
              <a:rPr lang="en-AU" sz="2800" dirty="0"/>
              <a:t>What can be done to improve them?</a:t>
            </a:r>
          </a:p>
        </p:txBody>
      </p:sp>
    </p:spTree>
    <p:extLst>
      <p:ext uri="{BB962C8B-B14F-4D97-AF65-F5344CB8AC3E}">
        <p14:creationId xmlns:p14="http://schemas.microsoft.com/office/powerpoint/2010/main" val="3682485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194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Representative malware types:</a:t>
            </a:r>
          </a:p>
          <a:p>
            <a:pPr lvl="1"/>
            <a:r>
              <a:rPr lang="en-AU" sz="2600" dirty="0"/>
              <a:t>e.g., Worm, Trojan, and Ransomware.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34543185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962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63178"/>
            <a:ext cx="11182575" cy="4246879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r>
              <a:rPr lang="en-AU" sz="2600" dirty="0"/>
              <a:t>e.g., Yara’s limitation: rule-based signature matching, which makes it hard to work against advanced mutation techniques. </a:t>
            </a:r>
          </a:p>
          <a:p>
            <a:pPr lvl="1"/>
            <a:r>
              <a:rPr lang="en-AU" sz="2600" dirty="0"/>
              <a:t>Ember’s limitation: its dataset used for DNN </a:t>
            </a:r>
            <a:r>
              <a:rPr lang="en-AU" sz="2600"/>
              <a:t>model training </a:t>
            </a:r>
            <a:r>
              <a:rPr lang="en-AU" sz="2600" dirty="0"/>
              <a:t>is outdated and it supports Windows PE only.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503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Worm</a:t>
            </a:r>
            <a:r>
              <a:rPr lang="en-AU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replicates itself and spreads across networks and systems without user interaction (the way it spreads relies on exploiting vulnerabilities in network protocols or systems)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rgbClr val="FF0000"/>
                </a:solidFill>
              </a:rPr>
              <a:t>Trojan</a:t>
            </a:r>
            <a:r>
              <a:rPr lang="en-AU" sz="2800" dirty="0"/>
              <a:t>: </a:t>
            </a:r>
            <a:r>
              <a:rPr lang="en-US" sz="2800" dirty="0"/>
              <a:t>appears as a benign program (actually containing malicious code) and relies on social engineering to deceive users into installing them. </a:t>
            </a:r>
            <a:endParaRPr lang="en-AU" sz="2800" dirty="0"/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3116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/>
              <a:t>Worm: </a:t>
            </a:r>
            <a:r>
              <a:rPr lang="en-US" sz="2800" dirty="0"/>
              <a:t>replicates itself and spreads across networks and systems without user interaction (the way it spreads relies on exploiting vulnerabilities in network protocols or systems)</a:t>
            </a:r>
            <a:endParaRPr lang="en-AU" sz="2800" dirty="0"/>
          </a:p>
          <a:p>
            <a:r>
              <a:rPr lang="en-AU" sz="2800" dirty="0"/>
              <a:t>Trojan: </a:t>
            </a:r>
            <a:r>
              <a:rPr lang="en-US" sz="2800" dirty="0"/>
              <a:t>appears as a legitimate program, which actually contains malicious code. </a:t>
            </a:r>
            <a:endParaRPr lang="en-AU" sz="2800" dirty="0"/>
          </a:p>
          <a:p>
            <a:r>
              <a:rPr lang="en-AU" sz="2800" dirty="0">
                <a:solidFill>
                  <a:srgbClr val="FF0000"/>
                </a:solidFill>
              </a:rPr>
              <a:t>Ransomware</a:t>
            </a:r>
            <a:r>
              <a:rPr lang="en-AU" sz="2800" dirty="0"/>
              <a:t>: generates an encryption key on its own, uses the key to encrypt a victim’s files and demands payments for decryption. </a:t>
            </a:r>
          </a:p>
          <a:p>
            <a:pPr lvl="1"/>
            <a:r>
              <a:rPr lang="en-AU" sz="2800" dirty="0"/>
              <a:t>Note a symmetric key is preferred but why?</a:t>
            </a:r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94554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54682</TotalTime>
  <Words>1796</Words>
  <Application>Microsoft Office PowerPoint</Application>
  <PresentationFormat>Widescreen</PresentationFormat>
  <Paragraphs>428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Calibri</vt:lpstr>
      <vt:lpstr>Georgia Pro Cond Light</vt:lpstr>
      <vt:lpstr>Speak Pro</vt:lpstr>
      <vt:lpstr>Wingdings 2</vt:lpstr>
      <vt:lpstr>SlateVTI</vt:lpstr>
      <vt:lpstr>CITS1003 Introduction to Cybersecurity [4] Threats exercise</vt:lpstr>
      <vt:lpstr>PowerPoint Presentation</vt:lpstr>
      <vt:lpstr>Malware</vt:lpstr>
      <vt:lpstr>Malware</vt:lpstr>
      <vt:lpstr>Malware</vt:lpstr>
      <vt:lpstr>Malware</vt:lpstr>
      <vt:lpstr>Malware</vt:lpstr>
      <vt:lpstr>Malware</vt:lpstr>
      <vt:lpstr>PowerPoint Presentation</vt:lpstr>
      <vt:lpstr>Malware</vt:lpstr>
      <vt:lpstr>Malware</vt:lpstr>
      <vt:lpstr>Malware</vt:lpstr>
      <vt:lpstr>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Polymorphic Malware</vt:lpstr>
      <vt:lpstr>Polymorphic Malware</vt:lpstr>
      <vt:lpstr>Oligomorphic  and Polymorphic Malware</vt:lpstr>
      <vt:lpstr>PowerPoint Presentation</vt:lpstr>
      <vt:lpstr>PowerPoint Presentation</vt:lpstr>
      <vt:lpstr>PowerPoint Presentation</vt:lpstr>
      <vt:lpstr>PowerPoint Presentation</vt:lpstr>
      <vt:lpstr>Metamorphic Malware</vt:lpstr>
      <vt:lpstr>Malware</vt:lpstr>
      <vt:lpstr>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1348</cp:revision>
  <dcterms:created xsi:type="dcterms:W3CDTF">2020-01-13T04:26:47Z</dcterms:created>
  <dcterms:modified xsi:type="dcterms:W3CDTF">2024-03-18T04:59:45Z</dcterms:modified>
</cp:coreProperties>
</file>