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5"/>
  </p:notesMasterIdLst>
  <p:sldIdLst>
    <p:sldId id="256" r:id="rId2"/>
    <p:sldId id="386" r:id="rId3"/>
    <p:sldId id="260" r:id="rId4"/>
    <p:sldId id="445" r:id="rId5"/>
    <p:sldId id="443" r:id="rId6"/>
    <p:sldId id="272" r:id="rId7"/>
    <p:sldId id="1558" r:id="rId8"/>
    <p:sldId id="1559" r:id="rId9"/>
    <p:sldId id="1560" r:id="rId10"/>
    <p:sldId id="1561" r:id="rId11"/>
    <p:sldId id="1562" r:id="rId12"/>
    <p:sldId id="1563" r:id="rId13"/>
    <p:sldId id="1557" r:id="rId14"/>
    <p:sldId id="450" r:id="rId15"/>
    <p:sldId id="480" r:id="rId16"/>
    <p:sldId id="451" r:id="rId17"/>
    <p:sldId id="461" r:id="rId18"/>
    <p:sldId id="452" r:id="rId19"/>
    <p:sldId id="462" r:id="rId20"/>
    <p:sldId id="453" r:id="rId21"/>
    <p:sldId id="463" r:id="rId22"/>
    <p:sldId id="455" r:id="rId23"/>
    <p:sldId id="454" r:id="rId24"/>
    <p:sldId id="481" r:id="rId25"/>
    <p:sldId id="464" r:id="rId26"/>
    <p:sldId id="466" r:id="rId27"/>
    <p:sldId id="467" r:id="rId28"/>
    <p:sldId id="465" r:id="rId29"/>
    <p:sldId id="456" r:id="rId30"/>
    <p:sldId id="468" r:id="rId31"/>
    <p:sldId id="388" r:id="rId32"/>
    <p:sldId id="459" r:id="rId33"/>
    <p:sldId id="483" r:id="rId34"/>
    <p:sldId id="460" r:id="rId35"/>
    <p:sldId id="473" r:id="rId36"/>
    <p:sldId id="472" r:id="rId37"/>
    <p:sldId id="474" r:id="rId38"/>
    <p:sldId id="387" r:id="rId39"/>
    <p:sldId id="475" r:id="rId40"/>
    <p:sldId id="484" r:id="rId41"/>
    <p:sldId id="476" r:id="rId42"/>
    <p:sldId id="477" r:id="rId43"/>
    <p:sldId id="478" r:id="rId44"/>
    <p:sldId id="479" r:id="rId45"/>
    <p:sldId id="549" r:id="rId46"/>
    <p:sldId id="1568" r:id="rId47"/>
    <p:sldId id="544" r:id="rId48"/>
    <p:sldId id="1569" r:id="rId49"/>
    <p:sldId id="1570" r:id="rId50"/>
    <p:sldId id="1571" r:id="rId51"/>
    <p:sldId id="1572" r:id="rId52"/>
    <p:sldId id="1573" r:id="rId53"/>
    <p:sldId id="1574" r:id="rId54"/>
    <p:sldId id="1579" r:id="rId55"/>
    <p:sldId id="1576" r:id="rId56"/>
    <p:sldId id="1577" r:id="rId57"/>
    <p:sldId id="1575" r:id="rId58"/>
    <p:sldId id="1578" r:id="rId59"/>
    <p:sldId id="457" r:id="rId60"/>
    <p:sldId id="1564" r:id="rId61"/>
    <p:sldId id="1566" r:id="rId62"/>
    <p:sldId id="1567" r:id="rId63"/>
    <p:sldId id="155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26" autoAdjust="0"/>
    <p:restoredTop sz="71563" autoAdjust="0"/>
  </p:normalViewPr>
  <p:slideViewPr>
    <p:cSldViewPr snapToGrid="0" snapToObjects="1">
      <p:cViewPr varScale="1">
        <p:scale>
          <a:sx n="51" d="100"/>
          <a:sy n="51"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20A470C-BF10-42F8-AC2A-1C3CAE1C0A18}"/>
    <pc:docChg chg="undo redo custSel addSld delSld modSld sldOrd">
      <pc:chgData name="张 智" userId="36bdf691fd3510be" providerId="LiveId" clId="{F20A470C-BF10-42F8-AC2A-1C3CAE1C0A18}" dt="2023-05-15T05:08:23.873" v="18309" actId="20577"/>
      <pc:docMkLst>
        <pc:docMk/>
      </pc:docMkLst>
      <pc:sldChg chg="modSp mod modNotesTx">
        <pc:chgData name="张 智" userId="36bdf691fd3510be" providerId="LiveId" clId="{F20A470C-BF10-42F8-AC2A-1C3CAE1C0A18}" dt="2023-05-15T03:34:51.672" v="18048" actId="20577"/>
        <pc:sldMkLst>
          <pc:docMk/>
          <pc:sldMk cId="1077586671" sldId="256"/>
        </pc:sldMkLst>
        <pc:spChg chg="mod">
          <ac:chgData name="张 智" userId="36bdf691fd3510be" providerId="LiveId" clId="{F20A470C-BF10-42F8-AC2A-1C3CAE1C0A18}" dt="2023-05-11T05:49:09.068" v="8" actId="20577"/>
          <ac:spMkLst>
            <pc:docMk/>
            <pc:sldMk cId="1077586671" sldId="256"/>
            <ac:spMk id="3" creationId="{1804B053-88E2-6F47-B5CB-F0B21DD687A8}"/>
          </ac:spMkLst>
        </pc:spChg>
      </pc:sldChg>
      <pc:sldChg chg="addSp delSp modSp mod modAnim modNotesTx">
        <pc:chgData name="张 智" userId="36bdf691fd3510be" providerId="LiveId" clId="{F20A470C-BF10-42F8-AC2A-1C3CAE1C0A18}" dt="2023-05-15T03:10:48.892" v="16943" actId="20577"/>
        <pc:sldMkLst>
          <pc:docMk/>
          <pc:sldMk cId="1112541085" sldId="260"/>
        </pc:sldMkLst>
        <pc:spChg chg="mod">
          <ac:chgData name="张 智" userId="36bdf691fd3510be" providerId="LiveId" clId="{F20A470C-BF10-42F8-AC2A-1C3CAE1C0A18}" dt="2023-05-11T14:41:16.675" v="5547" actId="14100"/>
          <ac:spMkLst>
            <pc:docMk/>
            <pc:sldMk cId="1112541085" sldId="260"/>
            <ac:spMk id="2" creationId="{5C4F01C5-5333-2248-B03B-703C97F7CC69}"/>
          </ac:spMkLst>
        </pc:spChg>
        <pc:spChg chg="mod">
          <ac:chgData name="张 智" userId="36bdf691fd3510be" providerId="LiveId" clId="{F20A470C-BF10-42F8-AC2A-1C3CAE1C0A18}" dt="2023-05-15T03:10:18.062" v="16883" actId="14100"/>
          <ac:spMkLst>
            <pc:docMk/>
            <pc:sldMk cId="1112541085" sldId="260"/>
            <ac:spMk id="3" creationId="{F7DD7DCB-C7E2-1B4F-BD83-3B7AF005DD76}"/>
          </ac:spMkLst>
        </pc:spChg>
        <pc:spChg chg="del">
          <ac:chgData name="张 智" userId="36bdf691fd3510be" providerId="LiveId" clId="{F20A470C-BF10-42F8-AC2A-1C3CAE1C0A18}" dt="2023-05-11T14:37:33.310" v="5391" actId="478"/>
          <ac:spMkLst>
            <pc:docMk/>
            <pc:sldMk cId="1112541085" sldId="260"/>
            <ac:spMk id="5" creationId="{0FF4F030-5994-4653-AB70-A06627880F5F}"/>
          </ac:spMkLst>
        </pc:spChg>
        <pc:graphicFrameChg chg="add del mod">
          <ac:chgData name="张 智" userId="36bdf691fd3510be" providerId="LiveId" clId="{F20A470C-BF10-42F8-AC2A-1C3CAE1C0A18}" dt="2023-05-11T14:42:30.153" v="5554"/>
          <ac:graphicFrameMkLst>
            <pc:docMk/>
            <pc:sldMk cId="1112541085" sldId="260"/>
            <ac:graphicFrameMk id="4" creationId="{A820C76E-0AA4-4C4D-92B6-63254708DF3F}"/>
          </ac:graphicFrameMkLst>
        </pc:graphicFrameChg>
      </pc:sldChg>
      <pc:sldChg chg="addSp delSp modSp mod modNotesTx">
        <pc:chgData name="张 智" userId="36bdf691fd3510be" providerId="LiveId" clId="{F20A470C-BF10-42F8-AC2A-1C3CAE1C0A18}" dt="2023-05-15T03:29:50.615" v="17987" actId="108"/>
        <pc:sldMkLst>
          <pc:docMk/>
          <pc:sldMk cId="182683393" sldId="272"/>
        </pc:sldMkLst>
        <pc:spChg chg="mod">
          <ac:chgData name="张 智" userId="36bdf691fd3510be" providerId="LiveId" clId="{F20A470C-BF10-42F8-AC2A-1C3CAE1C0A18}" dt="2023-05-13T03:03:55.784" v="7471" actId="27636"/>
          <ac:spMkLst>
            <pc:docMk/>
            <pc:sldMk cId="182683393" sldId="272"/>
            <ac:spMk id="2" creationId="{92B3B218-E6B7-E949-9413-DBDFA9A361B9}"/>
          </ac:spMkLst>
        </pc:spChg>
        <pc:spChg chg="del">
          <ac:chgData name="张 智" userId="36bdf691fd3510be" providerId="LiveId" clId="{F20A470C-BF10-42F8-AC2A-1C3CAE1C0A18}" dt="2023-05-13T02:22:42.252" v="6749" actId="478"/>
          <ac:spMkLst>
            <pc:docMk/>
            <pc:sldMk cId="182683393" sldId="272"/>
            <ac:spMk id="3" creationId="{13DB3674-2D4B-8645-8753-8E30E629B377}"/>
          </ac:spMkLst>
        </pc:spChg>
        <pc:spChg chg="add del mod">
          <ac:chgData name="张 智" userId="36bdf691fd3510be" providerId="LiveId" clId="{F20A470C-BF10-42F8-AC2A-1C3CAE1C0A18}" dt="2023-05-13T02:22:44.194" v="6750" actId="478"/>
          <ac:spMkLst>
            <pc:docMk/>
            <pc:sldMk cId="182683393" sldId="272"/>
            <ac:spMk id="5" creationId="{50C567F1-0098-40E0-B54E-50D355E6F5B2}"/>
          </ac:spMkLst>
        </pc:spChg>
        <pc:spChg chg="add mod">
          <ac:chgData name="张 智" userId="36bdf691fd3510be" providerId="LiveId" clId="{F20A470C-BF10-42F8-AC2A-1C3CAE1C0A18}" dt="2023-05-15T03:29:50.615" v="17987" actId="108"/>
          <ac:spMkLst>
            <pc:docMk/>
            <pc:sldMk cId="182683393" sldId="272"/>
            <ac:spMk id="7" creationId="{75E0A5E3-B5A7-40C6-9FE8-508ABF9E1458}"/>
          </ac:spMkLst>
        </pc:spChg>
      </pc:sldChg>
      <pc:sldChg chg="addSp delSp modSp mod modShow modNotesTx">
        <pc:chgData name="张 智" userId="36bdf691fd3510be" providerId="LiveId" clId="{F20A470C-BF10-42F8-AC2A-1C3CAE1C0A18}" dt="2023-05-15T03:36:08.751" v="18049" actId="729"/>
        <pc:sldMkLst>
          <pc:docMk/>
          <pc:sldMk cId="3255237353" sldId="374"/>
        </pc:sldMkLst>
        <pc:spChg chg="del">
          <ac:chgData name="张 智" userId="36bdf691fd3510be" providerId="LiveId" clId="{F20A470C-BF10-42F8-AC2A-1C3CAE1C0A18}" dt="2023-05-11T06:05:22.558" v="49" actId="478"/>
          <ac:spMkLst>
            <pc:docMk/>
            <pc:sldMk cId="3255237353" sldId="374"/>
            <ac:spMk id="2" creationId="{00000000-0000-0000-0000-000000000000}"/>
          </ac:spMkLst>
        </pc:spChg>
        <pc:spChg chg="mod">
          <ac:chgData name="张 智" userId="36bdf691fd3510be" providerId="LiveId" clId="{F20A470C-BF10-42F8-AC2A-1C3CAE1C0A18}" dt="2023-05-11T15:19:18.334" v="6165" actId="20577"/>
          <ac:spMkLst>
            <pc:docMk/>
            <pc:sldMk cId="3255237353" sldId="374"/>
            <ac:spMk id="3" creationId="{00000000-0000-0000-0000-000000000000}"/>
          </ac:spMkLst>
        </pc:spChg>
        <pc:spChg chg="add del mod">
          <ac:chgData name="张 智" userId="36bdf691fd3510be" providerId="LiveId" clId="{F20A470C-BF10-42F8-AC2A-1C3CAE1C0A18}" dt="2023-05-11T15:16:07.042" v="6009"/>
          <ac:spMkLst>
            <pc:docMk/>
            <pc:sldMk cId="3255237353" sldId="374"/>
            <ac:spMk id="4" creationId="{8D8D382B-996B-49CC-9C8A-BF472DFCE056}"/>
          </ac:spMkLst>
        </pc:spChg>
        <pc:spChg chg="add del mod">
          <ac:chgData name="张 智" userId="36bdf691fd3510be" providerId="LiveId" clId="{F20A470C-BF10-42F8-AC2A-1C3CAE1C0A18}" dt="2023-05-11T06:05:23.938" v="50" actId="478"/>
          <ac:spMkLst>
            <pc:docMk/>
            <pc:sldMk cId="3255237353" sldId="374"/>
            <ac:spMk id="5" creationId="{2831FE25-B6E3-4AA3-A31C-4289B6C6D449}"/>
          </ac:spMkLst>
        </pc:spChg>
      </pc:sldChg>
      <pc:sldChg chg="del">
        <pc:chgData name="张 智" userId="36bdf691fd3510be" providerId="LiveId" clId="{F20A470C-BF10-42F8-AC2A-1C3CAE1C0A18}" dt="2023-05-11T14:17:12.327" v="4687" actId="2696"/>
        <pc:sldMkLst>
          <pc:docMk/>
          <pc:sldMk cId="1447061360" sldId="375"/>
        </pc:sldMkLst>
      </pc:sldChg>
      <pc:sldChg chg="del">
        <pc:chgData name="张 智" userId="36bdf691fd3510be" providerId="LiveId" clId="{F20A470C-BF10-42F8-AC2A-1C3CAE1C0A18}" dt="2023-05-11T14:17:04.727" v="4685" actId="2696"/>
        <pc:sldMkLst>
          <pc:docMk/>
          <pc:sldMk cId="9128289" sldId="376"/>
        </pc:sldMkLst>
      </pc:sldChg>
      <pc:sldChg chg="modSp add mod modNotesTx">
        <pc:chgData name="张 智" userId="36bdf691fd3510be" providerId="LiveId" clId="{F20A470C-BF10-42F8-AC2A-1C3CAE1C0A18}" dt="2023-05-15T05:07:14.076" v="18257" actId="20577"/>
        <pc:sldMkLst>
          <pc:docMk/>
          <pc:sldMk cId="417064799" sldId="381"/>
        </pc:sldMkLst>
        <pc:spChg chg="mod">
          <ac:chgData name="张 智" userId="36bdf691fd3510be" providerId="LiveId" clId="{F20A470C-BF10-42F8-AC2A-1C3CAE1C0A18}" dt="2023-05-11T14:29:59.923" v="5268" actId="1076"/>
          <ac:spMkLst>
            <pc:docMk/>
            <pc:sldMk cId="417064799" sldId="381"/>
            <ac:spMk id="2" creationId="{00000000-0000-0000-0000-000000000000}"/>
          </ac:spMkLst>
        </pc:spChg>
        <pc:spChg chg="mod">
          <ac:chgData name="张 智" userId="36bdf691fd3510be" providerId="LiveId" clId="{F20A470C-BF10-42F8-AC2A-1C3CAE1C0A18}" dt="2023-05-11T15:24:53.818" v="6304" actId="20577"/>
          <ac:spMkLst>
            <pc:docMk/>
            <pc:sldMk cId="417064799" sldId="381"/>
            <ac:spMk id="4" creationId="{00000000-0000-0000-0000-000000000000}"/>
          </ac:spMkLst>
        </pc:spChg>
      </pc:sldChg>
      <pc:sldChg chg="del">
        <pc:chgData name="张 智" userId="36bdf691fd3510be" providerId="LiveId" clId="{F20A470C-BF10-42F8-AC2A-1C3CAE1C0A18}" dt="2023-05-11T06:07:57.903" v="51" actId="2696"/>
        <pc:sldMkLst>
          <pc:docMk/>
          <pc:sldMk cId="432660327" sldId="381"/>
        </pc:sldMkLst>
      </pc:sldChg>
      <pc:sldChg chg="del">
        <pc:chgData name="张 智" userId="36bdf691fd3510be" providerId="LiveId" clId="{F20A470C-BF10-42F8-AC2A-1C3CAE1C0A18}" dt="2023-05-11T14:17:09.517" v="4686" actId="2696"/>
        <pc:sldMkLst>
          <pc:docMk/>
          <pc:sldMk cId="4148359282" sldId="384"/>
        </pc:sldMkLst>
      </pc:sldChg>
      <pc:sldChg chg="del">
        <pc:chgData name="张 智" userId="36bdf691fd3510be" providerId="LiveId" clId="{F20A470C-BF10-42F8-AC2A-1C3CAE1C0A18}" dt="2023-05-11T14:17:15.798" v="4688" actId="2696"/>
        <pc:sldMkLst>
          <pc:docMk/>
          <pc:sldMk cId="3340726252" sldId="385"/>
        </pc:sldMkLst>
      </pc:sldChg>
      <pc:sldChg chg="delSp modSp mod modNotesTx">
        <pc:chgData name="张 智" userId="36bdf691fd3510be" providerId="LiveId" clId="{F20A470C-BF10-42F8-AC2A-1C3CAE1C0A18}" dt="2023-05-15T05:06:14.716" v="18254" actId="20577"/>
        <pc:sldMkLst>
          <pc:docMk/>
          <pc:sldMk cId="1836985979" sldId="386"/>
        </pc:sldMkLst>
        <pc:spChg chg="del">
          <ac:chgData name="张 智" userId="36bdf691fd3510be" providerId="LiveId" clId="{F20A470C-BF10-42F8-AC2A-1C3CAE1C0A18}" dt="2023-05-11T06:03:54.739" v="11" actId="478"/>
          <ac:spMkLst>
            <pc:docMk/>
            <pc:sldMk cId="1836985979" sldId="386"/>
            <ac:spMk id="2" creationId="{700AC81D-9401-4B7C-81FF-553D55D07D26}"/>
          </ac:spMkLst>
        </pc:spChg>
        <pc:spChg chg="mod">
          <ac:chgData name="张 智" userId="36bdf691fd3510be" providerId="LiveId" clId="{F20A470C-BF10-42F8-AC2A-1C3CAE1C0A18}" dt="2023-05-11T13:43:12.646" v="3575" actId="1076"/>
          <ac:spMkLst>
            <pc:docMk/>
            <pc:sldMk cId="1836985979" sldId="386"/>
            <ac:spMk id="3" creationId="{BF67693E-A48F-4F32-8586-A906B0CE6024}"/>
          </ac:spMkLst>
        </pc:spChg>
      </pc:sldChg>
      <pc:sldChg chg="modSp add mod">
        <pc:chgData name="张 智" userId="36bdf691fd3510be" providerId="LiveId" clId="{F20A470C-BF10-42F8-AC2A-1C3CAE1C0A18}" dt="2023-05-14T15:15:37.308" v="11511" actId="20577"/>
        <pc:sldMkLst>
          <pc:docMk/>
          <pc:sldMk cId="2518083175" sldId="387"/>
        </pc:sldMkLst>
        <pc:spChg chg="mod">
          <ac:chgData name="张 智" userId="36bdf691fd3510be" providerId="LiveId" clId="{F20A470C-BF10-42F8-AC2A-1C3CAE1C0A18}" dt="2023-05-14T14:53:24.919" v="10984" actId="14100"/>
          <ac:spMkLst>
            <pc:docMk/>
            <pc:sldMk cId="2518083175" sldId="387"/>
            <ac:spMk id="2" creationId="{92B3B218-E6B7-E949-9413-DBDFA9A361B9}"/>
          </ac:spMkLst>
        </pc:spChg>
        <pc:spChg chg="mod">
          <ac:chgData name="张 智" userId="36bdf691fd3510be" providerId="LiveId" clId="{F20A470C-BF10-42F8-AC2A-1C3CAE1C0A18}" dt="2023-05-14T15:15:37.308" v="11511" actId="20577"/>
          <ac:spMkLst>
            <pc:docMk/>
            <pc:sldMk cId="2518083175" sldId="387"/>
            <ac:spMk id="3" creationId="{13DB3674-2D4B-8645-8753-8E30E629B377}"/>
          </ac:spMkLst>
        </pc:spChg>
      </pc:sldChg>
      <pc:sldChg chg="modSp del mod">
        <pc:chgData name="张 智" userId="36bdf691fd3510be" providerId="LiveId" clId="{F20A470C-BF10-42F8-AC2A-1C3CAE1C0A18}" dt="2023-05-14T14:18:45.546" v="10328" actId="2696"/>
        <pc:sldMkLst>
          <pc:docMk/>
          <pc:sldMk cId="3758508635" sldId="387"/>
        </pc:sldMkLst>
        <pc:spChg chg="mod">
          <ac:chgData name="张 智" userId="36bdf691fd3510be" providerId="LiveId" clId="{F20A470C-BF10-42F8-AC2A-1C3CAE1C0A18}" dt="2023-05-11T15:36:23.498" v="6575" actId="1076"/>
          <ac:spMkLst>
            <pc:docMk/>
            <pc:sldMk cId="3758508635" sldId="387"/>
            <ac:spMk id="2" creationId="{92B3B218-E6B7-E949-9413-DBDFA9A361B9}"/>
          </ac:spMkLst>
        </pc:spChg>
      </pc:sldChg>
      <pc:sldChg chg="modSp mod">
        <pc:chgData name="张 智" userId="36bdf691fd3510be" providerId="LiveId" clId="{F20A470C-BF10-42F8-AC2A-1C3CAE1C0A18}" dt="2023-05-14T14:44:31.615" v="10697" actId="20577"/>
        <pc:sldMkLst>
          <pc:docMk/>
          <pc:sldMk cId="1629619534" sldId="388"/>
        </pc:sldMkLst>
        <pc:spChg chg="mod">
          <ac:chgData name="张 智" userId="36bdf691fd3510be" providerId="LiveId" clId="{F20A470C-BF10-42F8-AC2A-1C3CAE1C0A18}" dt="2023-05-14T13:57:24.824" v="9937" actId="14100"/>
          <ac:spMkLst>
            <pc:docMk/>
            <pc:sldMk cId="1629619534" sldId="388"/>
            <ac:spMk id="2" creationId="{92B3B218-E6B7-E949-9413-DBDFA9A361B9}"/>
          </ac:spMkLst>
        </pc:spChg>
        <pc:spChg chg="mod">
          <ac:chgData name="张 智" userId="36bdf691fd3510be" providerId="LiveId" clId="{F20A470C-BF10-42F8-AC2A-1C3CAE1C0A18}" dt="2023-05-14T14:44:31.615" v="10697" actId="20577"/>
          <ac:spMkLst>
            <pc:docMk/>
            <pc:sldMk cId="1629619534" sldId="388"/>
            <ac:spMk id="3" creationId="{13DB3674-2D4B-8645-8753-8E30E629B377}"/>
          </ac:spMkLst>
        </pc:spChg>
      </pc:sldChg>
      <pc:sldChg chg="delSp del mod">
        <pc:chgData name="张 智" userId="36bdf691fd3510be" providerId="LiveId" clId="{F20A470C-BF10-42F8-AC2A-1C3CAE1C0A18}" dt="2023-05-11T05:51:27.230" v="10" actId="2696"/>
        <pc:sldMkLst>
          <pc:docMk/>
          <pc:sldMk cId="852751009" sldId="389"/>
        </pc:sldMkLst>
        <pc:spChg chg="del">
          <ac:chgData name="张 智" userId="36bdf691fd3510be" providerId="LiveId" clId="{F20A470C-BF10-42F8-AC2A-1C3CAE1C0A18}" dt="2023-05-11T05:51:20.631" v="9" actId="478"/>
          <ac:spMkLst>
            <pc:docMk/>
            <pc:sldMk cId="852751009" sldId="389"/>
            <ac:spMk id="3" creationId="{BA0E001D-9DCA-4D38-A4CA-360405FBD226}"/>
          </ac:spMkLst>
        </pc:spChg>
      </pc:sldChg>
      <pc:sldChg chg="addSp delSp modSp add mod modNotesTx">
        <pc:chgData name="张 智" userId="36bdf691fd3510be" providerId="LiveId" clId="{F20A470C-BF10-42F8-AC2A-1C3CAE1C0A18}" dt="2023-05-15T02:49:00.742" v="16038" actId="20577"/>
        <pc:sldMkLst>
          <pc:docMk/>
          <pc:sldMk cId="2447282596" sldId="389"/>
        </pc:sldMkLst>
        <pc:spChg chg="mod">
          <ac:chgData name="张 智" userId="36bdf691fd3510be" providerId="LiveId" clId="{F20A470C-BF10-42F8-AC2A-1C3CAE1C0A18}" dt="2023-05-11T08:09:07.661" v="3211" actId="20577"/>
          <ac:spMkLst>
            <pc:docMk/>
            <pc:sldMk cId="2447282596" sldId="389"/>
            <ac:spMk id="2" creationId="{00000000-0000-0000-0000-000000000000}"/>
          </ac:spMkLst>
        </pc:spChg>
        <pc:spChg chg="del">
          <ac:chgData name="张 智" userId="36bdf691fd3510be" providerId="LiveId" clId="{F20A470C-BF10-42F8-AC2A-1C3CAE1C0A18}" dt="2023-05-11T07:03:41.011" v="1058" actId="478"/>
          <ac:spMkLst>
            <pc:docMk/>
            <pc:sldMk cId="2447282596" sldId="389"/>
            <ac:spMk id="4" creationId="{00000000-0000-0000-0000-000000000000}"/>
          </ac:spMkLst>
        </pc:spChg>
        <pc:spChg chg="add del mod">
          <ac:chgData name="张 智" userId="36bdf691fd3510be" providerId="LiveId" clId="{F20A470C-BF10-42F8-AC2A-1C3CAE1C0A18}" dt="2023-05-11T07:03:42.210" v="1059" actId="478"/>
          <ac:spMkLst>
            <pc:docMk/>
            <pc:sldMk cId="2447282596" sldId="389"/>
            <ac:spMk id="6" creationId="{98B072FF-BCC5-49BE-879E-1C086AD0D467}"/>
          </ac:spMkLst>
        </pc:spChg>
        <pc:graphicFrameChg chg="add mod modGraphic">
          <ac:chgData name="张 智" userId="36bdf691fd3510be" providerId="LiveId" clId="{F20A470C-BF10-42F8-AC2A-1C3CAE1C0A18}" dt="2023-05-11T14:35:55.101" v="5376" actId="14100"/>
          <ac:graphicFrameMkLst>
            <pc:docMk/>
            <pc:sldMk cId="2447282596" sldId="389"/>
            <ac:graphicFrameMk id="7" creationId="{64BF649E-4F89-4FF9-8E80-77DC125E0469}"/>
          </ac:graphicFrameMkLst>
        </pc:graphicFrameChg>
      </pc:sldChg>
      <pc:sldChg chg="addSp modSp add mod modNotesTx">
        <pc:chgData name="张 智" userId="36bdf691fd3510be" providerId="LiveId" clId="{F20A470C-BF10-42F8-AC2A-1C3CAE1C0A18}" dt="2023-05-15T05:08:23.873" v="18309" actId="20577"/>
        <pc:sldMkLst>
          <pc:docMk/>
          <pc:sldMk cId="3694241775" sldId="390"/>
        </pc:sldMkLst>
        <pc:spChg chg="mod">
          <ac:chgData name="张 智" userId="36bdf691fd3510be" providerId="LiveId" clId="{F20A470C-BF10-42F8-AC2A-1C3CAE1C0A18}" dt="2023-05-11T06:32:52.657" v="214" actId="1076"/>
          <ac:spMkLst>
            <pc:docMk/>
            <pc:sldMk cId="3694241775" sldId="390"/>
            <ac:spMk id="2" creationId="{00000000-0000-0000-0000-000000000000}"/>
          </ac:spMkLst>
        </pc:spChg>
        <pc:spChg chg="mod">
          <ac:chgData name="张 智" userId="36bdf691fd3510be" providerId="LiveId" clId="{F20A470C-BF10-42F8-AC2A-1C3CAE1C0A18}" dt="2023-05-15T02:11:41.808" v="13101" actId="20577"/>
          <ac:spMkLst>
            <pc:docMk/>
            <pc:sldMk cId="3694241775" sldId="390"/>
            <ac:spMk id="4" creationId="{00000000-0000-0000-0000-000000000000}"/>
          </ac:spMkLst>
        </pc:spChg>
        <pc:spChg chg="add mod">
          <ac:chgData name="张 智" userId="36bdf691fd3510be" providerId="LiveId" clId="{F20A470C-BF10-42F8-AC2A-1C3CAE1C0A18}" dt="2023-05-11T14:30:10.187" v="5269" actId="1076"/>
          <ac:spMkLst>
            <pc:docMk/>
            <pc:sldMk cId="3694241775" sldId="390"/>
            <ac:spMk id="5" creationId="{B43D19D8-4875-4F12-84BA-ABE8C8303F73}"/>
          </ac:spMkLst>
        </pc:spChg>
      </pc:sldChg>
      <pc:sldChg chg="addSp delSp modSp add mod modNotesTx">
        <pc:chgData name="张 智" userId="36bdf691fd3510be" providerId="LiveId" clId="{F20A470C-BF10-42F8-AC2A-1C3CAE1C0A18}" dt="2023-05-15T02:42:53.510" v="15576" actId="20577"/>
        <pc:sldMkLst>
          <pc:docMk/>
          <pc:sldMk cId="1777350827" sldId="391"/>
        </pc:sldMkLst>
        <pc:spChg chg="mod">
          <ac:chgData name="张 智" userId="36bdf691fd3510be" providerId="LiveId" clId="{F20A470C-BF10-42F8-AC2A-1C3CAE1C0A18}" dt="2023-05-15T02:38:42.427" v="15242" actId="27636"/>
          <ac:spMkLst>
            <pc:docMk/>
            <pc:sldMk cId="1777350827" sldId="391"/>
            <ac:spMk id="2" creationId="{00000000-0000-0000-0000-000000000000}"/>
          </ac:spMkLst>
        </pc:spChg>
        <pc:graphicFrameChg chg="add del mod">
          <ac:chgData name="张 智" userId="36bdf691fd3510be" providerId="LiveId" clId="{F20A470C-BF10-42F8-AC2A-1C3CAE1C0A18}" dt="2023-05-15T02:39:06.938" v="15246"/>
          <ac:graphicFrameMkLst>
            <pc:docMk/>
            <pc:sldMk cId="1777350827" sldId="391"/>
            <ac:graphicFrameMk id="4" creationId="{6B7B7062-9440-491B-872E-FC06C7960CFB}"/>
          </ac:graphicFrameMkLst>
        </pc:graphicFrameChg>
        <pc:graphicFrameChg chg="mod modGraphic">
          <ac:chgData name="张 智" userId="36bdf691fd3510be" providerId="LiveId" clId="{F20A470C-BF10-42F8-AC2A-1C3CAE1C0A18}" dt="2023-05-15T02:40:32.754" v="15263" actId="108"/>
          <ac:graphicFrameMkLst>
            <pc:docMk/>
            <pc:sldMk cId="1777350827" sldId="391"/>
            <ac:graphicFrameMk id="7" creationId="{64BF649E-4F89-4FF9-8E80-77DC125E0469}"/>
          </ac:graphicFrameMkLst>
        </pc:graphicFrameChg>
      </pc:sldChg>
      <pc:sldChg chg="addSp delSp modSp add del mod">
        <pc:chgData name="张 智" userId="36bdf691fd3510be" providerId="LiveId" clId="{F20A470C-BF10-42F8-AC2A-1C3CAE1C0A18}" dt="2023-05-11T08:46:54.995" v="3226" actId="2696"/>
        <pc:sldMkLst>
          <pc:docMk/>
          <pc:sldMk cId="1804857881" sldId="392"/>
        </pc:sldMkLst>
        <pc:spChg chg="del mod">
          <ac:chgData name="张 智" userId="36bdf691fd3510be" providerId="LiveId" clId="{F20A470C-BF10-42F8-AC2A-1C3CAE1C0A18}" dt="2023-05-11T08:46:36.364" v="3220" actId="478"/>
          <ac:spMkLst>
            <pc:docMk/>
            <pc:sldMk cId="1804857881" sldId="392"/>
            <ac:spMk id="2" creationId="{00000000-0000-0000-0000-000000000000}"/>
          </ac:spMkLst>
        </pc:spChg>
        <pc:spChg chg="add del mod">
          <ac:chgData name="张 智" userId="36bdf691fd3510be" providerId="LiveId" clId="{F20A470C-BF10-42F8-AC2A-1C3CAE1C0A18}" dt="2023-05-11T08:46:38.174" v="3221" actId="478"/>
          <ac:spMkLst>
            <pc:docMk/>
            <pc:sldMk cId="1804857881" sldId="392"/>
            <ac:spMk id="6" creationId="{3EDCF898-30A3-4811-97B5-EA8B423D35F7}"/>
          </ac:spMkLst>
        </pc:spChg>
        <pc:spChg chg="add del mod">
          <ac:chgData name="张 智" userId="36bdf691fd3510be" providerId="LiveId" clId="{F20A470C-BF10-42F8-AC2A-1C3CAE1C0A18}" dt="2023-05-11T08:46:43.673" v="3223" actId="478"/>
          <ac:spMkLst>
            <pc:docMk/>
            <pc:sldMk cId="1804857881" sldId="392"/>
            <ac:spMk id="9" creationId="{32939446-295E-4E72-A4F8-4CE9C6A1B71C}"/>
          </ac:spMkLst>
        </pc:spChg>
        <pc:graphicFrameChg chg="add del mod">
          <ac:chgData name="张 智" userId="36bdf691fd3510be" providerId="LiveId" clId="{F20A470C-BF10-42F8-AC2A-1C3CAE1C0A18}" dt="2023-05-11T07:55:23.579" v="2597"/>
          <ac:graphicFrameMkLst>
            <pc:docMk/>
            <pc:sldMk cId="1804857881" sldId="392"/>
            <ac:graphicFrameMk id="5" creationId="{45E495FC-4403-41FF-808E-D60D75C969C5}"/>
          </ac:graphicFrameMkLst>
        </pc:graphicFrameChg>
        <pc:graphicFrameChg chg="del mod modGraphic">
          <ac:chgData name="张 智" userId="36bdf691fd3510be" providerId="LiveId" clId="{F20A470C-BF10-42F8-AC2A-1C3CAE1C0A18}" dt="2023-05-11T08:46:41.469" v="3222" actId="478"/>
          <ac:graphicFrameMkLst>
            <pc:docMk/>
            <pc:sldMk cId="1804857881" sldId="392"/>
            <ac:graphicFrameMk id="7" creationId="{64BF649E-4F89-4FF9-8E80-77DC125E0469}"/>
          </ac:graphicFrameMkLst>
        </pc:graphicFrameChg>
      </pc:sldChg>
      <pc:sldChg chg="addSp delSp modSp add mod modNotesTx">
        <pc:chgData name="张 智" userId="36bdf691fd3510be" providerId="LiveId" clId="{F20A470C-BF10-42F8-AC2A-1C3CAE1C0A18}" dt="2023-05-15T02:51:25.928" v="16199" actId="20577"/>
        <pc:sldMkLst>
          <pc:docMk/>
          <pc:sldMk cId="265166926" sldId="393"/>
        </pc:sldMkLst>
        <pc:spChg chg="mod">
          <ac:chgData name="张 智" userId="36bdf691fd3510be" providerId="LiveId" clId="{F20A470C-BF10-42F8-AC2A-1C3CAE1C0A18}" dt="2023-05-11T07:49:57.725" v="2385" actId="20577"/>
          <ac:spMkLst>
            <pc:docMk/>
            <pc:sldMk cId="265166926" sldId="393"/>
            <ac:spMk id="2" creationId="{00000000-0000-0000-0000-000000000000}"/>
          </ac:spMkLst>
        </pc:spChg>
        <pc:graphicFrameChg chg="add del mod">
          <ac:chgData name="张 智" userId="36bdf691fd3510be" providerId="LiveId" clId="{F20A470C-BF10-42F8-AC2A-1C3CAE1C0A18}" dt="2023-05-11T07:53:53.531" v="2530"/>
          <ac:graphicFrameMkLst>
            <pc:docMk/>
            <pc:sldMk cId="265166926" sldId="393"/>
            <ac:graphicFrameMk id="4" creationId="{B44A7D2E-CE90-4095-9E89-E0E8ADC00C29}"/>
          </ac:graphicFrameMkLst>
        </pc:graphicFrameChg>
        <pc:graphicFrameChg chg="mod modGraphic">
          <ac:chgData name="张 智" userId="36bdf691fd3510be" providerId="LiveId" clId="{F20A470C-BF10-42F8-AC2A-1C3CAE1C0A18}" dt="2023-05-11T14:35:07.979" v="5362" actId="1076"/>
          <ac:graphicFrameMkLst>
            <pc:docMk/>
            <pc:sldMk cId="265166926" sldId="393"/>
            <ac:graphicFrameMk id="7" creationId="{64BF649E-4F89-4FF9-8E80-77DC125E0469}"/>
          </ac:graphicFrameMkLst>
        </pc:graphicFrameChg>
      </pc:sldChg>
      <pc:sldChg chg="add del">
        <pc:chgData name="张 智" userId="36bdf691fd3510be" providerId="LiveId" clId="{F20A470C-BF10-42F8-AC2A-1C3CAE1C0A18}" dt="2023-05-11T07:31:23.288" v="2240"/>
        <pc:sldMkLst>
          <pc:docMk/>
          <pc:sldMk cId="4227881981" sldId="393"/>
        </pc:sldMkLst>
      </pc:sldChg>
      <pc:sldChg chg="addSp delSp modSp add mod modNotesTx">
        <pc:chgData name="张 智" userId="36bdf691fd3510be" providerId="LiveId" clId="{F20A470C-BF10-42F8-AC2A-1C3CAE1C0A18}" dt="2023-05-15T02:53:56.878" v="16412" actId="20577"/>
        <pc:sldMkLst>
          <pc:docMk/>
          <pc:sldMk cId="2093694809" sldId="394"/>
        </pc:sldMkLst>
        <pc:spChg chg="del">
          <ac:chgData name="张 智" userId="36bdf691fd3510be" providerId="LiveId" clId="{F20A470C-BF10-42F8-AC2A-1C3CAE1C0A18}" dt="2023-05-11T07:57:30.110" v="2661" actId="478"/>
          <ac:spMkLst>
            <pc:docMk/>
            <pc:sldMk cId="2093694809" sldId="394"/>
            <ac:spMk id="2" creationId="{00000000-0000-0000-0000-000000000000}"/>
          </ac:spMkLst>
        </pc:spChg>
        <pc:spChg chg="add del mod">
          <ac:chgData name="张 智" userId="36bdf691fd3510be" providerId="LiveId" clId="{F20A470C-BF10-42F8-AC2A-1C3CAE1C0A18}" dt="2023-05-11T07:57:31.878" v="2662" actId="478"/>
          <ac:spMkLst>
            <pc:docMk/>
            <pc:sldMk cId="2093694809" sldId="394"/>
            <ac:spMk id="5" creationId="{CB1C2F74-D668-466F-AF9A-0E80B6F4840C}"/>
          </ac:spMkLst>
        </pc:spChg>
        <pc:spChg chg="add mod">
          <ac:chgData name="张 智" userId="36bdf691fd3510be" providerId="LiveId" clId="{F20A470C-BF10-42F8-AC2A-1C3CAE1C0A18}" dt="2023-05-11T07:57:32.224" v="2663"/>
          <ac:spMkLst>
            <pc:docMk/>
            <pc:sldMk cId="2093694809" sldId="394"/>
            <ac:spMk id="8" creationId="{2DD1613E-62EC-455D-B2C7-9E871C01A31F}"/>
          </ac:spMkLst>
        </pc:spChg>
        <pc:graphicFrameChg chg="mod modGraphic">
          <ac:chgData name="张 智" userId="36bdf691fd3510be" providerId="LiveId" clId="{F20A470C-BF10-42F8-AC2A-1C3CAE1C0A18}" dt="2023-05-11T14:36:09.491" v="5379" actId="14734"/>
          <ac:graphicFrameMkLst>
            <pc:docMk/>
            <pc:sldMk cId="2093694809" sldId="394"/>
            <ac:graphicFrameMk id="7" creationId="{64BF649E-4F89-4FF9-8E80-77DC125E0469}"/>
          </ac:graphicFrameMkLst>
        </pc:graphicFrameChg>
      </pc:sldChg>
      <pc:sldChg chg="delSp modSp add mod modNotesTx">
        <pc:chgData name="张 智" userId="36bdf691fd3510be" providerId="LiveId" clId="{F20A470C-BF10-42F8-AC2A-1C3CAE1C0A18}" dt="2023-05-15T02:46:22.606" v="15935" actId="20577"/>
        <pc:sldMkLst>
          <pc:docMk/>
          <pc:sldMk cId="563417353" sldId="395"/>
        </pc:sldMkLst>
        <pc:spChg chg="mod">
          <ac:chgData name="张 智" userId="36bdf691fd3510be" providerId="LiveId" clId="{F20A470C-BF10-42F8-AC2A-1C3CAE1C0A18}" dt="2023-05-15T02:27:24.422" v="14491" actId="15"/>
          <ac:spMkLst>
            <pc:docMk/>
            <pc:sldMk cId="563417353" sldId="395"/>
            <ac:spMk id="4" creationId="{00000000-0000-0000-0000-000000000000}"/>
          </ac:spMkLst>
        </pc:spChg>
        <pc:spChg chg="del">
          <ac:chgData name="张 智" userId="36bdf691fd3510be" providerId="LiveId" clId="{F20A470C-BF10-42F8-AC2A-1C3CAE1C0A18}" dt="2023-05-11T08:07:27.274" v="3093" actId="478"/>
          <ac:spMkLst>
            <pc:docMk/>
            <pc:sldMk cId="563417353" sldId="395"/>
            <ac:spMk id="5" creationId="{B43D19D8-4875-4F12-84BA-ABE8C8303F73}"/>
          </ac:spMkLst>
        </pc:spChg>
      </pc:sldChg>
      <pc:sldChg chg="modSp add del mod">
        <pc:chgData name="张 智" userId="36bdf691fd3510be" providerId="LiveId" clId="{F20A470C-BF10-42F8-AC2A-1C3CAE1C0A18}" dt="2023-05-11T13:41:32.736" v="3562" actId="2696"/>
        <pc:sldMkLst>
          <pc:docMk/>
          <pc:sldMk cId="1804780514" sldId="440"/>
        </pc:sldMkLst>
        <pc:spChg chg="mod">
          <ac:chgData name="张 智" userId="36bdf691fd3510be" providerId="LiveId" clId="{F20A470C-BF10-42F8-AC2A-1C3CAE1C0A18}" dt="2023-05-11T09:01:33.514" v="3426" actId="21"/>
          <ac:spMkLst>
            <pc:docMk/>
            <pc:sldMk cId="1804780514" sldId="440"/>
            <ac:spMk id="2" creationId="{00000000-0000-0000-0000-000000000000}"/>
          </ac:spMkLst>
        </pc:spChg>
        <pc:spChg chg="mod">
          <ac:chgData name="张 智" userId="36bdf691fd3510be" providerId="LiveId" clId="{F20A470C-BF10-42F8-AC2A-1C3CAE1C0A18}" dt="2023-05-11T08:46:51.404" v="3225" actId="108"/>
          <ac:spMkLst>
            <pc:docMk/>
            <pc:sldMk cId="1804780514" sldId="440"/>
            <ac:spMk id="4" creationId="{5B957625-E6B4-4A6E-AD88-440582743C65}"/>
          </ac:spMkLst>
        </pc:spChg>
      </pc:sldChg>
      <pc:sldChg chg="modSp add mod modShow">
        <pc:chgData name="张 智" userId="36bdf691fd3510be" providerId="LiveId" clId="{F20A470C-BF10-42F8-AC2A-1C3CAE1C0A18}" dt="2023-05-15T02:55:28.457" v="16415" actId="729"/>
        <pc:sldMkLst>
          <pc:docMk/>
          <pc:sldMk cId="2882433566" sldId="441"/>
        </pc:sldMkLst>
        <pc:spChg chg="mod">
          <ac:chgData name="张 智" userId="36bdf691fd3510be" providerId="LiveId" clId="{F20A470C-BF10-42F8-AC2A-1C3CAE1C0A18}" dt="2023-05-11T08:57:01.346" v="3334" actId="14100"/>
          <ac:spMkLst>
            <pc:docMk/>
            <pc:sldMk cId="2882433566" sldId="441"/>
            <ac:spMk id="2" creationId="{00000000-0000-0000-0000-000000000000}"/>
          </ac:spMkLst>
        </pc:spChg>
        <pc:graphicFrameChg chg="mod modGraphic">
          <ac:chgData name="张 智" userId="36bdf691fd3510be" providerId="LiveId" clId="{F20A470C-BF10-42F8-AC2A-1C3CAE1C0A18}" dt="2023-05-11T14:36:19.429" v="5381" actId="403"/>
          <ac:graphicFrameMkLst>
            <pc:docMk/>
            <pc:sldMk cId="2882433566" sldId="441"/>
            <ac:graphicFrameMk id="7" creationId="{64BF649E-4F89-4FF9-8E80-77DC125E0469}"/>
          </ac:graphicFrameMkLst>
        </pc:graphicFrameChg>
      </pc:sldChg>
      <pc:sldChg chg="modSp add del mod modShow">
        <pc:chgData name="张 智" userId="36bdf691fd3510be" providerId="LiveId" clId="{F20A470C-BF10-42F8-AC2A-1C3CAE1C0A18}" dt="2023-05-15T02:55:30.032" v="16416" actId="729"/>
        <pc:sldMkLst>
          <pc:docMk/>
          <pc:sldMk cId="1948032825" sldId="442"/>
        </pc:sldMkLst>
        <pc:spChg chg="mod">
          <ac:chgData name="张 智" userId="36bdf691fd3510be" providerId="LiveId" clId="{F20A470C-BF10-42F8-AC2A-1C3CAE1C0A18}" dt="2023-05-11T13:40:45.636" v="3561" actId="1076"/>
          <ac:spMkLst>
            <pc:docMk/>
            <pc:sldMk cId="1948032825" sldId="442"/>
            <ac:spMk id="2" creationId="{00000000-0000-0000-0000-000000000000}"/>
          </ac:spMkLst>
        </pc:spChg>
        <pc:graphicFrameChg chg="mod modGraphic">
          <ac:chgData name="张 智" userId="36bdf691fd3510be" providerId="LiveId" clId="{F20A470C-BF10-42F8-AC2A-1C3CAE1C0A18}" dt="2023-05-11T14:36:42.084" v="5384" actId="1076"/>
          <ac:graphicFrameMkLst>
            <pc:docMk/>
            <pc:sldMk cId="1948032825" sldId="442"/>
            <ac:graphicFrameMk id="7" creationId="{64BF649E-4F89-4FF9-8E80-77DC125E0469}"/>
          </ac:graphicFrameMkLst>
        </pc:graphicFrameChg>
      </pc:sldChg>
      <pc:sldChg chg="modSp add del mod">
        <pc:chgData name="张 智" userId="36bdf691fd3510be" providerId="LiveId" clId="{F20A470C-BF10-42F8-AC2A-1C3CAE1C0A18}" dt="2023-05-11T08:59:42.350" v="3371" actId="2696"/>
        <pc:sldMkLst>
          <pc:docMk/>
          <pc:sldMk cId="2550550105" sldId="442"/>
        </pc:sldMkLst>
        <pc:spChg chg="mod">
          <ac:chgData name="张 智" userId="36bdf691fd3510be" providerId="LiveId" clId="{F20A470C-BF10-42F8-AC2A-1C3CAE1C0A18}" dt="2023-05-11T08:54:08.940" v="3279" actId="20577"/>
          <ac:spMkLst>
            <pc:docMk/>
            <pc:sldMk cId="2550550105" sldId="442"/>
            <ac:spMk id="2" creationId="{00000000-0000-0000-0000-000000000000}"/>
          </ac:spMkLst>
        </pc:spChg>
        <pc:graphicFrameChg chg="mod modGraphic">
          <ac:chgData name="张 智" userId="36bdf691fd3510be" providerId="LiveId" clId="{F20A470C-BF10-42F8-AC2A-1C3CAE1C0A18}" dt="2023-05-11T08:57:48.509" v="3346" actId="21"/>
          <ac:graphicFrameMkLst>
            <pc:docMk/>
            <pc:sldMk cId="2550550105" sldId="442"/>
            <ac:graphicFrameMk id="7" creationId="{64BF649E-4F89-4FF9-8E80-77DC125E0469}"/>
          </ac:graphicFrameMkLst>
        </pc:graphicFrameChg>
      </pc:sldChg>
      <pc:sldChg chg="modSp add del mod">
        <pc:chgData name="张 智" userId="36bdf691fd3510be" providerId="LiveId" clId="{F20A470C-BF10-42F8-AC2A-1C3CAE1C0A18}" dt="2023-05-11T13:59:56.246" v="4166" actId="2696"/>
        <pc:sldMkLst>
          <pc:docMk/>
          <pc:sldMk cId="2203017474" sldId="443"/>
        </pc:sldMkLst>
        <pc:spChg chg="mod">
          <ac:chgData name="张 智" userId="36bdf691fd3510be" providerId="LiveId" clId="{F20A470C-BF10-42F8-AC2A-1C3CAE1C0A18}" dt="2023-05-11T13:59:35.873" v="4165" actId="20577"/>
          <ac:spMkLst>
            <pc:docMk/>
            <pc:sldMk cId="2203017474" sldId="443"/>
            <ac:spMk id="2" creationId="{00000000-0000-0000-0000-000000000000}"/>
          </ac:spMkLst>
        </pc:spChg>
      </pc:sldChg>
      <pc:sldChg chg="modSp add mod modNotesTx">
        <pc:chgData name="张 智" userId="36bdf691fd3510be" providerId="LiveId" clId="{F20A470C-BF10-42F8-AC2A-1C3CAE1C0A18}" dt="2023-05-15T03:25:02.909" v="17790" actId="20577"/>
        <pc:sldMkLst>
          <pc:docMk/>
          <pc:sldMk cId="4009072888" sldId="443"/>
        </pc:sldMkLst>
        <pc:spChg chg="mod">
          <ac:chgData name="张 智" userId="36bdf691fd3510be" providerId="LiveId" clId="{F20A470C-BF10-42F8-AC2A-1C3CAE1C0A18}" dt="2023-05-11T15:34:10.219" v="6524" actId="14100"/>
          <ac:spMkLst>
            <pc:docMk/>
            <pc:sldMk cId="4009072888" sldId="443"/>
            <ac:spMk id="2" creationId="{5C4F01C5-5333-2248-B03B-703C97F7CC69}"/>
          </ac:spMkLst>
        </pc:spChg>
        <pc:spChg chg="mod">
          <ac:chgData name="张 智" userId="36bdf691fd3510be" providerId="LiveId" clId="{F20A470C-BF10-42F8-AC2A-1C3CAE1C0A18}" dt="2023-05-15T03:23:02.303" v="17736" actId="20577"/>
          <ac:spMkLst>
            <pc:docMk/>
            <pc:sldMk cId="4009072888" sldId="443"/>
            <ac:spMk id="3" creationId="{F7DD7DCB-C7E2-1B4F-BD83-3B7AF005DD76}"/>
          </ac:spMkLst>
        </pc:spChg>
      </pc:sldChg>
      <pc:sldChg chg="modSp add mod modNotesTx">
        <pc:chgData name="张 智" userId="36bdf691fd3510be" providerId="LiveId" clId="{F20A470C-BF10-42F8-AC2A-1C3CAE1C0A18}" dt="2023-05-15T03:17:15.614" v="17298" actId="20577"/>
        <pc:sldMkLst>
          <pc:docMk/>
          <pc:sldMk cId="811672812" sldId="444"/>
        </pc:sldMkLst>
        <pc:spChg chg="mod">
          <ac:chgData name="张 智" userId="36bdf691fd3510be" providerId="LiveId" clId="{F20A470C-BF10-42F8-AC2A-1C3CAE1C0A18}" dt="2023-05-11T15:13:45.068" v="5994" actId="20577"/>
          <ac:spMkLst>
            <pc:docMk/>
            <pc:sldMk cId="811672812" sldId="444"/>
            <ac:spMk id="2" creationId="{5C4F01C5-5333-2248-B03B-703C97F7CC69}"/>
          </ac:spMkLst>
        </pc:spChg>
        <pc:spChg chg="mod">
          <ac:chgData name="张 智" userId="36bdf691fd3510be" providerId="LiveId" clId="{F20A470C-BF10-42F8-AC2A-1C3CAE1C0A18}" dt="2023-05-15T03:16:50.896" v="17296" actId="20577"/>
          <ac:spMkLst>
            <pc:docMk/>
            <pc:sldMk cId="811672812" sldId="444"/>
            <ac:spMk id="3" creationId="{F7DD7DCB-C7E2-1B4F-BD83-3B7AF005DD76}"/>
          </ac:spMkLst>
        </pc:spChg>
      </pc:sldChg>
      <pc:sldChg chg="modSp add mod ord modNotesTx">
        <pc:chgData name="张 智" userId="36bdf691fd3510be" providerId="LiveId" clId="{F20A470C-BF10-42F8-AC2A-1C3CAE1C0A18}" dt="2023-05-15T03:14:37.964" v="17154" actId="20577"/>
        <pc:sldMkLst>
          <pc:docMk/>
          <pc:sldMk cId="1306094259" sldId="445"/>
        </pc:sldMkLst>
        <pc:spChg chg="mod">
          <ac:chgData name="张 智" userId="36bdf691fd3510be" providerId="LiveId" clId="{F20A470C-BF10-42F8-AC2A-1C3CAE1C0A18}" dt="2023-05-11T15:13:48.589" v="5995"/>
          <ac:spMkLst>
            <pc:docMk/>
            <pc:sldMk cId="1306094259" sldId="445"/>
            <ac:spMk id="2" creationId="{5C4F01C5-5333-2248-B03B-703C97F7CC69}"/>
          </ac:spMkLst>
        </pc:spChg>
        <pc:spChg chg="mod">
          <ac:chgData name="张 智" userId="36bdf691fd3510be" providerId="LiveId" clId="{F20A470C-BF10-42F8-AC2A-1C3CAE1C0A18}" dt="2023-05-15T03:12:55.966" v="17028" actId="20577"/>
          <ac:spMkLst>
            <pc:docMk/>
            <pc:sldMk cId="1306094259" sldId="445"/>
            <ac:spMk id="3" creationId="{F7DD7DCB-C7E2-1B4F-BD83-3B7AF005DD76}"/>
          </ac:spMkLst>
        </pc:spChg>
      </pc:sldChg>
      <pc:sldChg chg="addSp modSp add mod modShow modNotesTx">
        <pc:chgData name="张 智" userId="36bdf691fd3510be" providerId="LiveId" clId="{F20A470C-BF10-42F8-AC2A-1C3CAE1C0A18}" dt="2023-05-15T03:03:53.424" v="16504" actId="729"/>
        <pc:sldMkLst>
          <pc:docMk/>
          <pc:sldMk cId="3163015254" sldId="446"/>
        </pc:sldMkLst>
        <pc:spChg chg="mod">
          <ac:chgData name="张 智" userId="36bdf691fd3510be" providerId="LiveId" clId="{F20A470C-BF10-42F8-AC2A-1C3CAE1C0A18}" dt="2023-05-11T15:16:31.316" v="6024" actId="14100"/>
          <ac:spMkLst>
            <pc:docMk/>
            <pc:sldMk cId="3163015254" sldId="446"/>
            <ac:spMk id="3" creationId="{00000000-0000-0000-0000-000000000000}"/>
          </ac:spMkLst>
        </pc:spChg>
        <pc:spChg chg="add mod">
          <ac:chgData name="张 智" userId="36bdf691fd3510be" providerId="LiveId" clId="{F20A470C-BF10-42F8-AC2A-1C3CAE1C0A18}" dt="2023-05-11T15:16:23.112" v="6023" actId="20577"/>
          <ac:spMkLst>
            <pc:docMk/>
            <pc:sldMk cId="3163015254" sldId="446"/>
            <ac:spMk id="4" creationId="{8405AEEC-53B8-4912-9BFD-D803B111A508}"/>
          </ac:spMkLst>
        </pc:spChg>
      </pc:sldChg>
      <pc:sldChg chg="addSp modSp add mod modShow modNotesTx">
        <pc:chgData name="张 智" userId="36bdf691fd3510be" providerId="LiveId" clId="{F20A470C-BF10-42F8-AC2A-1C3CAE1C0A18}" dt="2023-05-15T03:03:42.280" v="16503" actId="729"/>
        <pc:sldMkLst>
          <pc:docMk/>
          <pc:sldMk cId="654170490" sldId="447"/>
        </pc:sldMkLst>
        <pc:spChg chg="mod">
          <ac:chgData name="张 智" userId="36bdf691fd3510be" providerId="LiveId" clId="{F20A470C-BF10-42F8-AC2A-1C3CAE1C0A18}" dt="2023-05-11T15:19:56.971" v="6172" actId="1076"/>
          <ac:spMkLst>
            <pc:docMk/>
            <pc:sldMk cId="654170490" sldId="447"/>
            <ac:spMk id="3" creationId="{00000000-0000-0000-0000-000000000000}"/>
          </ac:spMkLst>
        </pc:spChg>
        <pc:spChg chg="add mod">
          <ac:chgData name="张 智" userId="36bdf691fd3510be" providerId="LiveId" clId="{F20A470C-BF10-42F8-AC2A-1C3CAE1C0A18}" dt="2023-05-11T15:19:40.621" v="6168"/>
          <ac:spMkLst>
            <pc:docMk/>
            <pc:sldMk cId="654170490" sldId="447"/>
            <ac:spMk id="4" creationId="{316F3021-8713-4FA6-A2CF-D301B3C21D37}"/>
          </ac:spMkLst>
        </pc:spChg>
      </pc:sldChg>
      <pc:sldChg chg="modSp add mod modShow modNotesTx">
        <pc:chgData name="张 智" userId="36bdf691fd3510be" providerId="LiveId" clId="{F20A470C-BF10-42F8-AC2A-1C3CAE1C0A18}" dt="2023-05-15T03:03:36.742" v="16502" actId="729"/>
        <pc:sldMkLst>
          <pc:docMk/>
          <pc:sldMk cId="2109074688" sldId="448"/>
        </pc:sldMkLst>
        <pc:spChg chg="mod">
          <ac:chgData name="张 智" userId="36bdf691fd3510be" providerId="LiveId" clId="{F20A470C-BF10-42F8-AC2A-1C3CAE1C0A18}" dt="2023-05-11T15:22:12.415" v="6272" actId="20577"/>
          <ac:spMkLst>
            <pc:docMk/>
            <pc:sldMk cId="2109074688" sldId="448"/>
            <ac:spMk id="3" creationId="{00000000-0000-0000-0000-000000000000}"/>
          </ac:spMkLst>
        </pc:spChg>
      </pc:sldChg>
      <pc:sldChg chg="add mod modShow modNotesTx">
        <pc:chgData name="张 智" userId="36bdf691fd3510be" providerId="LiveId" clId="{F20A470C-BF10-42F8-AC2A-1C3CAE1C0A18}" dt="2023-05-15T03:03:33.472" v="16501" actId="729"/>
        <pc:sldMkLst>
          <pc:docMk/>
          <pc:sldMk cId="1772147089" sldId="449"/>
        </pc:sldMkLst>
      </pc:sldChg>
      <pc:sldChg chg="modSp add mod modNotesTx">
        <pc:chgData name="张 智" userId="36bdf691fd3510be" providerId="LiveId" clId="{F20A470C-BF10-42F8-AC2A-1C3CAE1C0A18}" dt="2023-05-15T03:30:40.975" v="17990" actId="20577"/>
        <pc:sldMkLst>
          <pc:docMk/>
          <pc:sldMk cId="3392029162" sldId="450"/>
        </pc:sldMkLst>
        <pc:spChg chg="mod">
          <ac:chgData name="张 智" userId="36bdf691fd3510be" providerId="LiveId" clId="{F20A470C-BF10-42F8-AC2A-1C3CAE1C0A18}" dt="2023-05-15T03:30:34.485" v="17989" actId="20577"/>
          <ac:spMkLst>
            <pc:docMk/>
            <pc:sldMk cId="3392029162" sldId="450"/>
            <ac:spMk id="7" creationId="{75E0A5E3-B5A7-40C6-9FE8-508ABF9E1458}"/>
          </ac:spMkLst>
        </pc:spChg>
      </pc:sldChg>
      <pc:sldChg chg="modSp add mod modNotesTx">
        <pc:chgData name="张 智" userId="36bdf691fd3510be" providerId="LiveId" clId="{F20A470C-BF10-42F8-AC2A-1C3CAE1C0A18}" dt="2023-05-15T03:39:19.870" v="18129" actId="20577"/>
        <pc:sldMkLst>
          <pc:docMk/>
          <pc:sldMk cId="3890419788" sldId="451"/>
        </pc:sldMkLst>
        <pc:spChg chg="mod">
          <ac:chgData name="张 智" userId="36bdf691fd3510be" providerId="LiveId" clId="{F20A470C-BF10-42F8-AC2A-1C3CAE1C0A18}" dt="2023-05-13T02:34:48.019" v="7048" actId="1076"/>
          <ac:spMkLst>
            <pc:docMk/>
            <pc:sldMk cId="3890419788" sldId="451"/>
            <ac:spMk id="2" creationId="{92B3B218-E6B7-E949-9413-DBDFA9A361B9}"/>
          </ac:spMkLst>
        </pc:spChg>
        <pc:spChg chg="mod">
          <ac:chgData name="张 智" userId="36bdf691fd3510be" providerId="LiveId" clId="{F20A470C-BF10-42F8-AC2A-1C3CAE1C0A18}" dt="2023-05-14T14:12:07.734" v="10246" actId="20577"/>
          <ac:spMkLst>
            <pc:docMk/>
            <pc:sldMk cId="3890419788" sldId="451"/>
            <ac:spMk id="7" creationId="{75E0A5E3-B5A7-40C6-9FE8-508ABF9E1458}"/>
          </ac:spMkLst>
        </pc:spChg>
      </pc:sldChg>
      <pc:sldChg chg="modSp add mod modNotesTx">
        <pc:chgData name="张 智" userId="36bdf691fd3510be" providerId="LiveId" clId="{F20A470C-BF10-42F8-AC2A-1C3CAE1C0A18}" dt="2023-05-15T03:29:00.315" v="17972" actId="20577"/>
        <pc:sldMkLst>
          <pc:docMk/>
          <pc:sldMk cId="3667523257" sldId="452"/>
        </pc:sldMkLst>
        <pc:spChg chg="mod">
          <ac:chgData name="张 智" userId="36bdf691fd3510be" providerId="LiveId" clId="{F20A470C-BF10-42F8-AC2A-1C3CAE1C0A18}" dt="2023-05-14T14:12:46.231" v="10253" actId="1076"/>
          <ac:spMkLst>
            <pc:docMk/>
            <pc:sldMk cId="3667523257" sldId="452"/>
            <ac:spMk id="2" creationId="{92B3B218-E6B7-E949-9413-DBDFA9A361B9}"/>
          </ac:spMkLst>
        </pc:spChg>
        <pc:spChg chg="mod">
          <ac:chgData name="张 智" userId="36bdf691fd3510be" providerId="LiveId" clId="{F20A470C-BF10-42F8-AC2A-1C3CAE1C0A18}" dt="2023-05-15T03:29:00.315" v="17972" actId="20577"/>
          <ac:spMkLst>
            <pc:docMk/>
            <pc:sldMk cId="3667523257" sldId="452"/>
            <ac:spMk id="7" creationId="{75E0A5E3-B5A7-40C6-9FE8-508ABF9E1458}"/>
          </ac:spMkLst>
        </pc:spChg>
      </pc:sldChg>
      <pc:sldChg chg="modSp add mod modNotesTx">
        <pc:chgData name="张 智" userId="36bdf691fd3510be" providerId="LiveId" clId="{F20A470C-BF10-42F8-AC2A-1C3CAE1C0A18}" dt="2023-05-14T14:13:06.186" v="10261" actId="20577"/>
        <pc:sldMkLst>
          <pc:docMk/>
          <pc:sldMk cId="3592248448" sldId="453"/>
        </pc:sldMkLst>
        <pc:spChg chg="mod">
          <ac:chgData name="张 智" userId="36bdf691fd3510be" providerId="LiveId" clId="{F20A470C-BF10-42F8-AC2A-1C3CAE1C0A18}" dt="2023-05-14T14:12:55.679" v="10255" actId="1076"/>
          <ac:spMkLst>
            <pc:docMk/>
            <pc:sldMk cId="3592248448" sldId="453"/>
            <ac:spMk id="2" creationId="{92B3B218-E6B7-E949-9413-DBDFA9A361B9}"/>
          </ac:spMkLst>
        </pc:spChg>
        <pc:spChg chg="mod">
          <ac:chgData name="张 智" userId="36bdf691fd3510be" providerId="LiveId" clId="{F20A470C-BF10-42F8-AC2A-1C3CAE1C0A18}" dt="2023-05-14T14:13:06.186" v="10261" actId="20577"/>
          <ac:spMkLst>
            <pc:docMk/>
            <pc:sldMk cId="3592248448" sldId="453"/>
            <ac:spMk id="7" creationId="{75E0A5E3-B5A7-40C6-9FE8-508ABF9E1458}"/>
          </ac:spMkLst>
        </pc:spChg>
      </pc:sldChg>
      <pc:sldChg chg="addSp delSp modSp add mod modNotesTx">
        <pc:chgData name="张 智" userId="36bdf691fd3510be" providerId="LiveId" clId="{F20A470C-BF10-42F8-AC2A-1C3CAE1C0A18}" dt="2023-05-15T03:30:56.067" v="17994" actId="20577"/>
        <pc:sldMkLst>
          <pc:docMk/>
          <pc:sldMk cId="110243109" sldId="454"/>
        </pc:sldMkLst>
        <pc:spChg chg="mod">
          <ac:chgData name="张 智" userId="36bdf691fd3510be" providerId="LiveId" clId="{F20A470C-BF10-42F8-AC2A-1C3CAE1C0A18}" dt="2023-05-13T03:09:03.310" v="7579" actId="27636"/>
          <ac:spMkLst>
            <pc:docMk/>
            <pc:sldMk cId="110243109" sldId="454"/>
            <ac:spMk id="2" creationId="{92B3B218-E6B7-E949-9413-DBDFA9A361B9}"/>
          </ac:spMkLst>
        </pc:spChg>
        <pc:spChg chg="add del mod">
          <ac:chgData name="张 智" userId="36bdf691fd3510be" providerId="LiveId" clId="{F20A470C-BF10-42F8-AC2A-1C3CAE1C0A18}" dt="2023-05-15T03:30:56.067" v="17994" actId="20577"/>
          <ac:spMkLst>
            <pc:docMk/>
            <pc:sldMk cId="110243109" sldId="454"/>
            <ac:spMk id="7" creationId="{75E0A5E3-B5A7-40C6-9FE8-508ABF9E1458}"/>
          </ac:spMkLst>
        </pc:spChg>
      </pc:sldChg>
      <pc:sldChg chg="modSp add mod ord">
        <pc:chgData name="张 智" userId="36bdf691fd3510be" providerId="LiveId" clId="{F20A470C-BF10-42F8-AC2A-1C3CAE1C0A18}" dt="2023-05-13T11:03:34.504" v="8017" actId="20577"/>
        <pc:sldMkLst>
          <pc:docMk/>
          <pc:sldMk cId="2414964948" sldId="455"/>
        </pc:sldMkLst>
        <pc:spChg chg="mod">
          <ac:chgData name="张 智" userId="36bdf691fd3510be" providerId="LiveId" clId="{F20A470C-BF10-42F8-AC2A-1C3CAE1C0A18}" dt="2023-05-13T11:03:34.504" v="8017" actId="20577"/>
          <ac:spMkLst>
            <pc:docMk/>
            <pc:sldMk cId="2414964948" sldId="455"/>
            <ac:spMk id="7" creationId="{75E0A5E3-B5A7-40C6-9FE8-508ABF9E1458}"/>
          </ac:spMkLst>
        </pc:spChg>
      </pc:sldChg>
      <pc:sldChg chg="modSp add mod">
        <pc:chgData name="张 智" userId="36bdf691fd3510be" providerId="LiveId" clId="{F20A470C-BF10-42F8-AC2A-1C3CAE1C0A18}" dt="2023-05-14T14:17:07.893" v="10315" actId="20577"/>
        <pc:sldMkLst>
          <pc:docMk/>
          <pc:sldMk cId="1468594782" sldId="456"/>
        </pc:sldMkLst>
        <pc:spChg chg="mod">
          <ac:chgData name="张 智" userId="36bdf691fd3510be" providerId="LiveId" clId="{F20A470C-BF10-42F8-AC2A-1C3CAE1C0A18}" dt="2023-05-14T14:17:07.893" v="10315" actId="20577"/>
          <ac:spMkLst>
            <pc:docMk/>
            <pc:sldMk cId="1468594782" sldId="456"/>
            <ac:spMk id="7" creationId="{75E0A5E3-B5A7-40C6-9FE8-508ABF9E1458}"/>
          </ac:spMkLst>
        </pc:spChg>
      </pc:sldChg>
      <pc:sldChg chg="addSp delSp modSp add mod">
        <pc:chgData name="张 智" userId="36bdf691fd3510be" providerId="LiveId" clId="{F20A470C-BF10-42F8-AC2A-1C3CAE1C0A18}" dt="2023-05-13T13:20:20.291" v="8785" actId="207"/>
        <pc:sldMkLst>
          <pc:docMk/>
          <pc:sldMk cId="631149133" sldId="457"/>
        </pc:sldMkLst>
        <pc:spChg chg="add del">
          <ac:chgData name="张 智" userId="36bdf691fd3510be" providerId="LiveId" clId="{F20A470C-BF10-42F8-AC2A-1C3CAE1C0A18}" dt="2023-05-13T12:31:35.145" v="8210" actId="22"/>
          <ac:spMkLst>
            <pc:docMk/>
            <pc:sldMk cId="631149133" sldId="457"/>
            <ac:spMk id="5" creationId="{C679AE2B-B4A3-4300-BC1D-B0F462386990}"/>
          </ac:spMkLst>
        </pc:spChg>
        <pc:spChg chg="add del mod">
          <ac:chgData name="张 智" userId="36bdf691fd3510be" providerId="LiveId" clId="{F20A470C-BF10-42F8-AC2A-1C3CAE1C0A18}" dt="2023-05-13T13:20:20.291" v="8785" actId="207"/>
          <ac:spMkLst>
            <pc:docMk/>
            <pc:sldMk cId="631149133" sldId="457"/>
            <ac:spMk id="7" creationId="{75E0A5E3-B5A7-40C6-9FE8-508ABF9E1458}"/>
          </ac:spMkLst>
        </pc:spChg>
      </pc:sldChg>
      <pc:sldChg chg="modSp add mod">
        <pc:chgData name="张 智" userId="36bdf691fd3510be" providerId="LiveId" clId="{F20A470C-BF10-42F8-AC2A-1C3CAE1C0A18}" dt="2023-05-15T03:31:25.805" v="17996" actId="20577"/>
        <pc:sldMkLst>
          <pc:docMk/>
          <pc:sldMk cId="1803946351" sldId="458"/>
        </pc:sldMkLst>
        <pc:spChg chg="mod">
          <ac:chgData name="张 智" userId="36bdf691fd3510be" providerId="LiveId" clId="{F20A470C-BF10-42F8-AC2A-1C3CAE1C0A18}" dt="2023-05-15T03:31:25.805" v="17996" actId="20577"/>
          <ac:spMkLst>
            <pc:docMk/>
            <pc:sldMk cId="1803946351" sldId="458"/>
            <ac:spMk id="7" creationId="{75E0A5E3-B5A7-40C6-9FE8-508ABF9E1458}"/>
          </ac:spMkLst>
        </pc:spChg>
      </pc:sldChg>
      <pc:sldChg chg="modSp add mod">
        <pc:chgData name="张 智" userId="36bdf691fd3510be" providerId="LiveId" clId="{F20A470C-BF10-42F8-AC2A-1C3CAE1C0A18}" dt="2023-05-15T03:31:41.639" v="18000" actId="20577"/>
        <pc:sldMkLst>
          <pc:docMk/>
          <pc:sldMk cId="2410610366" sldId="459"/>
        </pc:sldMkLst>
        <pc:spChg chg="mod">
          <ac:chgData name="张 智" userId="36bdf691fd3510be" providerId="LiveId" clId="{F20A470C-BF10-42F8-AC2A-1C3CAE1C0A18}" dt="2023-05-15T03:31:41.639" v="18000" actId="20577"/>
          <ac:spMkLst>
            <pc:docMk/>
            <pc:sldMk cId="2410610366" sldId="459"/>
            <ac:spMk id="3" creationId="{13DB3674-2D4B-8645-8753-8E30E629B377}"/>
          </ac:spMkLst>
        </pc:spChg>
      </pc:sldChg>
      <pc:sldChg chg="modSp add mod">
        <pc:chgData name="张 智" userId="36bdf691fd3510be" providerId="LiveId" clId="{F20A470C-BF10-42F8-AC2A-1C3CAE1C0A18}" dt="2023-05-14T14:45:30.472" v="10706" actId="20577"/>
        <pc:sldMkLst>
          <pc:docMk/>
          <pc:sldMk cId="1436142334" sldId="460"/>
        </pc:sldMkLst>
        <pc:spChg chg="mod">
          <ac:chgData name="张 智" userId="36bdf691fd3510be" providerId="LiveId" clId="{F20A470C-BF10-42F8-AC2A-1C3CAE1C0A18}" dt="2023-05-14T14:45:30.472" v="10706" actId="20577"/>
          <ac:spMkLst>
            <pc:docMk/>
            <pc:sldMk cId="1436142334" sldId="460"/>
            <ac:spMk id="3" creationId="{13DB3674-2D4B-8645-8753-8E30E629B377}"/>
          </ac:spMkLst>
        </pc:spChg>
      </pc:sldChg>
      <pc:sldChg chg="modSp add mod">
        <pc:chgData name="张 智" userId="36bdf691fd3510be" providerId="LiveId" clId="{F20A470C-BF10-42F8-AC2A-1C3CAE1C0A18}" dt="2023-05-14T14:12:43.303" v="10252" actId="1076"/>
        <pc:sldMkLst>
          <pc:docMk/>
          <pc:sldMk cId="3626462958" sldId="461"/>
        </pc:sldMkLst>
        <pc:spChg chg="mod">
          <ac:chgData name="张 智" userId="36bdf691fd3510be" providerId="LiveId" clId="{F20A470C-BF10-42F8-AC2A-1C3CAE1C0A18}" dt="2023-05-14T14:12:43.303" v="10252" actId="1076"/>
          <ac:spMkLst>
            <pc:docMk/>
            <pc:sldMk cId="3626462958" sldId="461"/>
            <ac:spMk id="2" creationId="{92B3B218-E6B7-E949-9413-DBDFA9A361B9}"/>
          </ac:spMkLst>
        </pc:spChg>
      </pc:sldChg>
      <pc:sldChg chg="modSp add mod">
        <pc:chgData name="张 智" userId="36bdf691fd3510be" providerId="LiveId" clId="{F20A470C-BF10-42F8-AC2A-1C3CAE1C0A18}" dt="2023-05-14T14:12:51.311" v="10254" actId="1076"/>
        <pc:sldMkLst>
          <pc:docMk/>
          <pc:sldMk cId="1628170773" sldId="462"/>
        </pc:sldMkLst>
        <pc:spChg chg="mod">
          <ac:chgData name="张 智" userId="36bdf691fd3510be" providerId="LiveId" clId="{F20A470C-BF10-42F8-AC2A-1C3CAE1C0A18}" dt="2023-05-14T14:12:51.311" v="10254" actId="1076"/>
          <ac:spMkLst>
            <pc:docMk/>
            <pc:sldMk cId="1628170773" sldId="462"/>
            <ac:spMk id="2" creationId="{92B3B218-E6B7-E949-9413-DBDFA9A361B9}"/>
          </ac:spMkLst>
        </pc:spChg>
        <pc:spChg chg="mod">
          <ac:chgData name="张 智" userId="36bdf691fd3510be" providerId="LiveId" clId="{F20A470C-BF10-42F8-AC2A-1C3CAE1C0A18}" dt="2023-05-14T14:12:23.425" v="10251" actId="20577"/>
          <ac:spMkLst>
            <pc:docMk/>
            <pc:sldMk cId="1628170773" sldId="462"/>
            <ac:spMk id="7" creationId="{75E0A5E3-B5A7-40C6-9FE8-508ABF9E1458}"/>
          </ac:spMkLst>
        </pc:spChg>
      </pc:sldChg>
      <pc:sldChg chg="add">
        <pc:chgData name="张 智" userId="36bdf691fd3510be" providerId="LiveId" clId="{F20A470C-BF10-42F8-AC2A-1C3CAE1C0A18}" dt="2023-05-14T14:12:59.247" v="10256"/>
        <pc:sldMkLst>
          <pc:docMk/>
          <pc:sldMk cId="3533530707" sldId="463"/>
        </pc:sldMkLst>
      </pc:sldChg>
      <pc:sldChg chg="modSp add mod">
        <pc:chgData name="张 智" userId="36bdf691fd3510be" providerId="LiveId" clId="{F20A470C-BF10-42F8-AC2A-1C3CAE1C0A18}" dt="2023-05-14T14:16:49.229" v="10313" actId="20577"/>
        <pc:sldMkLst>
          <pc:docMk/>
          <pc:sldMk cId="1690056961" sldId="464"/>
        </pc:sldMkLst>
        <pc:spChg chg="mod">
          <ac:chgData name="张 智" userId="36bdf691fd3510be" providerId="LiveId" clId="{F20A470C-BF10-42F8-AC2A-1C3CAE1C0A18}" dt="2023-05-14T14:16:49.229" v="10313" actId="20577"/>
          <ac:spMkLst>
            <pc:docMk/>
            <pc:sldMk cId="1690056961" sldId="464"/>
            <ac:spMk id="7" creationId="{75E0A5E3-B5A7-40C6-9FE8-508ABF9E1458}"/>
          </ac:spMkLst>
        </pc:spChg>
      </pc:sldChg>
      <pc:sldChg chg="modSp add mod">
        <pc:chgData name="张 智" userId="36bdf691fd3510be" providerId="LiveId" clId="{F20A470C-BF10-42F8-AC2A-1C3CAE1C0A18}" dt="2023-05-14T14:16:08.422" v="10299" actId="20577"/>
        <pc:sldMkLst>
          <pc:docMk/>
          <pc:sldMk cId="822221007" sldId="465"/>
        </pc:sldMkLst>
        <pc:spChg chg="mod">
          <ac:chgData name="张 智" userId="36bdf691fd3510be" providerId="LiveId" clId="{F20A470C-BF10-42F8-AC2A-1C3CAE1C0A18}" dt="2023-05-14T14:16:08.422" v="10299" actId="20577"/>
          <ac:spMkLst>
            <pc:docMk/>
            <pc:sldMk cId="822221007" sldId="465"/>
            <ac:spMk id="7" creationId="{75E0A5E3-B5A7-40C6-9FE8-508ABF9E1458}"/>
          </ac:spMkLst>
        </pc:spChg>
      </pc:sldChg>
      <pc:sldChg chg="modSp add del mod ord">
        <pc:chgData name="张 智" userId="36bdf691fd3510be" providerId="LiveId" clId="{F20A470C-BF10-42F8-AC2A-1C3CAE1C0A18}" dt="2023-05-14T14:16:43.942" v="10309" actId="20577"/>
        <pc:sldMkLst>
          <pc:docMk/>
          <pc:sldMk cId="1462745473" sldId="466"/>
        </pc:sldMkLst>
        <pc:spChg chg="mod">
          <ac:chgData name="张 智" userId="36bdf691fd3510be" providerId="LiveId" clId="{F20A470C-BF10-42F8-AC2A-1C3CAE1C0A18}" dt="2023-05-14T14:16:43.942" v="10309" actId="20577"/>
          <ac:spMkLst>
            <pc:docMk/>
            <pc:sldMk cId="1462745473" sldId="466"/>
            <ac:spMk id="7" creationId="{75E0A5E3-B5A7-40C6-9FE8-508ABF9E1458}"/>
          </ac:spMkLst>
        </pc:spChg>
      </pc:sldChg>
      <pc:sldChg chg="modSp add mod ord">
        <pc:chgData name="张 智" userId="36bdf691fd3510be" providerId="LiveId" clId="{F20A470C-BF10-42F8-AC2A-1C3CAE1C0A18}" dt="2023-05-14T14:16:39.397" v="10305" actId="20577"/>
        <pc:sldMkLst>
          <pc:docMk/>
          <pc:sldMk cId="56589812" sldId="467"/>
        </pc:sldMkLst>
        <pc:spChg chg="mod">
          <ac:chgData name="张 智" userId="36bdf691fd3510be" providerId="LiveId" clId="{F20A470C-BF10-42F8-AC2A-1C3CAE1C0A18}" dt="2023-05-14T14:16:39.397" v="10305" actId="20577"/>
          <ac:spMkLst>
            <pc:docMk/>
            <pc:sldMk cId="56589812" sldId="467"/>
            <ac:spMk id="7" creationId="{75E0A5E3-B5A7-40C6-9FE8-508ABF9E1458}"/>
          </ac:spMkLst>
        </pc:spChg>
      </pc:sldChg>
      <pc:sldChg chg="modSp add mod">
        <pc:chgData name="张 智" userId="36bdf691fd3510be" providerId="LiveId" clId="{F20A470C-BF10-42F8-AC2A-1C3CAE1C0A18}" dt="2023-05-14T14:17:19.720" v="10317" actId="20577"/>
        <pc:sldMkLst>
          <pc:docMk/>
          <pc:sldMk cId="2017251195" sldId="468"/>
        </pc:sldMkLst>
        <pc:spChg chg="mod">
          <ac:chgData name="张 智" userId="36bdf691fd3510be" providerId="LiveId" clId="{F20A470C-BF10-42F8-AC2A-1C3CAE1C0A18}" dt="2023-05-14T14:17:19.720" v="10317" actId="20577"/>
          <ac:spMkLst>
            <pc:docMk/>
            <pc:sldMk cId="2017251195" sldId="468"/>
            <ac:spMk id="7" creationId="{75E0A5E3-B5A7-40C6-9FE8-508ABF9E1458}"/>
          </ac:spMkLst>
        </pc:spChg>
      </pc:sldChg>
      <pc:sldChg chg="add">
        <pc:chgData name="张 智" userId="36bdf691fd3510be" providerId="LiveId" clId="{F20A470C-BF10-42F8-AC2A-1C3CAE1C0A18}" dt="2023-05-14T14:17:13.282" v="10316"/>
        <pc:sldMkLst>
          <pc:docMk/>
          <pc:sldMk cId="3286154215" sldId="469"/>
        </pc:sldMkLst>
      </pc:sldChg>
      <pc:sldChg chg="modSp add mod">
        <pc:chgData name="张 智" userId="36bdf691fd3510be" providerId="LiveId" clId="{F20A470C-BF10-42F8-AC2A-1C3CAE1C0A18}" dt="2023-05-14T14:18:01.208" v="10327" actId="20577"/>
        <pc:sldMkLst>
          <pc:docMk/>
          <pc:sldMk cId="1574098949" sldId="470"/>
        </pc:sldMkLst>
        <pc:spChg chg="mod">
          <ac:chgData name="张 智" userId="36bdf691fd3510be" providerId="LiveId" clId="{F20A470C-BF10-42F8-AC2A-1C3CAE1C0A18}" dt="2023-05-14T14:18:01.208" v="10327" actId="20577"/>
          <ac:spMkLst>
            <pc:docMk/>
            <pc:sldMk cId="1574098949" sldId="470"/>
            <ac:spMk id="7" creationId="{75E0A5E3-B5A7-40C6-9FE8-508ABF9E1458}"/>
          </ac:spMkLst>
        </pc:spChg>
      </pc:sldChg>
      <pc:sldChg chg="add">
        <pc:chgData name="张 智" userId="36bdf691fd3510be" providerId="LiveId" clId="{F20A470C-BF10-42F8-AC2A-1C3CAE1C0A18}" dt="2023-05-14T14:17:55.931" v="10324"/>
        <pc:sldMkLst>
          <pc:docMk/>
          <pc:sldMk cId="2544237434" sldId="471"/>
        </pc:sldMkLst>
      </pc:sldChg>
      <pc:sldChg chg="modSp add mod">
        <pc:chgData name="张 智" userId="36bdf691fd3510be" providerId="LiveId" clId="{F20A470C-BF10-42F8-AC2A-1C3CAE1C0A18}" dt="2023-05-14T14:51:10.311" v="10983" actId="20577"/>
        <pc:sldMkLst>
          <pc:docMk/>
          <pc:sldMk cId="500213869" sldId="472"/>
        </pc:sldMkLst>
        <pc:spChg chg="mod">
          <ac:chgData name="张 智" userId="36bdf691fd3510be" providerId="LiveId" clId="{F20A470C-BF10-42F8-AC2A-1C3CAE1C0A18}" dt="2023-05-14T14:51:10.311" v="10983" actId="20577"/>
          <ac:spMkLst>
            <pc:docMk/>
            <pc:sldMk cId="500213869" sldId="472"/>
            <ac:spMk id="3" creationId="{13DB3674-2D4B-8645-8753-8E30E629B377}"/>
          </ac:spMkLst>
        </pc:spChg>
      </pc:sldChg>
      <pc:sldChg chg="modSp add mod">
        <pc:chgData name="张 智" userId="36bdf691fd3510be" providerId="LiveId" clId="{F20A470C-BF10-42F8-AC2A-1C3CAE1C0A18}" dt="2023-05-14T15:00:52.023" v="11168" actId="12"/>
        <pc:sldMkLst>
          <pc:docMk/>
          <pc:sldMk cId="4283821982" sldId="473"/>
        </pc:sldMkLst>
        <pc:spChg chg="mod">
          <ac:chgData name="张 智" userId="36bdf691fd3510be" providerId="LiveId" clId="{F20A470C-BF10-42F8-AC2A-1C3CAE1C0A18}" dt="2023-05-14T15:00:52.023" v="11168" actId="12"/>
          <ac:spMkLst>
            <pc:docMk/>
            <pc:sldMk cId="4283821982" sldId="473"/>
            <ac:spMk id="3" creationId="{13DB3674-2D4B-8645-8753-8E30E629B377}"/>
          </ac:spMkLst>
        </pc:spChg>
      </pc:sldChg>
      <pc:sldChg chg="modSp add mod">
        <pc:chgData name="张 智" userId="36bdf691fd3510be" providerId="LiveId" clId="{F20A470C-BF10-42F8-AC2A-1C3CAE1C0A18}" dt="2023-05-14T15:00:35.616" v="11167" actId="12"/>
        <pc:sldMkLst>
          <pc:docMk/>
          <pc:sldMk cId="1636182554" sldId="474"/>
        </pc:sldMkLst>
        <pc:spChg chg="mod">
          <ac:chgData name="张 智" userId="36bdf691fd3510be" providerId="LiveId" clId="{F20A470C-BF10-42F8-AC2A-1C3CAE1C0A18}" dt="2023-05-14T15:00:35.616" v="11167" actId="12"/>
          <ac:spMkLst>
            <pc:docMk/>
            <pc:sldMk cId="1636182554" sldId="474"/>
            <ac:spMk id="3" creationId="{13DB3674-2D4B-8645-8753-8E30E629B377}"/>
          </ac:spMkLst>
        </pc:spChg>
      </pc:sldChg>
      <pc:sldChg chg="modSp add mod">
        <pc:chgData name="张 智" userId="36bdf691fd3510be" providerId="LiveId" clId="{F20A470C-BF10-42F8-AC2A-1C3CAE1C0A18}" dt="2023-05-15T03:32:09.331" v="18004" actId="20577"/>
        <pc:sldMkLst>
          <pc:docMk/>
          <pc:sldMk cId="3151914030" sldId="475"/>
        </pc:sldMkLst>
        <pc:spChg chg="mod">
          <ac:chgData name="张 智" userId="36bdf691fd3510be" providerId="LiveId" clId="{F20A470C-BF10-42F8-AC2A-1C3CAE1C0A18}" dt="2023-05-14T14:58:59.103" v="11148" actId="14100"/>
          <ac:spMkLst>
            <pc:docMk/>
            <pc:sldMk cId="3151914030" sldId="475"/>
            <ac:spMk id="2" creationId="{92B3B218-E6B7-E949-9413-DBDFA9A361B9}"/>
          </ac:spMkLst>
        </pc:spChg>
        <pc:spChg chg="mod">
          <ac:chgData name="张 智" userId="36bdf691fd3510be" providerId="LiveId" clId="{F20A470C-BF10-42F8-AC2A-1C3CAE1C0A18}" dt="2023-05-15T03:32:09.331" v="18004" actId="20577"/>
          <ac:spMkLst>
            <pc:docMk/>
            <pc:sldMk cId="3151914030" sldId="475"/>
            <ac:spMk id="3" creationId="{13DB3674-2D4B-8645-8753-8E30E629B377}"/>
          </ac:spMkLst>
        </pc:spChg>
      </pc:sldChg>
      <pc:sldChg chg="modSp add mod modNotesTx">
        <pc:chgData name="张 智" userId="36bdf691fd3510be" providerId="LiveId" clId="{F20A470C-BF10-42F8-AC2A-1C3CAE1C0A18}" dt="2023-05-14T15:12:22.580" v="11482" actId="20577"/>
        <pc:sldMkLst>
          <pc:docMk/>
          <pc:sldMk cId="97459469" sldId="476"/>
        </pc:sldMkLst>
        <pc:spChg chg="mod">
          <ac:chgData name="张 智" userId="36bdf691fd3510be" providerId="LiveId" clId="{F20A470C-BF10-42F8-AC2A-1C3CAE1C0A18}" dt="2023-05-14T15:12:22.580" v="11482" actId="20577"/>
          <ac:spMkLst>
            <pc:docMk/>
            <pc:sldMk cId="97459469" sldId="476"/>
            <ac:spMk id="3" creationId="{13DB3674-2D4B-8645-8753-8E30E629B377}"/>
          </ac:spMkLst>
        </pc:spChg>
      </pc:sldChg>
      <pc:sldChg chg="add">
        <pc:chgData name="张 智" userId="36bdf691fd3510be" providerId="LiveId" clId="{F20A470C-BF10-42F8-AC2A-1C3CAE1C0A18}" dt="2023-05-14T15:12:18.711" v="11479"/>
        <pc:sldMkLst>
          <pc:docMk/>
          <pc:sldMk cId="4081096777" sldId="477"/>
        </pc:sldMkLst>
      </pc:sldChg>
      <pc:sldChg chg="modSp add mod modNotesTx">
        <pc:chgData name="张 智" userId="36bdf691fd3510be" providerId="LiveId" clId="{F20A470C-BF10-42F8-AC2A-1C3CAE1C0A18}" dt="2023-05-14T15:15:28.942" v="11510" actId="27636"/>
        <pc:sldMkLst>
          <pc:docMk/>
          <pc:sldMk cId="4015799420" sldId="478"/>
        </pc:sldMkLst>
        <pc:spChg chg="mod">
          <ac:chgData name="张 智" userId="36bdf691fd3510be" providerId="LiveId" clId="{F20A470C-BF10-42F8-AC2A-1C3CAE1C0A18}" dt="2023-05-14T15:15:28.942" v="11510" actId="27636"/>
          <ac:spMkLst>
            <pc:docMk/>
            <pc:sldMk cId="4015799420" sldId="478"/>
            <ac:spMk id="3" creationId="{13DB3674-2D4B-8645-8753-8E30E629B377}"/>
          </ac:spMkLst>
        </pc:spChg>
      </pc:sldChg>
      <pc:sldChg chg="modSp add mod">
        <pc:chgData name="张 智" userId="36bdf691fd3510be" providerId="LiveId" clId="{F20A470C-BF10-42F8-AC2A-1C3CAE1C0A18}" dt="2023-05-14T15:18:04.850" v="11585" actId="20577"/>
        <pc:sldMkLst>
          <pc:docMk/>
          <pc:sldMk cId="3022655673" sldId="479"/>
        </pc:sldMkLst>
        <pc:spChg chg="mod">
          <ac:chgData name="张 智" userId="36bdf691fd3510be" providerId="LiveId" clId="{F20A470C-BF10-42F8-AC2A-1C3CAE1C0A18}" dt="2023-05-14T15:18:04.850" v="11585" actId="20577"/>
          <ac:spMkLst>
            <pc:docMk/>
            <pc:sldMk cId="3022655673" sldId="479"/>
            <ac:spMk id="3" creationId="{13DB3674-2D4B-8645-8753-8E30E629B377}"/>
          </ac:spMkLst>
        </pc:spChg>
      </pc:sldChg>
      <pc:sldChg chg="modSp add mod modNotesTx">
        <pc:chgData name="张 智" userId="36bdf691fd3510be" providerId="LiveId" clId="{F20A470C-BF10-42F8-AC2A-1C3CAE1C0A18}" dt="2023-05-15T03:38:33.209" v="18089" actId="14100"/>
        <pc:sldMkLst>
          <pc:docMk/>
          <pc:sldMk cId="214179768" sldId="480"/>
        </pc:sldMkLst>
        <pc:spChg chg="mod">
          <ac:chgData name="张 智" userId="36bdf691fd3510be" providerId="LiveId" clId="{F20A470C-BF10-42F8-AC2A-1C3CAE1C0A18}" dt="2023-05-15T03:38:33.209" v="18089" actId="14100"/>
          <ac:spMkLst>
            <pc:docMk/>
            <pc:sldMk cId="214179768" sldId="480"/>
            <ac:spMk id="7" creationId="{75E0A5E3-B5A7-40C6-9FE8-508ABF9E1458}"/>
          </ac:spMkLst>
        </pc:spChg>
      </pc:sldChg>
      <pc:sldChg chg="add">
        <pc:chgData name="张 智" userId="36bdf691fd3510be" providerId="LiveId" clId="{F20A470C-BF10-42F8-AC2A-1C3CAE1C0A18}" dt="2023-05-15T03:30:49.997" v="17991"/>
        <pc:sldMkLst>
          <pc:docMk/>
          <pc:sldMk cId="2857348335" sldId="481"/>
        </pc:sldMkLst>
      </pc:sldChg>
      <pc:sldChg chg="add">
        <pc:chgData name="张 智" userId="36bdf691fd3510be" providerId="LiveId" clId="{F20A470C-BF10-42F8-AC2A-1C3CAE1C0A18}" dt="2023-05-15T03:31:21.810" v="17995"/>
        <pc:sldMkLst>
          <pc:docMk/>
          <pc:sldMk cId="1557232649" sldId="482"/>
        </pc:sldMkLst>
      </pc:sldChg>
      <pc:sldChg chg="add">
        <pc:chgData name="张 智" userId="36bdf691fd3510be" providerId="LiveId" clId="{F20A470C-BF10-42F8-AC2A-1C3CAE1C0A18}" dt="2023-05-15T03:31:37.059" v="17997"/>
        <pc:sldMkLst>
          <pc:docMk/>
          <pc:sldMk cId="3101025385" sldId="483"/>
        </pc:sldMkLst>
      </pc:sldChg>
      <pc:sldChg chg="add">
        <pc:chgData name="张 智" userId="36bdf691fd3510be" providerId="LiveId" clId="{F20A470C-BF10-42F8-AC2A-1C3CAE1C0A18}" dt="2023-05-15T03:32:02.727" v="18001"/>
        <pc:sldMkLst>
          <pc:docMk/>
          <pc:sldMk cId="1375948752" sldId="484"/>
        </pc:sldMkLst>
      </pc:sldChg>
    </pc:docChg>
  </pc:docChgLst>
  <pc:docChgLst>
    <pc:chgData name="张 智" userId="36bdf691fd3510be" providerId="LiveId" clId="{AE5DED4F-DA00-4450-AB73-450C993BC4FD}"/>
    <pc:docChg chg="undo custSel addSld delSld modSld">
      <pc:chgData name="张 智" userId="36bdf691fd3510be" providerId="LiveId" clId="{AE5DED4F-DA00-4450-AB73-450C993BC4FD}" dt="2024-05-13T06:31:31.889" v="10384" actId="20577"/>
      <pc:docMkLst>
        <pc:docMk/>
      </pc:docMkLst>
      <pc:sldChg chg="modNotesTx">
        <pc:chgData name="张 智" userId="36bdf691fd3510be" providerId="LiveId" clId="{AE5DED4F-DA00-4450-AB73-450C993BC4FD}" dt="2024-05-13T02:30:57.510" v="8945" actId="20577"/>
        <pc:sldMkLst>
          <pc:docMk/>
          <pc:sldMk cId="1077586671" sldId="256"/>
        </pc:sldMkLst>
      </pc:sldChg>
      <pc:sldChg chg="modSp mod modNotesTx">
        <pc:chgData name="张 智" userId="36bdf691fd3510be" providerId="LiveId" clId="{AE5DED4F-DA00-4450-AB73-450C993BC4FD}" dt="2024-05-13T05:41:47.666" v="10286" actId="20577"/>
        <pc:sldMkLst>
          <pc:docMk/>
          <pc:sldMk cId="1112541085" sldId="260"/>
        </pc:sldMkLst>
        <pc:spChg chg="mod">
          <ac:chgData name="张 智" userId="36bdf691fd3510be" providerId="LiveId" clId="{AE5DED4F-DA00-4450-AB73-450C993BC4FD}" dt="2024-05-13T05:41:47.666" v="10286" actId="20577"/>
          <ac:spMkLst>
            <pc:docMk/>
            <pc:sldMk cId="1112541085" sldId="260"/>
            <ac:spMk id="3" creationId="{F7DD7DCB-C7E2-1B4F-BD83-3B7AF005DD76}"/>
          </ac:spMkLst>
        </pc:spChg>
      </pc:sldChg>
      <pc:sldChg chg="modSp mod modNotesTx">
        <pc:chgData name="张 智" userId="36bdf691fd3510be" providerId="LiveId" clId="{AE5DED4F-DA00-4450-AB73-450C993BC4FD}" dt="2024-05-12T14:13:53.288" v="5090" actId="20577"/>
        <pc:sldMkLst>
          <pc:docMk/>
          <pc:sldMk cId="182683393" sldId="272"/>
        </pc:sldMkLst>
        <pc:spChg chg="mod">
          <ac:chgData name="张 智" userId="36bdf691fd3510be" providerId="LiveId" clId="{AE5DED4F-DA00-4450-AB73-450C993BC4FD}" dt="2024-05-09T07:59:09.426" v="937" actId="20577"/>
          <ac:spMkLst>
            <pc:docMk/>
            <pc:sldMk cId="182683393" sldId="272"/>
            <ac:spMk id="7" creationId="{75E0A5E3-B5A7-40C6-9FE8-508ABF9E1458}"/>
          </ac:spMkLst>
        </pc:spChg>
      </pc:sldChg>
      <pc:sldChg chg="del">
        <pc:chgData name="张 智" userId="36bdf691fd3510be" providerId="LiveId" clId="{AE5DED4F-DA00-4450-AB73-450C993BC4FD}" dt="2024-05-09T05:55:39.187" v="43" actId="47"/>
        <pc:sldMkLst>
          <pc:docMk/>
          <pc:sldMk cId="417064799" sldId="381"/>
        </pc:sldMkLst>
      </pc:sldChg>
      <pc:sldChg chg="modSp mod modNotesTx">
        <pc:chgData name="张 智" userId="36bdf691fd3510be" providerId="LiveId" clId="{AE5DED4F-DA00-4450-AB73-450C993BC4FD}" dt="2024-05-12T14:03:21.660" v="4978" actId="20577"/>
        <pc:sldMkLst>
          <pc:docMk/>
          <pc:sldMk cId="1836985979" sldId="386"/>
        </pc:sldMkLst>
        <pc:spChg chg="mod">
          <ac:chgData name="张 智" userId="36bdf691fd3510be" providerId="LiveId" clId="{AE5DED4F-DA00-4450-AB73-450C993BC4FD}" dt="2024-05-12T09:00:57.157" v="4233" actId="27636"/>
          <ac:spMkLst>
            <pc:docMk/>
            <pc:sldMk cId="1836985979" sldId="386"/>
            <ac:spMk id="3" creationId="{BF67693E-A48F-4F32-8586-A906B0CE6024}"/>
          </ac:spMkLst>
        </pc:spChg>
      </pc:sldChg>
      <pc:sldChg chg="modSp mod">
        <pc:chgData name="张 智" userId="36bdf691fd3510be" providerId="LiveId" clId="{AE5DED4F-DA00-4450-AB73-450C993BC4FD}" dt="2024-05-11T14:26:35.613" v="3200" actId="20577"/>
        <pc:sldMkLst>
          <pc:docMk/>
          <pc:sldMk cId="2518083175" sldId="387"/>
        </pc:sldMkLst>
        <pc:spChg chg="mod">
          <ac:chgData name="张 智" userId="36bdf691fd3510be" providerId="LiveId" clId="{AE5DED4F-DA00-4450-AB73-450C993BC4FD}" dt="2024-05-11T14:26:35.613" v="3200" actId="20577"/>
          <ac:spMkLst>
            <pc:docMk/>
            <pc:sldMk cId="2518083175" sldId="387"/>
            <ac:spMk id="3" creationId="{13DB3674-2D4B-8645-8753-8E30E629B377}"/>
          </ac:spMkLst>
        </pc:spChg>
      </pc:sldChg>
      <pc:sldChg chg="modSp mod modNotesTx">
        <pc:chgData name="张 智" userId="36bdf691fd3510be" providerId="LiveId" clId="{AE5DED4F-DA00-4450-AB73-450C993BC4FD}" dt="2024-05-11T14:18:43.674" v="3097" actId="20577"/>
        <pc:sldMkLst>
          <pc:docMk/>
          <pc:sldMk cId="1629619534" sldId="388"/>
        </pc:sldMkLst>
        <pc:spChg chg="mod">
          <ac:chgData name="张 智" userId="36bdf691fd3510be" providerId="LiveId" clId="{AE5DED4F-DA00-4450-AB73-450C993BC4FD}" dt="2024-05-10T15:44:08.552" v="1473" actId="20577"/>
          <ac:spMkLst>
            <pc:docMk/>
            <pc:sldMk cId="1629619534" sldId="388"/>
            <ac:spMk id="2" creationId="{92B3B218-E6B7-E949-9413-DBDFA9A361B9}"/>
          </ac:spMkLst>
        </pc:spChg>
        <pc:spChg chg="mod">
          <ac:chgData name="张 智" userId="36bdf691fd3510be" providerId="LiveId" clId="{AE5DED4F-DA00-4450-AB73-450C993BC4FD}" dt="2024-05-11T14:14:18.319" v="2758" actId="20577"/>
          <ac:spMkLst>
            <pc:docMk/>
            <pc:sldMk cId="1629619534" sldId="388"/>
            <ac:spMk id="3" creationId="{13DB3674-2D4B-8645-8753-8E30E629B377}"/>
          </ac:spMkLst>
        </pc:spChg>
      </pc:sldChg>
      <pc:sldChg chg="del">
        <pc:chgData name="张 智" userId="36bdf691fd3510be" providerId="LiveId" clId="{AE5DED4F-DA00-4450-AB73-450C993BC4FD}" dt="2024-05-09T05:55:42.280" v="46" actId="47"/>
        <pc:sldMkLst>
          <pc:docMk/>
          <pc:sldMk cId="2447282596" sldId="389"/>
        </pc:sldMkLst>
      </pc:sldChg>
      <pc:sldChg chg="del">
        <pc:chgData name="张 智" userId="36bdf691fd3510be" providerId="LiveId" clId="{AE5DED4F-DA00-4450-AB73-450C993BC4FD}" dt="2024-05-09T05:55:40.260" v="44" actId="47"/>
        <pc:sldMkLst>
          <pc:docMk/>
          <pc:sldMk cId="3694241775" sldId="390"/>
        </pc:sldMkLst>
      </pc:sldChg>
      <pc:sldChg chg="del">
        <pc:chgData name="张 智" userId="36bdf691fd3510be" providerId="LiveId" clId="{AE5DED4F-DA00-4450-AB73-450C993BC4FD}" dt="2024-05-09T05:55:43.595" v="47" actId="47"/>
        <pc:sldMkLst>
          <pc:docMk/>
          <pc:sldMk cId="1777350827" sldId="391"/>
        </pc:sldMkLst>
      </pc:sldChg>
      <pc:sldChg chg="del">
        <pc:chgData name="张 智" userId="36bdf691fd3510be" providerId="LiveId" clId="{AE5DED4F-DA00-4450-AB73-450C993BC4FD}" dt="2024-05-09T05:55:44.332" v="48" actId="47"/>
        <pc:sldMkLst>
          <pc:docMk/>
          <pc:sldMk cId="265166926" sldId="393"/>
        </pc:sldMkLst>
      </pc:sldChg>
      <pc:sldChg chg="del">
        <pc:chgData name="张 智" userId="36bdf691fd3510be" providerId="LiveId" clId="{AE5DED4F-DA00-4450-AB73-450C993BC4FD}" dt="2024-05-09T05:55:45.203" v="49" actId="47"/>
        <pc:sldMkLst>
          <pc:docMk/>
          <pc:sldMk cId="2093694809" sldId="394"/>
        </pc:sldMkLst>
      </pc:sldChg>
      <pc:sldChg chg="del">
        <pc:chgData name="张 智" userId="36bdf691fd3510be" providerId="LiveId" clId="{AE5DED4F-DA00-4450-AB73-450C993BC4FD}" dt="2024-05-09T05:55:41.521" v="45" actId="47"/>
        <pc:sldMkLst>
          <pc:docMk/>
          <pc:sldMk cId="563417353" sldId="395"/>
        </pc:sldMkLst>
      </pc:sldChg>
      <pc:sldChg chg="modSp mod modNotesTx">
        <pc:chgData name="张 智" userId="36bdf691fd3510be" providerId="LiveId" clId="{AE5DED4F-DA00-4450-AB73-450C993BC4FD}" dt="2024-05-13T05:44:30.204" v="10287" actId="20577"/>
        <pc:sldMkLst>
          <pc:docMk/>
          <pc:sldMk cId="4009072888" sldId="443"/>
        </pc:sldMkLst>
        <pc:spChg chg="mod">
          <ac:chgData name="张 智" userId="36bdf691fd3510be" providerId="LiveId" clId="{AE5DED4F-DA00-4450-AB73-450C993BC4FD}" dt="2024-05-10T14:59:20.017" v="1043" actId="1076"/>
          <ac:spMkLst>
            <pc:docMk/>
            <pc:sldMk cId="4009072888" sldId="443"/>
            <ac:spMk id="2" creationId="{5C4F01C5-5333-2248-B03B-703C97F7CC69}"/>
          </ac:spMkLst>
        </pc:spChg>
        <pc:spChg chg="mod">
          <ac:chgData name="张 智" userId="36bdf691fd3510be" providerId="LiveId" clId="{AE5DED4F-DA00-4450-AB73-450C993BC4FD}" dt="2024-05-12T14:09:14.111" v="5009" actId="20577"/>
          <ac:spMkLst>
            <pc:docMk/>
            <pc:sldMk cId="4009072888" sldId="443"/>
            <ac:spMk id="3" creationId="{F7DD7DCB-C7E2-1B4F-BD83-3B7AF005DD76}"/>
          </ac:spMkLst>
        </pc:spChg>
      </pc:sldChg>
      <pc:sldChg chg="del">
        <pc:chgData name="张 智" userId="36bdf691fd3510be" providerId="LiveId" clId="{AE5DED4F-DA00-4450-AB73-450C993BC4FD}" dt="2024-05-09T06:01:18.188" v="81" actId="2696"/>
        <pc:sldMkLst>
          <pc:docMk/>
          <pc:sldMk cId="811672812" sldId="444"/>
        </pc:sldMkLst>
      </pc:sldChg>
      <pc:sldChg chg="modNotesTx">
        <pc:chgData name="张 智" userId="36bdf691fd3510be" providerId="LiveId" clId="{AE5DED4F-DA00-4450-AB73-450C993BC4FD}" dt="2024-05-12T14:08:42.258" v="5003" actId="20577"/>
        <pc:sldMkLst>
          <pc:docMk/>
          <pc:sldMk cId="1306094259" sldId="445"/>
        </pc:sldMkLst>
      </pc:sldChg>
      <pc:sldChg chg="modSp mod modNotesTx">
        <pc:chgData name="张 智" userId="36bdf691fd3510be" providerId="LiveId" clId="{AE5DED4F-DA00-4450-AB73-450C993BC4FD}" dt="2024-05-12T14:31:10.731" v="5772" actId="20577"/>
        <pc:sldMkLst>
          <pc:docMk/>
          <pc:sldMk cId="3392029162" sldId="450"/>
        </pc:sldMkLst>
        <pc:spChg chg="mod">
          <ac:chgData name="张 智" userId="36bdf691fd3510be" providerId="LiveId" clId="{AE5DED4F-DA00-4450-AB73-450C993BC4FD}" dt="2024-05-10T15:01:02.098" v="1071" actId="20577"/>
          <ac:spMkLst>
            <pc:docMk/>
            <pc:sldMk cId="3392029162" sldId="450"/>
            <ac:spMk id="2" creationId="{92B3B218-E6B7-E949-9413-DBDFA9A361B9}"/>
          </ac:spMkLst>
        </pc:spChg>
        <pc:spChg chg="mod">
          <ac:chgData name="张 智" userId="36bdf691fd3510be" providerId="LiveId" clId="{AE5DED4F-DA00-4450-AB73-450C993BC4FD}" dt="2024-05-10T15:00:08.062" v="1066" actId="207"/>
          <ac:spMkLst>
            <pc:docMk/>
            <pc:sldMk cId="3392029162" sldId="450"/>
            <ac:spMk id="7" creationId="{75E0A5E3-B5A7-40C6-9FE8-508ABF9E1458}"/>
          </ac:spMkLst>
        </pc:spChg>
      </pc:sldChg>
      <pc:sldChg chg="modSp mod modNotesTx">
        <pc:chgData name="张 智" userId="36bdf691fd3510be" providerId="LiveId" clId="{AE5DED4F-DA00-4450-AB73-450C993BC4FD}" dt="2024-05-13T06:04:00.086" v="10316" actId="20577"/>
        <pc:sldMkLst>
          <pc:docMk/>
          <pc:sldMk cId="3890419788" sldId="451"/>
        </pc:sldMkLst>
        <pc:spChg chg="mod">
          <ac:chgData name="张 智" userId="36bdf691fd3510be" providerId="LiveId" clId="{AE5DED4F-DA00-4450-AB73-450C993BC4FD}" dt="2024-05-10T15:02:53.102" v="1089" actId="20577"/>
          <ac:spMkLst>
            <pc:docMk/>
            <pc:sldMk cId="3890419788" sldId="451"/>
            <ac:spMk id="2" creationId="{92B3B218-E6B7-E949-9413-DBDFA9A361B9}"/>
          </ac:spMkLst>
        </pc:spChg>
        <pc:spChg chg="mod">
          <ac:chgData name="张 智" userId="36bdf691fd3510be" providerId="LiveId" clId="{AE5DED4F-DA00-4450-AB73-450C993BC4FD}" dt="2024-05-12T14:59:31.187" v="6007" actId="1076"/>
          <ac:spMkLst>
            <pc:docMk/>
            <pc:sldMk cId="3890419788" sldId="451"/>
            <ac:spMk id="7" creationId="{75E0A5E3-B5A7-40C6-9FE8-508ABF9E1458}"/>
          </ac:spMkLst>
        </pc:spChg>
      </pc:sldChg>
      <pc:sldChg chg="modSp mod">
        <pc:chgData name="张 智" userId="36bdf691fd3510be" providerId="LiveId" clId="{AE5DED4F-DA00-4450-AB73-450C993BC4FD}" dt="2024-05-12T15:02:05.245" v="6013" actId="20577"/>
        <pc:sldMkLst>
          <pc:docMk/>
          <pc:sldMk cId="3667523257" sldId="452"/>
        </pc:sldMkLst>
        <pc:spChg chg="mod">
          <ac:chgData name="张 智" userId="36bdf691fd3510be" providerId="LiveId" clId="{AE5DED4F-DA00-4450-AB73-450C993BC4FD}" dt="2024-05-10T15:03:27.670" v="1099" actId="20577"/>
          <ac:spMkLst>
            <pc:docMk/>
            <pc:sldMk cId="3667523257" sldId="452"/>
            <ac:spMk id="2" creationId="{92B3B218-E6B7-E949-9413-DBDFA9A361B9}"/>
          </ac:spMkLst>
        </pc:spChg>
        <pc:spChg chg="mod">
          <ac:chgData name="张 智" userId="36bdf691fd3510be" providerId="LiveId" clId="{AE5DED4F-DA00-4450-AB73-450C993BC4FD}" dt="2024-05-12T15:02:05.245" v="6013" actId="20577"/>
          <ac:spMkLst>
            <pc:docMk/>
            <pc:sldMk cId="3667523257" sldId="452"/>
            <ac:spMk id="7" creationId="{75E0A5E3-B5A7-40C6-9FE8-508ABF9E1458}"/>
          </ac:spMkLst>
        </pc:spChg>
      </pc:sldChg>
      <pc:sldChg chg="modSp mod">
        <pc:chgData name="张 智" userId="36bdf691fd3510be" providerId="LiveId" clId="{AE5DED4F-DA00-4450-AB73-450C993BC4FD}" dt="2024-05-10T15:05:36.610" v="1119" actId="207"/>
        <pc:sldMkLst>
          <pc:docMk/>
          <pc:sldMk cId="3592248448" sldId="453"/>
        </pc:sldMkLst>
        <pc:spChg chg="mod">
          <ac:chgData name="张 智" userId="36bdf691fd3510be" providerId="LiveId" clId="{AE5DED4F-DA00-4450-AB73-450C993BC4FD}" dt="2024-05-10T15:05:31.007" v="1118" actId="20577"/>
          <ac:spMkLst>
            <pc:docMk/>
            <pc:sldMk cId="3592248448" sldId="453"/>
            <ac:spMk id="2" creationId="{92B3B218-E6B7-E949-9413-DBDFA9A361B9}"/>
          </ac:spMkLst>
        </pc:spChg>
        <pc:spChg chg="mod">
          <ac:chgData name="张 智" userId="36bdf691fd3510be" providerId="LiveId" clId="{AE5DED4F-DA00-4450-AB73-450C993BC4FD}" dt="2024-05-10T15:05:36.610" v="1119" actId="207"/>
          <ac:spMkLst>
            <pc:docMk/>
            <pc:sldMk cId="3592248448" sldId="453"/>
            <ac:spMk id="7" creationId="{75E0A5E3-B5A7-40C6-9FE8-508ABF9E1458}"/>
          </ac:spMkLst>
        </pc:spChg>
      </pc:sldChg>
      <pc:sldChg chg="modSp mod">
        <pc:chgData name="张 智" userId="36bdf691fd3510be" providerId="LiveId" clId="{AE5DED4F-DA00-4450-AB73-450C993BC4FD}" dt="2024-05-10T15:07:54.161" v="1158" actId="1076"/>
        <pc:sldMkLst>
          <pc:docMk/>
          <pc:sldMk cId="110243109" sldId="454"/>
        </pc:sldMkLst>
        <pc:spChg chg="mod">
          <ac:chgData name="张 智" userId="36bdf691fd3510be" providerId="LiveId" clId="{AE5DED4F-DA00-4450-AB73-450C993BC4FD}" dt="2024-05-10T15:07:52.540" v="1157" actId="20577"/>
          <ac:spMkLst>
            <pc:docMk/>
            <pc:sldMk cId="110243109" sldId="454"/>
            <ac:spMk id="2" creationId="{92B3B218-E6B7-E949-9413-DBDFA9A361B9}"/>
          </ac:spMkLst>
        </pc:spChg>
        <pc:spChg chg="mod">
          <ac:chgData name="张 智" userId="36bdf691fd3510be" providerId="LiveId" clId="{AE5DED4F-DA00-4450-AB73-450C993BC4FD}" dt="2024-05-10T15:07:54.161" v="1158" actId="1076"/>
          <ac:spMkLst>
            <pc:docMk/>
            <pc:sldMk cId="110243109" sldId="454"/>
            <ac:spMk id="7" creationId="{75E0A5E3-B5A7-40C6-9FE8-508ABF9E1458}"/>
          </ac:spMkLst>
        </pc:spChg>
      </pc:sldChg>
      <pc:sldChg chg="modSp mod">
        <pc:chgData name="张 智" userId="36bdf691fd3510be" providerId="LiveId" clId="{AE5DED4F-DA00-4450-AB73-450C993BC4FD}" dt="2024-05-12T15:05:07.686" v="6021" actId="207"/>
        <pc:sldMkLst>
          <pc:docMk/>
          <pc:sldMk cId="2414964948" sldId="455"/>
        </pc:sldMkLst>
        <pc:spChg chg="mod">
          <ac:chgData name="张 智" userId="36bdf691fd3510be" providerId="LiveId" clId="{AE5DED4F-DA00-4450-AB73-450C993BC4FD}" dt="2024-05-12T15:04:12.986" v="6020" actId="1076"/>
          <ac:spMkLst>
            <pc:docMk/>
            <pc:sldMk cId="2414964948" sldId="455"/>
            <ac:spMk id="2" creationId="{92B3B218-E6B7-E949-9413-DBDFA9A361B9}"/>
          </ac:spMkLst>
        </pc:spChg>
        <pc:spChg chg="mod">
          <ac:chgData name="张 智" userId="36bdf691fd3510be" providerId="LiveId" clId="{AE5DED4F-DA00-4450-AB73-450C993BC4FD}" dt="2024-05-12T15:05:07.686" v="6021" actId="207"/>
          <ac:spMkLst>
            <pc:docMk/>
            <pc:sldMk cId="2414964948" sldId="455"/>
            <ac:spMk id="7" creationId="{75E0A5E3-B5A7-40C6-9FE8-508ABF9E1458}"/>
          </ac:spMkLst>
        </pc:spChg>
      </pc:sldChg>
      <pc:sldChg chg="modSp mod">
        <pc:chgData name="张 智" userId="36bdf691fd3510be" providerId="LiveId" clId="{AE5DED4F-DA00-4450-AB73-450C993BC4FD}" dt="2024-05-10T15:14:19.440" v="1245" actId="1076"/>
        <pc:sldMkLst>
          <pc:docMk/>
          <pc:sldMk cId="1468594782" sldId="456"/>
        </pc:sldMkLst>
        <pc:spChg chg="mod">
          <ac:chgData name="张 智" userId="36bdf691fd3510be" providerId="LiveId" clId="{AE5DED4F-DA00-4450-AB73-450C993BC4FD}" dt="2024-05-10T15:14:19.440" v="1245" actId="1076"/>
          <ac:spMkLst>
            <pc:docMk/>
            <pc:sldMk cId="1468594782" sldId="456"/>
            <ac:spMk id="2" creationId="{92B3B218-E6B7-E949-9413-DBDFA9A361B9}"/>
          </ac:spMkLst>
        </pc:spChg>
        <pc:spChg chg="mod">
          <ac:chgData name="张 智" userId="36bdf691fd3510be" providerId="LiveId" clId="{AE5DED4F-DA00-4450-AB73-450C993BC4FD}" dt="2024-05-10T15:14:17.848" v="1244" actId="1076"/>
          <ac:spMkLst>
            <pc:docMk/>
            <pc:sldMk cId="1468594782" sldId="456"/>
            <ac:spMk id="7" creationId="{75E0A5E3-B5A7-40C6-9FE8-508ABF9E1458}"/>
          </ac:spMkLst>
        </pc:spChg>
      </pc:sldChg>
      <pc:sldChg chg="addSp modSp del mod">
        <pc:chgData name="张 智" userId="36bdf691fd3510be" providerId="LiveId" clId="{AE5DED4F-DA00-4450-AB73-450C993BC4FD}" dt="2024-05-10T15:44:19.941" v="1474" actId="2696"/>
        <pc:sldMkLst>
          <pc:docMk/>
          <pc:sldMk cId="631149133" sldId="457"/>
        </pc:sldMkLst>
        <pc:spChg chg="mod">
          <ac:chgData name="张 智" userId="36bdf691fd3510be" providerId="LiveId" clId="{AE5DED4F-DA00-4450-AB73-450C993BC4FD}" dt="2024-05-10T15:16:33.041" v="1266" actId="20577"/>
          <ac:spMkLst>
            <pc:docMk/>
            <pc:sldMk cId="631149133" sldId="457"/>
            <ac:spMk id="2" creationId="{92B3B218-E6B7-E949-9413-DBDFA9A361B9}"/>
          </ac:spMkLst>
        </pc:spChg>
        <pc:spChg chg="add mod">
          <ac:chgData name="张 智" userId="36bdf691fd3510be" providerId="LiveId" clId="{AE5DED4F-DA00-4450-AB73-450C993BC4FD}" dt="2024-05-10T15:28:15.296" v="1312" actId="1076"/>
          <ac:spMkLst>
            <pc:docMk/>
            <pc:sldMk cId="631149133" sldId="457"/>
            <ac:spMk id="5" creationId="{212FFFC4-E00C-455E-BA6A-697EE9560C2D}"/>
          </ac:spMkLst>
        </pc:spChg>
        <pc:spChg chg="mod">
          <ac:chgData name="张 智" userId="36bdf691fd3510be" providerId="LiveId" clId="{AE5DED4F-DA00-4450-AB73-450C993BC4FD}" dt="2024-05-10T15:28:49.651" v="1323" actId="20577"/>
          <ac:spMkLst>
            <pc:docMk/>
            <pc:sldMk cId="631149133" sldId="457"/>
            <ac:spMk id="7" creationId="{75E0A5E3-B5A7-40C6-9FE8-508ABF9E1458}"/>
          </ac:spMkLst>
        </pc:spChg>
        <pc:picChg chg="add mod">
          <ac:chgData name="张 智" userId="36bdf691fd3510be" providerId="LiveId" clId="{AE5DED4F-DA00-4450-AB73-450C993BC4FD}" dt="2024-05-10T15:27:33.064" v="1303" actId="1076"/>
          <ac:picMkLst>
            <pc:docMk/>
            <pc:sldMk cId="631149133" sldId="457"/>
            <ac:picMk id="1026" creationId="{91BB2D63-9A43-4A70-94A6-83ACD9DA0AEE}"/>
          </ac:picMkLst>
        </pc:picChg>
      </pc:sldChg>
      <pc:sldChg chg="modSp add mod modNotesTx">
        <pc:chgData name="张 智" userId="36bdf691fd3510be" providerId="LiveId" clId="{AE5DED4F-DA00-4450-AB73-450C993BC4FD}" dt="2024-05-13T02:00:03.119" v="7428" actId="20577"/>
        <pc:sldMkLst>
          <pc:docMk/>
          <pc:sldMk cId="3535288268" sldId="457"/>
        </pc:sldMkLst>
        <pc:spChg chg="mod">
          <ac:chgData name="张 智" userId="36bdf691fd3510be" providerId="LiveId" clId="{AE5DED4F-DA00-4450-AB73-450C993BC4FD}" dt="2024-05-11T15:29:06.097" v="4219" actId="20577"/>
          <ac:spMkLst>
            <pc:docMk/>
            <pc:sldMk cId="3535288268" sldId="457"/>
            <ac:spMk id="2" creationId="{92B3B218-E6B7-E949-9413-DBDFA9A361B9}"/>
          </ac:spMkLst>
        </pc:spChg>
        <pc:spChg chg="mod">
          <ac:chgData name="张 智" userId="36bdf691fd3510be" providerId="LiveId" clId="{AE5DED4F-DA00-4450-AB73-450C993BC4FD}" dt="2024-05-13T02:00:03.119" v="7428" actId="20577"/>
          <ac:spMkLst>
            <pc:docMk/>
            <pc:sldMk cId="3535288268" sldId="457"/>
            <ac:spMk id="5" creationId="{212FFFC4-E00C-455E-BA6A-697EE9560C2D}"/>
          </ac:spMkLst>
        </pc:spChg>
        <pc:spChg chg="mod">
          <ac:chgData name="张 智" userId="36bdf691fd3510be" providerId="LiveId" clId="{AE5DED4F-DA00-4450-AB73-450C993BC4FD}" dt="2024-05-13T01:48:22.136" v="6855" actId="20577"/>
          <ac:spMkLst>
            <pc:docMk/>
            <pc:sldMk cId="3535288268" sldId="457"/>
            <ac:spMk id="7" creationId="{75E0A5E3-B5A7-40C6-9FE8-508ABF9E1458}"/>
          </ac:spMkLst>
        </pc:spChg>
      </pc:sldChg>
      <pc:sldChg chg="del">
        <pc:chgData name="张 智" userId="36bdf691fd3510be" providerId="LiveId" clId="{AE5DED4F-DA00-4450-AB73-450C993BC4FD}" dt="2024-05-10T15:22:04.788" v="1270" actId="47"/>
        <pc:sldMkLst>
          <pc:docMk/>
          <pc:sldMk cId="1803946351" sldId="458"/>
        </pc:sldMkLst>
      </pc:sldChg>
      <pc:sldChg chg="modSp mod modNotesTx">
        <pc:chgData name="张 智" userId="36bdf691fd3510be" providerId="LiveId" clId="{AE5DED4F-DA00-4450-AB73-450C993BC4FD}" dt="2024-05-13T02:59:46.076" v="9239" actId="20577"/>
        <pc:sldMkLst>
          <pc:docMk/>
          <pc:sldMk cId="2410610366" sldId="459"/>
        </pc:sldMkLst>
        <pc:spChg chg="mod">
          <ac:chgData name="张 智" userId="36bdf691fd3510be" providerId="LiveId" clId="{AE5DED4F-DA00-4450-AB73-450C993BC4FD}" dt="2024-05-11T14:14:35.343" v="2769" actId="20577"/>
          <ac:spMkLst>
            <pc:docMk/>
            <pc:sldMk cId="2410610366" sldId="459"/>
            <ac:spMk id="3" creationId="{13DB3674-2D4B-8645-8753-8E30E629B377}"/>
          </ac:spMkLst>
        </pc:spChg>
      </pc:sldChg>
      <pc:sldChg chg="modSp mod modNotesTx">
        <pc:chgData name="张 智" userId="36bdf691fd3510be" providerId="LiveId" clId="{AE5DED4F-DA00-4450-AB73-450C993BC4FD}" dt="2024-05-13T03:00:54.082" v="9365" actId="20577"/>
        <pc:sldMkLst>
          <pc:docMk/>
          <pc:sldMk cId="1436142334" sldId="460"/>
        </pc:sldMkLst>
        <pc:spChg chg="mod">
          <ac:chgData name="张 智" userId="36bdf691fd3510be" providerId="LiveId" clId="{AE5DED4F-DA00-4450-AB73-450C993BC4FD}" dt="2024-05-11T14:16:13.114" v="2801" actId="20577"/>
          <ac:spMkLst>
            <pc:docMk/>
            <pc:sldMk cId="1436142334" sldId="460"/>
            <ac:spMk id="3" creationId="{13DB3674-2D4B-8645-8753-8E30E629B377}"/>
          </ac:spMkLst>
        </pc:spChg>
      </pc:sldChg>
      <pc:sldChg chg="modSp mod modNotesTx">
        <pc:chgData name="张 智" userId="36bdf691fd3510be" providerId="LiveId" clId="{AE5DED4F-DA00-4450-AB73-450C993BC4FD}" dt="2024-05-13T06:04:57.451" v="10327" actId="20577"/>
        <pc:sldMkLst>
          <pc:docMk/>
          <pc:sldMk cId="3626462958" sldId="461"/>
        </pc:sldMkLst>
        <pc:spChg chg="mod">
          <ac:chgData name="张 智" userId="36bdf691fd3510be" providerId="LiveId" clId="{AE5DED4F-DA00-4450-AB73-450C993BC4FD}" dt="2024-05-10T15:03:31.911" v="1100" actId="20577"/>
          <ac:spMkLst>
            <pc:docMk/>
            <pc:sldMk cId="3626462958" sldId="461"/>
            <ac:spMk id="2" creationId="{92B3B218-E6B7-E949-9413-DBDFA9A361B9}"/>
          </ac:spMkLst>
        </pc:spChg>
        <pc:spChg chg="mod">
          <ac:chgData name="张 智" userId="36bdf691fd3510be" providerId="LiveId" clId="{AE5DED4F-DA00-4450-AB73-450C993BC4FD}" dt="2024-05-12T14:59:52.035" v="6012" actId="20577"/>
          <ac:spMkLst>
            <pc:docMk/>
            <pc:sldMk cId="3626462958" sldId="461"/>
            <ac:spMk id="7" creationId="{75E0A5E3-B5A7-40C6-9FE8-508ABF9E1458}"/>
          </ac:spMkLst>
        </pc:spChg>
      </pc:sldChg>
      <pc:sldChg chg="modSp mod">
        <pc:chgData name="张 智" userId="36bdf691fd3510be" providerId="LiveId" clId="{AE5DED4F-DA00-4450-AB73-450C993BC4FD}" dt="2024-05-12T15:02:08.646" v="6014" actId="20577"/>
        <pc:sldMkLst>
          <pc:docMk/>
          <pc:sldMk cId="1628170773" sldId="462"/>
        </pc:sldMkLst>
        <pc:spChg chg="mod">
          <ac:chgData name="张 智" userId="36bdf691fd3510be" providerId="LiveId" clId="{AE5DED4F-DA00-4450-AB73-450C993BC4FD}" dt="2024-05-10T15:05:04.718" v="1101" actId="20577"/>
          <ac:spMkLst>
            <pc:docMk/>
            <pc:sldMk cId="1628170773" sldId="462"/>
            <ac:spMk id="2" creationId="{92B3B218-E6B7-E949-9413-DBDFA9A361B9}"/>
          </ac:spMkLst>
        </pc:spChg>
        <pc:spChg chg="mod">
          <ac:chgData name="张 智" userId="36bdf691fd3510be" providerId="LiveId" clId="{AE5DED4F-DA00-4450-AB73-450C993BC4FD}" dt="2024-05-12T15:02:08.646" v="6014" actId="20577"/>
          <ac:spMkLst>
            <pc:docMk/>
            <pc:sldMk cId="1628170773" sldId="462"/>
            <ac:spMk id="7" creationId="{75E0A5E3-B5A7-40C6-9FE8-508ABF9E1458}"/>
          </ac:spMkLst>
        </pc:spChg>
      </pc:sldChg>
      <pc:sldChg chg="modSp mod">
        <pc:chgData name="张 智" userId="36bdf691fd3510be" providerId="LiveId" clId="{AE5DED4F-DA00-4450-AB73-450C993BC4FD}" dt="2024-05-12T15:03:58.919" v="6019" actId="20577"/>
        <pc:sldMkLst>
          <pc:docMk/>
          <pc:sldMk cId="3533530707" sldId="463"/>
        </pc:sldMkLst>
        <pc:spChg chg="mod">
          <ac:chgData name="张 智" userId="36bdf691fd3510be" providerId="LiveId" clId="{AE5DED4F-DA00-4450-AB73-450C993BC4FD}" dt="2024-05-10T15:14:57.897" v="1262" actId="20577"/>
          <ac:spMkLst>
            <pc:docMk/>
            <pc:sldMk cId="3533530707" sldId="463"/>
            <ac:spMk id="2" creationId="{92B3B218-E6B7-E949-9413-DBDFA9A361B9}"/>
          </ac:spMkLst>
        </pc:spChg>
        <pc:spChg chg="mod">
          <ac:chgData name="张 智" userId="36bdf691fd3510be" providerId="LiveId" clId="{AE5DED4F-DA00-4450-AB73-450C993BC4FD}" dt="2024-05-12T15:03:58.919" v="6019" actId="20577"/>
          <ac:spMkLst>
            <pc:docMk/>
            <pc:sldMk cId="3533530707" sldId="463"/>
            <ac:spMk id="7" creationId="{75E0A5E3-B5A7-40C6-9FE8-508ABF9E1458}"/>
          </ac:spMkLst>
        </pc:spChg>
      </pc:sldChg>
      <pc:sldChg chg="modSp mod">
        <pc:chgData name="张 智" userId="36bdf691fd3510be" providerId="LiveId" clId="{AE5DED4F-DA00-4450-AB73-450C993BC4FD}" dt="2024-05-10T15:08:33.610" v="1168" actId="108"/>
        <pc:sldMkLst>
          <pc:docMk/>
          <pc:sldMk cId="1690056961" sldId="464"/>
        </pc:sldMkLst>
        <pc:spChg chg="mod">
          <ac:chgData name="张 智" userId="36bdf691fd3510be" providerId="LiveId" clId="{AE5DED4F-DA00-4450-AB73-450C993BC4FD}" dt="2024-05-10T15:08:21.247" v="1162" actId="20577"/>
          <ac:spMkLst>
            <pc:docMk/>
            <pc:sldMk cId="1690056961" sldId="464"/>
            <ac:spMk id="2" creationId="{92B3B218-E6B7-E949-9413-DBDFA9A361B9}"/>
          </ac:spMkLst>
        </pc:spChg>
        <pc:spChg chg="mod">
          <ac:chgData name="张 智" userId="36bdf691fd3510be" providerId="LiveId" clId="{AE5DED4F-DA00-4450-AB73-450C993BC4FD}" dt="2024-05-10T15:08:33.610" v="1168" actId="108"/>
          <ac:spMkLst>
            <pc:docMk/>
            <pc:sldMk cId="1690056961" sldId="464"/>
            <ac:spMk id="7" creationId="{75E0A5E3-B5A7-40C6-9FE8-508ABF9E1458}"/>
          </ac:spMkLst>
        </pc:spChg>
      </pc:sldChg>
      <pc:sldChg chg="modSp mod">
        <pc:chgData name="张 智" userId="36bdf691fd3510be" providerId="LiveId" clId="{AE5DED4F-DA00-4450-AB73-450C993BC4FD}" dt="2024-05-13T06:11:59.662" v="10345" actId="20577"/>
        <pc:sldMkLst>
          <pc:docMk/>
          <pc:sldMk cId="822221007" sldId="465"/>
        </pc:sldMkLst>
        <pc:spChg chg="mod">
          <ac:chgData name="张 智" userId="36bdf691fd3510be" providerId="LiveId" clId="{AE5DED4F-DA00-4450-AB73-450C993BC4FD}" dt="2024-05-10T15:12:03.833" v="1215" actId="20577"/>
          <ac:spMkLst>
            <pc:docMk/>
            <pc:sldMk cId="822221007" sldId="465"/>
            <ac:spMk id="2" creationId="{92B3B218-E6B7-E949-9413-DBDFA9A361B9}"/>
          </ac:spMkLst>
        </pc:spChg>
        <pc:spChg chg="mod">
          <ac:chgData name="张 智" userId="36bdf691fd3510be" providerId="LiveId" clId="{AE5DED4F-DA00-4450-AB73-450C993BC4FD}" dt="2024-05-13T06:11:59.662" v="10345" actId="20577"/>
          <ac:spMkLst>
            <pc:docMk/>
            <pc:sldMk cId="822221007" sldId="465"/>
            <ac:spMk id="7" creationId="{75E0A5E3-B5A7-40C6-9FE8-508ABF9E1458}"/>
          </ac:spMkLst>
        </pc:spChg>
      </pc:sldChg>
      <pc:sldChg chg="modSp mod">
        <pc:chgData name="张 智" userId="36bdf691fd3510be" providerId="LiveId" clId="{AE5DED4F-DA00-4450-AB73-450C993BC4FD}" dt="2024-05-12T15:10:14.307" v="6058" actId="20577"/>
        <pc:sldMkLst>
          <pc:docMk/>
          <pc:sldMk cId="1462745473" sldId="466"/>
        </pc:sldMkLst>
        <pc:spChg chg="mod">
          <ac:chgData name="张 智" userId="36bdf691fd3510be" providerId="LiveId" clId="{AE5DED4F-DA00-4450-AB73-450C993BC4FD}" dt="2024-05-10T15:12:30.378" v="1223" actId="20577"/>
          <ac:spMkLst>
            <pc:docMk/>
            <pc:sldMk cId="1462745473" sldId="466"/>
            <ac:spMk id="2" creationId="{92B3B218-E6B7-E949-9413-DBDFA9A361B9}"/>
          </ac:spMkLst>
        </pc:spChg>
        <pc:spChg chg="mod">
          <ac:chgData name="张 智" userId="36bdf691fd3510be" providerId="LiveId" clId="{AE5DED4F-DA00-4450-AB73-450C993BC4FD}" dt="2024-05-12T15:10:14.307" v="6058" actId="20577"/>
          <ac:spMkLst>
            <pc:docMk/>
            <pc:sldMk cId="1462745473" sldId="466"/>
            <ac:spMk id="7" creationId="{75E0A5E3-B5A7-40C6-9FE8-508ABF9E1458}"/>
          </ac:spMkLst>
        </pc:spChg>
      </pc:sldChg>
      <pc:sldChg chg="modSp mod">
        <pc:chgData name="张 智" userId="36bdf691fd3510be" providerId="LiveId" clId="{AE5DED4F-DA00-4450-AB73-450C993BC4FD}" dt="2024-05-13T06:11:43.496" v="10332" actId="20577"/>
        <pc:sldMkLst>
          <pc:docMk/>
          <pc:sldMk cId="56589812" sldId="467"/>
        </pc:sldMkLst>
        <pc:spChg chg="mod">
          <ac:chgData name="张 智" userId="36bdf691fd3510be" providerId="LiveId" clId="{AE5DED4F-DA00-4450-AB73-450C993BC4FD}" dt="2024-05-10T15:12:18.016" v="1219" actId="1076"/>
          <ac:spMkLst>
            <pc:docMk/>
            <pc:sldMk cId="56589812" sldId="467"/>
            <ac:spMk id="2" creationId="{92B3B218-E6B7-E949-9413-DBDFA9A361B9}"/>
          </ac:spMkLst>
        </pc:spChg>
        <pc:spChg chg="mod">
          <ac:chgData name="张 智" userId="36bdf691fd3510be" providerId="LiveId" clId="{AE5DED4F-DA00-4450-AB73-450C993BC4FD}" dt="2024-05-13T06:11:43.496" v="10332" actId="20577"/>
          <ac:spMkLst>
            <pc:docMk/>
            <pc:sldMk cId="56589812" sldId="467"/>
            <ac:spMk id="7" creationId="{75E0A5E3-B5A7-40C6-9FE8-508ABF9E1458}"/>
          </ac:spMkLst>
        </pc:spChg>
      </pc:sldChg>
      <pc:sldChg chg="modSp mod">
        <pc:chgData name="张 智" userId="36bdf691fd3510be" providerId="LiveId" clId="{AE5DED4F-DA00-4450-AB73-450C993BC4FD}" dt="2024-05-13T06:13:37.656" v="10346" actId="20577"/>
        <pc:sldMkLst>
          <pc:docMk/>
          <pc:sldMk cId="2017251195" sldId="468"/>
        </pc:sldMkLst>
        <pc:spChg chg="mod">
          <ac:chgData name="张 智" userId="36bdf691fd3510be" providerId="LiveId" clId="{AE5DED4F-DA00-4450-AB73-450C993BC4FD}" dt="2024-05-10T15:13:51.167" v="1231" actId="20577"/>
          <ac:spMkLst>
            <pc:docMk/>
            <pc:sldMk cId="2017251195" sldId="468"/>
            <ac:spMk id="2" creationId="{92B3B218-E6B7-E949-9413-DBDFA9A361B9}"/>
          </ac:spMkLst>
        </pc:spChg>
        <pc:spChg chg="mod">
          <ac:chgData name="张 智" userId="36bdf691fd3510be" providerId="LiveId" clId="{AE5DED4F-DA00-4450-AB73-450C993BC4FD}" dt="2024-05-13T06:13:37.656" v="10346" actId="20577"/>
          <ac:spMkLst>
            <pc:docMk/>
            <pc:sldMk cId="2017251195" sldId="468"/>
            <ac:spMk id="7" creationId="{75E0A5E3-B5A7-40C6-9FE8-508ABF9E1458}"/>
          </ac:spMkLst>
        </pc:spChg>
      </pc:sldChg>
      <pc:sldChg chg="modSp del mod">
        <pc:chgData name="张 智" userId="36bdf691fd3510be" providerId="LiveId" clId="{AE5DED4F-DA00-4450-AB73-450C993BC4FD}" dt="2024-05-10T15:16:27.761" v="1265" actId="2696"/>
        <pc:sldMkLst>
          <pc:docMk/>
          <pc:sldMk cId="3286154215" sldId="469"/>
        </pc:sldMkLst>
        <pc:spChg chg="mod">
          <ac:chgData name="张 智" userId="36bdf691fd3510be" providerId="LiveId" clId="{AE5DED4F-DA00-4450-AB73-450C993BC4FD}" dt="2024-05-10T15:13:40.838" v="1228" actId="20577"/>
          <ac:spMkLst>
            <pc:docMk/>
            <pc:sldMk cId="3286154215" sldId="469"/>
            <ac:spMk id="7" creationId="{75E0A5E3-B5A7-40C6-9FE8-508ABF9E1458}"/>
          </ac:spMkLst>
        </pc:spChg>
      </pc:sldChg>
      <pc:sldChg chg="del">
        <pc:chgData name="张 智" userId="36bdf691fd3510be" providerId="LiveId" clId="{AE5DED4F-DA00-4450-AB73-450C993BC4FD}" dt="2024-05-10T15:20:44.775" v="1268" actId="47"/>
        <pc:sldMkLst>
          <pc:docMk/>
          <pc:sldMk cId="1574098949" sldId="470"/>
        </pc:sldMkLst>
      </pc:sldChg>
      <pc:sldChg chg="del">
        <pc:chgData name="张 智" userId="36bdf691fd3510be" providerId="LiveId" clId="{AE5DED4F-DA00-4450-AB73-450C993BC4FD}" dt="2024-05-10T15:20:45.664" v="1269" actId="47"/>
        <pc:sldMkLst>
          <pc:docMk/>
          <pc:sldMk cId="2544237434" sldId="471"/>
        </pc:sldMkLst>
      </pc:sldChg>
      <pc:sldChg chg="modSp mod modNotesTx">
        <pc:chgData name="张 智" userId="36bdf691fd3510be" providerId="LiveId" clId="{AE5DED4F-DA00-4450-AB73-450C993BC4FD}" dt="2024-05-13T03:03:18.135" v="9506" actId="20577"/>
        <pc:sldMkLst>
          <pc:docMk/>
          <pc:sldMk cId="500213869" sldId="472"/>
        </pc:sldMkLst>
        <pc:spChg chg="mod">
          <ac:chgData name="张 智" userId="36bdf691fd3510be" providerId="LiveId" clId="{AE5DED4F-DA00-4450-AB73-450C993BC4FD}" dt="2024-05-11T14:19:08.074" v="3120" actId="20577"/>
          <ac:spMkLst>
            <pc:docMk/>
            <pc:sldMk cId="500213869" sldId="472"/>
            <ac:spMk id="3" creationId="{13DB3674-2D4B-8645-8753-8E30E629B377}"/>
          </ac:spMkLst>
        </pc:spChg>
      </pc:sldChg>
      <pc:sldChg chg="modSp mod modNotesTx">
        <pc:chgData name="张 智" userId="36bdf691fd3510be" providerId="LiveId" clId="{AE5DED4F-DA00-4450-AB73-450C993BC4FD}" dt="2024-05-12T15:22:15.760" v="6260" actId="20577"/>
        <pc:sldMkLst>
          <pc:docMk/>
          <pc:sldMk cId="4283821982" sldId="473"/>
        </pc:sldMkLst>
        <pc:spChg chg="mod">
          <ac:chgData name="张 智" userId="36bdf691fd3510be" providerId="LiveId" clId="{AE5DED4F-DA00-4450-AB73-450C993BC4FD}" dt="2024-05-12T15:21:58.437" v="6258" actId="21"/>
          <ac:spMkLst>
            <pc:docMk/>
            <pc:sldMk cId="4283821982" sldId="473"/>
            <ac:spMk id="3" creationId="{13DB3674-2D4B-8645-8753-8E30E629B377}"/>
          </ac:spMkLst>
        </pc:spChg>
      </pc:sldChg>
      <pc:sldChg chg="modSp mod">
        <pc:chgData name="张 智" userId="36bdf691fd3510be" providerId="LiveId" clId="{AE5DED4F-DA00-4450-AB73-450C993BC4FD}" dt="2024-05-11T14:19:13.905" v="3121"/>
        <pc:sldMkLst>
          <pc:docMk/>
          <pc:sldMk cId="1636182554" sldId="474"/>
        </pc:sldMkLst>
        <pc:spChg chg="mod">
          <ac:chgData name="张 智" userId="36bdf691fd3510be" providerId="LiveId" clId="{AE5DED4F-DA00-4450-AB73-450C993BC4FD}" dt="2024-05-11T14:19:13.905" v="3121"/>
          <ac:spMkLst>
            <pc:docMk/>
            <pc:sldMk cId="1636182554" sldId="474"/>
            <ac:spMk id="3" creationId="{13DB3674-2D4B-8645-8753-8E30E629B377}"/>
          </ac:spMkLst>
        </pc:spChg>
      </pc:sldChg>
      <pc:sldChg chg="modSp mod">
        <pc:chgData name="张 智" userId="36bdf691fd3510be" providerId="LiveId" clId="{AE5DED4F-DA00-4450-AB73-450C993BC4FD}" dt="2024-05-11T14:23:06.478" v="3145" actId="20577"/>
        <pc:sldMkLst>
          <pc:docMk/>
          <pc:sldMk cId="3151914030" sldId="475"/>
        </pc:sldMkLst>
        <pc:spChg chg="mod">
          <ac:chgData name="张 智" userId="36bdf691fd3510be" providerId="LiveId" clId="{AE5DED4F-DA00-4450-AB73-450C993BC4FD}" dt="2024-05-11T14:23:06.478" v="3145" actId="20577"/>
          <ac:spMkLst>
            <pc:docMk/>
            <pc:sldMk cId="3151914030" sldId="475"/>
            <ac:spMk id="3" creationId="{13DB3674-2D4B-8645-8753-8E30E629B377}"/>
          </ac:spMkLst>
        </pc:spChg>
      </pc:sldChg>
      <pc:sldChg chg="modSp mod modNotesTx">
        <pc:chgData name="张 智" userId="36bdf691fd3510be" providerId="LiveId" clId="{AE5DED4F-DA00-4450-AB73-450C993BC4FD}" dt="2024-05-13T03:10:01.290" v="9723" actId="20577"/>
        <pc:sldMkLst>
          <pc:docMk/>
          <pc:sldMk cId="97459469" sldId="476"/>
        </pc:sldMkLst>
        <pc:spChg chg="mod">
          <ac:chgData name="张 智" userId="36bdf691fd3510be" providerId="LiveId" clId="{AE5DED4F-DA00-4450-AB73-450C993BC4FD}" dt="2024-05-11T14:23:42.727" v="3155" actId="20577"/>
          <ac:spMkLst>
            <pc:docMk/>
            <pc:sldMk cId="97459469" sldId="476"/>
            <ac:spMk id="3" creationId="{13DB3674-2D4B-8645-8753-8E30E629B377}"/>
          </ac:spMkLst>
        </pc:spChg>
      </pc:sldChg>
      <pc:sldChg chg="modSp mod">
        <pc:chgData name="张 智" userId="36bdf691fd3510be" providerId="LiveId" clId="{AE5DED4F-DA00-4450-AB73-450C993BC4FD}" dt="2024-05-13T03:45:16.488" v="10270" actId="20577"/>
        <pc:sldMkLst>
          <pc:docMk/>
          <pc:sldMk cId="4081096777" sldId="477"/>
        </pc:sldMkLst>
        <pc:spChg chg="mod">
          <ac:chgData name="张 智" userId="36bdf691fd3510be" providerId="LiveId" clId="{AE5DED4F-DA00-4450-AB73-450C993BC4FD}" dt="2024-05-13T03:45:16.488" v="10270" actId="20577"/>
          <ac:spMkLst>
            <pc:docMk/>
            <pc:sldMk cId="4081096777" sldId="477"/>
            <ac:spMk id="3" creationId="{13DB3674-2D4B-8645-8753-8E30E629B377}"/>
          </ac:spMkLst>
        </pc:spChg>
      </pc:sldChg>
      <pc:sldChg chg="modSp mod">
        <pc:chgData name="张 智" userId="36bdf691fd3510be" providerId="LiveId" clId="{AE5DED4F-DA00-4450-AB73-450C993BC4FD}" dt="2024-05-11T14:26:13.764" v="3191" actId="20577"/>
        <pc:sldMkLst>
          <pc:docMk/>
          <pc:sldMk cId="4015799420" sldId="478"/>
        </pc:sldMkLst>
        <pc:spChg chg="mod">
          <ac:chgData name="张 智" userId="36bdf691fd3510be" providerId="LiveId" clId="{AE5DED4F-DA00-4450-AB73-450C993BC4FD}" dt="2024-05-11T14:26:13.764" v="3191" actId="20577"/>
          <ac:spMkLst>
            <pc:docMk/>
            <pc:sldMk cId="4015799420" sldId="478"/>
            <ac:spMk id="3" creationId="{13DB3674-2D4B-8645-8753-8E30E629B377}"/>
          </ac:spMkLst>
        </pc:spChg>
      </pc:sldChg>
      <pc:sldChg chg="modSp mod modNotesTx">
        <pc:chgData name="张 智" userId="36bdf691fd3510be" providerId="LiveId" clId="{AE5DED4F-DA00-4450-AB73-450C993BC4FD}" dt="2024-05-13T06:29:00.470" v="10378" actId="20577"/>
        <pc:sldMkLst>
          <pc:docMk/>
          <pc:sldMk cId="3022655673" sldId="479"/>
        </pc:sldMkLst>
        <pc:spChg chg="mod">
          <ac:chgData name="张 智" userId="36bdf691fd3510be" providerId="LiveId" clId="{AE5DED4F-DA00-4450-AB73-450C993BC4FD}" dt="2024-05-13T06:29:00.470" v="10378" actId="20577"/>
          <ac:spMkLst>
            <pc:docMk/>
            <pc:sldMk cId="3022655673" sldId="479"/>
            <ac:spMk id="3" creationId="{13DB3674-2D4B-8645-8753-8E30E629B377}"/>
          </ac:spMkLst>
        </pc:spChg>
      </pc:sldChg>
      <pc:sldChg chg="modSp mod modNotesTx">
        <pc:chgData name="张 智" userId="36bdf691fd3510be" providerId="LiveId" clId="{AE5DED4F-DA00-4450-AB73-450C993BC4FD}" dt="2024-05-13T06:03:28.958" v="10314" actId="20577"/>
        <pc:sldMkLst>
          <pc:docMk/>
          <pc:sldMk cId="214179768" sldId="480"/>
        </pc:sldMkLst>
        <pc:spChg chg="mod">
          <ac:chgData name="张 智" userId="36bdf691fd3510be" providerId="LiveId" clId="{AE5DED4F-DA00-4450-AB73-450C993BC4FD}" dt="2024-05-10T15:01:04.314" v="1072" actId="20577"/>
          <ac:spMkLst>
            <pc:docMk/>
            <pc:sldMk cId="214179768" sldId="480"/>
            <ac:spMk id="2" creationId="{92B3B218-E6B7-E949-9413-DBDFA9A361B9}"/>
          </ac:spMkLst>
        </pc:spChg>
        <pc:spChg chg="mod">
          <ac:chgData name="张 智" userId="36bdf691fd3510be" providerId="LiveId" clId="{AE5DED4F-DA00-4450-AB73-450C993BC4FD}" dt="2024-05-13T06:03:28.958" v="10314" actId="20577"/>
          <ac:spMkLst>
            <pc:docMk/>
            <pc:sldMk cId="214179768" sldId="480"/>
            <ac:spMk id="7" creationId="{75E0A5E3-B5A7-40C6-9FE8-508ABF9E1458}"/>
          </ac:spMkLst>
        </pc:spChg>
      </pc:sldChg>
      <pc:sldChg chg="modSp mod modNotesTx">
        <pc:chgData name="张 智" userId="36bdf691fd3510be" providerId="LiveId" clId="{AE5DED4F-DA00-4450-AB73-450C993BC4FD}" dt="2024-05-12T15:07:29.648" v="6048" actId="20577"/>
        <pc:sldMkLst>
          <pc:docMk/>
          <pc:sldMk cId="2857348335" sldId="481"/>
        </pc:sldMkLst>
        <pc:spChg chg="mod">
          <ac:chgData name="张 智" userId="36bdf691fd3510be" providerId="LiveId" clId="{AE5DED4F-DA00-4450-AB73-450C993BC4FD}" dt="2024-05-10T15:07:45.728" v="1153" actId="20577"/>
          <ac:spMkLst>
            <pc:docMk/>
            <pc:sldMk cId="2857348335" sldId="481"/>
            <ac:spMk id="2" creationId="{92B3B218-E6B7-E949-9413-DBDFA9A361B9}"/>
          </ac:spMkLst>
        </pc:spChg>
        <pc:spChg chg="mod">
          <ac:chgData name="张 智" userId="36bdf691fd3510be" providerId="LiveId" clId="{AE5DED4F-DA00-4450-AB73-450C993BC4FD}" dt="2024-05-10T15:07:42.882" v="1151" actId="1076"/>
          <ac:spMkLst>
            <pc:docMk/>
            <pc:sldMk cId="2857348335" sldId="481"/>
            <ac:spMk id="7" creationId="{75E0A5E3-B5A7-40C6-9FE8-508ABF9E1458}"/>
          </ac:spMkLst>
        </pc:spChg>
      </pc:sldChg>
      <pc:sldChg chg="del">
        <pc:chgData name="张 智" userId="36bdf691fd3510be" providerId="LiveId" clId="{AE5DED4F-DA00-4450-AB73-450C993BC4FD}" dt="2024-05-10T15:20:43.959" v="1267" actId="47"/>
        <pc:sldMkLst>
          <pc:docMk/>
          <pc:sldMk cId="1557232649" sldId="482"/>
        </pc:sldMkLst>
      </pc:sldChg>
      <pc:sldChg chg="modSp mod modNotesTx">
        <pc:chgData name="张 智" userId="36bdf691fd3510be" providerId="LiveId" clId="{AE5DED4F-DA00-4450-AB73-450C993BC4FD}" dt="2024-05-13T06:21:52.847" v="10363" actId="20577"/>
        <pc:sldMkLst>
          <pc:docMk/>
          <pc:sldMk cId="3101025385" sldId="483"/>
        </pc:sldMkLst>
        <pc:spChg chg="mod">
          <ac:chgData name="张 智" userId="36bdf691fd3510be" providerId="LiveId" clId="{AE5DED4F-DA00-4450-AB73-450C993BC4FD}" dt="2024-05-13T06:21:52.847" v="10363" actId="20577"/>
          <ac:spMkLst>
            <pc:docMk/>
            <pc:sldMk cId="3101025385" sldId="483"/>
            <ac:spMk id="3" creationId="{13DB3674-2D4B-8645-8753-8E30E629B377}"/>
          </ac:spMkLst>
        </pc:spChg>
      </pc:sldChg>
      <pc:sldChg chg="modSp mod">
        <pc:chgData name="张 智" userId="36bdf691fd3510be" providerId="LiveId" clId="{AE5DED4F-DA00-4450-AB73-450C993BC4FD}" dt="2024-05-13T06:26:59.480" v="10367" actId="20577"/>
        <pc:sldMkLst>
          <pc:docMk/>
          <pc:sldMk cId="1375948752" sldId="484"/>
        </pc:sldMkLst>
        <pc:spChg chg="mod">
          <ac:chgData name="张 智" userId="36bdf691fd3510be" providerId="LiveId" clId="{AE5DED4F-DA00-4450-AB73-450C993BC4FD}" dt="2024-05-13T06:26:59.480" v="10367" actId="20577"/>
          <ac:spMkLst>
            <pc:docMk/>
            <pc:sldMk cId="1375948752" sldId="484"/>
            <ac:spMk id="3" creationId="{13DB3674-2D4B-8645-8753-8E30E629B377}"/>
          </ac:spMkLst>
        </pc:spChg>
      </pc:sldChg>
      <pc:sldChg chg="modSp add del mod">
        <pc:chgData name="张 智" userId="36bdf691fd3510be" providerId="LiveId" clId="{AE5DED4F-DA00-4450-AB73-450C993BC4FD}" dt="2024-05-10T16:06:39.309" v="2299" actId="2696"/>
        <pc:sldMkLst>
          <pc:docMk/>
          <pc:sldMk cId="177643505" sldId="535"/>
        </pc:sldMkLst>
        <pc:spChg chg="mod">
          <ac:chgData name="张 智" userId="36bdf691fd3510be" providerId="LiveId" clId="{AE5DED4F-DA00-4450-AB73-450C993BC4FD}" dt="2024-05-10T16:06:33.232" v="2298" actId="1036"/>
          <ac:spMkLst>
            <pc:docMk/>
            <pc:sldMk cId="177643505" sldId="535"/>
            <ac:spMk id="9" creationId="{2E47447F-9D1D-4119-9AC1-89A76461C26E}"/>
          </ac:spMkLst>
        </pc:spChg>
        <pc:spChg chg="mod">
          <ac:chgData name="张 智" userId="36bdf691fd3510be" providerId="LiveId" clId="{AE5DED4F-DA00-4450-AB73-450C993BC4FD}" dt="2024-05-10T16:06:33.232" v="2298" actId="1036"/>
          <ac:spMkLst>
            <pc:docMk/>
            <pc:sldMk cId="177643505" sldId="535"/>
            <ac:spMk id="10" creationId="{19F88072-7B73-4C39-85C6-1A390ED9D829}"/>
          </ac:spMkLst>
        </pc:spChg>
        <pc:spChg chg="mod">
          <ac:chgData name="张 智" userId="36bdf691fd3510be" providerId="LiveId" clId="{AE5DED4F-DA00-4450-AB73-450C993BC4FD}" dt="2024-05-10T16:06:33.232" v="2298" actId="1036"/>
          <ac:spMkLst>
            <pc:docMk/>
            <pc:sldMk cId="177643505" sldId="535"/>
            <ac:spMk id="12" creationId="{18FA6537-F0CE-44FE-A425-10E0BFC96171}"/>
          </ac:spMkLst>
        </pc:spChg>
        <pc:spChg chg="mod">
          <ac:chgData name="张 智" userId="36bdf691fd3510be" providerId="LiveId" clId="{AE5DED4F-DA00-4450-AB73-450C993BC4FD}" dt="2024-05-10T16:06:33.232" v="2298" actId="1036"/>
          <ac:spMkLst>
            <pc:docMk/>
            <pc:sldMk cId="177643505" sldId="535"/>
            <ac:spMk id="13" creationId="{84915FF7-F2B6-4F8F-987F-6E6AE8782CB9}"/>
          </ac:spMkLst>
        </pc:spChg>
        <pc:spChg chg="mod">
          <ac:chgData name="张 智" userId="36bdf691fd3510be" providerId="LiveId" clId="{AE5DED4F-DA00-4450-AB73-450C993BC4FD}" dt="2024-05-10T16:06:33.232" v="2298" actId="1036"/>
          <ac:spMkLst>
            <pc:docMk/>
            <pc:sldMk cId="177643505" sldId="535"/>
            <ac:spMk id="14" creationId="{6893BAD6-018F-4A85-AE18-DB743550469F}"/>
          </ac:spMkLst>
        </pc:spChg>
        <pc:spChg chg="mod">
          <ac:chgData name="张 智" userId="36bdf691fd3510be" providerId="LiveId" clId="{AE5DED4F-DA00-4450-AB73-450C993BC4FD}" dt="2024-05-10T16:06:33.232" v="2298" actId="1036"/>
          <ac:spMkLst>
            <pc:docMk/>
            <pc:sldMk cId="177643505" sldId="535"/>
            <ac:spMk id="15" creationId="{0ABB9AB2-8480-4BB4-9570-B265C933A8FD}"/>
          </ac:spMkLst>
        </pc:spChg>
        <pc:spChg chg="mod">
          <ac:chgData name="张 智" userId="36bdf691fd3510be" providerId="LiveId" clId="{AE5DED4F-DA00-4450-AB73-450C993BC4FD}" dt="2024-05-10T16:06:33.232" v="2298" actId="1036"/>
          <ac:spMkLst>
            <pc:docMk/>
            <pc:sldMk cId="177643505" sldId="535"/>
            <ac:spMk id="16" creationId="{C7B1E7C0-6898-41C6-93BD-D0CD26828926}"/>
          </ac:spMkLst>
        </pc:spChg>
        <pc:spChg chg="mod">
          <ac:chgData name="张 智" userId="36bdf691fd3510be" providerId="LiveId" clId="{AE5DED4F-DA00-4450-AB73-450C993BC4FD}" dt="2024-05-10T16:06:33.232" v="2298" actId="1036"/>
          <ac:spMkLst>
            <pc:docMk/>
            <pc:sldMk cId="177643505" sldId="535"/>
            <ac:spMk id="17" creationId="{784693B2-A349-4299-9632-88F7CFA18F08}"/>
          </ac:spMkLst>
        </pc:spChg>
        <pc:spChg chg="mod">
          <ac:chgData name="张 智" userId="36bdf691fd3510be" providerId="LiveId" clId="{AE5DED4F-DA00-4450-AB73-450C993BC4FD}" dt="2024-05-10T16:06:33.232" v="2298" actId="1036"/>
          <ac:spMkLst>
            <pc:docMk/>
            <pc:sldMk cId="177643505" sldId="535"/>
            <ac:spMk id="18" creationId="{AF641BBD-1AE1-4473-A3CD-89545BCB14F4}"/>
          </ac:spMkLst>
        </pc:spChg>
        <pc:spChg chg="mod">
          <ac:chgData name="张 智" userId="36bdf691fd3510be" providerId="LiveId" clId="{AE5DED4F-DA00-4450-AB73-450C993BC4FD}" dt="2024-05-10T16:06:33.232" v="2298" actId="1036"/>
          <ac:spMkLst>
            <pc:docMk/>
            <pc:sldMk cId="177643505" sldId="535"/>
            <ac:spMk id="19" creationId="{200E62A3-81ED-4367-BA43-A690540067FF}"/>
          </ac:spMkLst>
        </pc:spChg>
        <pc:spChg chg="mod">
          <ac:chgData name="张 智" userId="36bdf691fd3510be" providerId="LiveId" clId="{AE5DED4F-DA00-4450-AB73-450C993BC4FD}" dt="2024-05-10T16:06:33.232" v="2298" actId="1036"/>
          <ac:spMkLst>
            <pc:docMk/>
            <pc:sldMk cId="177643505" sldId="535"/>
            <ac:spMk id="20" creationId="{A1A7090F-4A84-420A-89A1-FB5EAA22E34A}"/>
          </ac:spMkLst>
        </pc:spChg>
        <pc:spChg chg="mod">
          <ac:chgData name="张 智" userId="36bdf691fd3510be" providerId="LiveId" clId="{AE5DED4F-DA00-4450-AB73-450C993BC4FD}" dt="2024-05-10T16:06:33.232" v="2298" actId="1036"/>
          <ac:spMkLst>
            <pc:docMk/>
            <pc:sldMk cId="177643505" sldId="535"/>
            <ac:spMk id="21" creationId="{F59A7427-3D0B-4B7A-BCF2-2984712EDF7D}"/>
          </ac:spMkLst>
        </pc:spChg>
        <pc:spChg chg="mod">
          <ac:chgData name="张 智" userId="36bdf691fd3510be" providerId="LiveId" clId="{AE5DED4F-DA00-4450-AB73-450C993BC4FD}" dt="2024-05-10T16:06:33.232" v="2298" actId="1036"/>
          <ac:spMkLst>
            <pc:docMk/>
            <pc:sldMk cId="177643505" sldId="535"/>
            <ac:spMk id="22" creationId="{B793E604-2507-4B45-8E27-9C0717B9B726}"/>
          </ac:spMkLst>
        </pc:spChg>
        <pc:picChg chg="mod">
          <ac:chgData name="张 智" userId="36bdf691fd3510be" providerId="LiveId" clId="{AE5DED4F-DA00-4450-AB73-450C993BC4FD}" dt="2024-05-10T16:06:33.232" v="2298" actId="1036"/>
          <ac:picMkLst>
            <pc:docMk/>
            <pc:sldMk cId="177643505" sldId="535"/>
            <ac:picMk id="4" creationId="{07BA7B64-6AF9-4C08-AAEF-1353B9D28CB3}"/>
          </ac:picMkLst>
        </pc:picChg>
        <pc:picChg chg="mod">
          <ac:chgData name="张 智" userId="36bdf691fd3510be" providerId="LiveId" clId="{AE5DED4F-DA00-4450-AB73-450C993BC4FD}" dt="2024-05-10T16:06:33.232" v="2298" actId="1036"/>
          <ac:picMkLst>
            <pc:docMk/>
            <pc:sldMk cId="177643505" sldId="535"/>
            <ac:picMk id="5" creationId="{5E9D4FAE-9EA5-4927-8F70-E90C243EA17E}"/>
          </ac:picMkLst>
        </pc:picChg>
      </pc:sldChg>
      <pc:sldChg chg="addSp delSp modSp add mod modNotesTx">
        <pc:chgData name="张 智" userId="36bdf691fd3510be" providerId="LiveId" clId="{AE5DED4F-DA00-4450-AB73-450C993BC4FD}" dt="2024-05-13T01:25:28.323" v="6398" actId="20577"/>
        <pc:sldMkLst>
          <pc:docMk/>
          <pc:sldMk cId="2649076992" sldId="544"/>
        </pc:sldMkLst>
        <pc:spChg chg="del">
          <ac:chgData name="张 智" userId="36bdf691fd3510be" providerId="LiveId" clId="{AE5DED4F-DA00-4450-AB73-450C993BC4FD}" dt="2024-05-10T16:07:04.721" v="2301" actId="478"/>
          <ac:spMkLst>
            <pc:docMk/>
            <pc:sldMk cId="2649076992" sldId="544"/>
            <ac:spMk id="2" creationId="{753A7AE6-D4A2-4EC7-AB69-D10FDED6791E}"/>
          </ac:spMkLst>
        </pc:spChg>
        <pc:spChg chg="mod">
          <ac:chgData name="张 智" userId="36bdf691fd3510be" providerId="LiveId" clId="{AE5DED4F-DA00-4450-AB73-450C993BC4FD}" dt="2024-05-10T16:09:15.249" v="2325" actId="20577"/>
          <ac:spMkLst>
            <pc:docMk/>
            <pc:sldMk cId="2649076992" sldId="544"/>
            <ac:spMk id="6" creationId="{69F92E9A-2B5F-4177-93B9-09916C3328E6}"/>
          </ac:spMkLst>
        </pc:spChg>
        <pc:spChg chg="mod">
          <ac:chgData name="张 智" userId="36bdf691fd3510be" providerId="LiveId" clId="{AE5DED4F-DA00-4450-AB73-450C993BC4FD}" dt="2024-05-10T16:09:46.390" v="2332" actId="403"/>
          <ac:spMkLst>
            <pc:docMk/>
            <pc:sldMk cId="2649076992" sldId="544"/>
            <ac:spMk id="7" creationId="{BEB55EFD-BA53-450C-B6F4-2FD9BCBB61F7}"/>
          </ac:spMkLst>
        </pc:spChg>
        <pc:spChg chg="mod">
          <ac:chgData name="张 智" userId="36bdf691fd3510be" providerId="LiveId" clId="{AE5DED4F-DA00-4450-AB73-450C993BC4FD}" dt="2024-05-10T16:09:05.994" v="2323" actId="1036"/>
          <ac:spMkLst>
            <pc:docMk/>
            <pc:sldMk cId="2649076992" sldId="544"/>
            <ac:spMk id="8" creationId="{5124B453-7009-4E27-A9F3-CF3B5E9C1FF0}"/>
          </ac:spMkLst>
        </pc:spChg>
        <pc:spChg chg="mod">
          <ac:chgData name="张 智" userId="36bdf691fd3510be" providerId="LiveId" clId="{AE5DED4F-DA00-4450-AB73-450C993BC4FD}" dt="2024-05-10T16:09:59.441" v="2334" actId="20577"/>
          <ac:spMkLst>
            <pc:docMk/>
            <pc:sldMk cId="2649076992" sldId="544"/>
            <ac:spMk id="9" creationId="{2E47447F-9D1D-4119-9AC1-89A76461C26E}"/>
          </ac:spMkLst>
        </pc:spChg>
        <pc:spChg chg="mod">
          <ac:chgData name="张 智" userId="36bdf691fd3510be" providerId="LiveId" clId="{AE5DED4F-DA00-4450-AB73-450C993BC4FD}" dt="2024-05-10T16:10:29.562" v="2344" actId="20577"/>
          <ac:spMkLst>
            <pc:docMk/>
            <pc:sldMk cId="2649076992" sldId="544"/>
            <ac:spMk id="10" creationId="{19F88072-7B73-4C39-85C6-1A390ED9D829}"/>
          </ac:spMkLst>
        </pc:spChg>
        <pc:spChg chg="add del mod">
          <ac:chgData name="张 智" userId="36bdf691fd3510be" providerId="LiveId" clId="{AE5DED4F-DA00-4450-AB73-450C993BC4FD}" dt="2024-05-10T16:07:06.654" v="2303" actId="478"/>
          <ac:spMkLst>
            <pc:docMk/>
            <pc:sldMk cId="2649076992" sldId="544"/>
            <ac:spMk id="11" creationId="{60424823-42B7-41F4-A6D3-341610871183}"/>
          </ac:spMkLst>
        </pc:spChg>
        <pc:spChg chg="mod">
          <ac:chgData name="张 智" userId="36bdf691fd3510be" providerId="LiveId" clId="{AE5DED4F-DA00-4450-AB73-450C993BC4FD}" dt="2024-05-10T16:10:19.516" v="2341" actId="20577"/>
          <ac:spMkLst>
            <pc:docMk/>
            <pc:sldMk cId="2649076992" sldId="544"/>
            <ac:spMk id="12" creationId="{18FA6537-F0CE-44FE-A425-10E0BFC96171}"/>
          </ac:spMkLst>
        </pc:spChg>
        <pc:spChg chg="mod">
          <ac:chgData name="张 智" userId="36bdf691fd3510be" providerId="LiveId" clId="{AE5DED4F-DA00-4450-AB73-450C993BC4FD}" dt="2024-05-10T16:10:22.828" v="2342" actId="20577"/>
          <ac:spMkLst>
            <pc:docMk/>
            <pc:sldMk cId="2649076992" sldId="544"/>
            <ac:spMk id="14" creationId="{6893BAD6-018F-4A85-AE18-DB743550469F}"/>
          </ac:spMkLst>
        </pc:spChg>
        <pc:spChg chg="mod">
          <ac:chgData name="张 智" userId="36bdf691fd3510be" providerId="LiveId" clId="{AE5DED4F-DA00-4450-AB73-450C993BC4FD}" dt="2024-05-10T16:10:26.185" v="2343" actId="20577"/>
          <ac:spMkLst>
            <pc:docMk/>
            <pc:sldMk cId="2649076992" sldId="544"/>
            <ac:spMk id="15" creationId="{0ABB9AB2-8480-4BB4-9570-B265C933A8FD}"/>
          </ac:spMkLst>
        </pc:spChg>
        <pc:spChg chg="mod">
          <ac:chgData name="张 智" userId="36bdf691fd3510be" providerId="LiveId" clId="{AE5DED4F-DA00-4450-AB73-450C993BC4FD}" dt="2024-05-10T16:10:32.278" v="2345" actId="20577"/>
          <ac:spMkLst>
            <pc:docMk/>
            <pc:sldMk cId="2649076992" sldId="544"/>
            <ac:spMk id="20" creationId="{7DC8C79B-E10D-4AB0-A536-84D4932177A4}"/>
          </ac:spMkLst>
        </pc:spChg>
        <pc:spChg chg="mod">
          <ac:chgData name="张 智" userId="36bdf691fd3510be" providerId="LiveId" clId="{AE5DED4F-DA00-4450-AB73-450C993BC4FD}" dt="2024-05-10T16:10:36.085" v="2346" actId="20577"/>
          <ac:spMkLst>
            <pc:docMk/>
            <pc:sldMk cId="2649076992" sldId="544"/>
            <ac:spMk id="21" creationId="{AD2BE259-8E32-49BB-8B6F-073A6E8E5732}"/>
          </ac:spMkLst>
        </pc:spChg>
        <pc:spChg chg="add mod">
          <ac:chgData name="张 智" userId="36bdf691fd3510be" providerId="LiveId" clId="{AE5DED4F-DA00-4450-AB73-450C993BC4FD}" dt="2024-05-10T16:07:09.094" v="2304" actId="1076"/>
          <ac:spMkLst>
            <pc:docMk/>
            <pc:sldMk cId="2649076992" sldId="544"/>
            <ac:spMk id="22" creationId="{22A5540C-AA78-4657-865C-27FF42377EC9}"/>
          </ac:spMkLst>
        </pc:spChg>
        <pc:spChg chg="add mod">
          <ac:chgData name="张 智" userId="36bdf691fd3510be" providerId="LiveId" clId="{AE5DED4F-DA00-4450-AB73-450C993BC4FD}" dt="2024-05-11T14:28:49.151" v="3207" actId="20577"/>
          <ac:spMkLst>
            <pc:docMk/>
            <pc:sldMk cId="2649076992" sldId="544"/>
            <ac:spMk id="23" creationId="{FF207394-4D38-4E05-9334-2F8FECB8A095}"/>
          </ac:spMkLst>
        </pc:spChg>
        <pc:picChg chg="mod">
          <ac:chgData name="张 智" userId="36bdf691fd3510be" providerId="LiveId" clId="{AE5DED4F-DA00-4450-AB73-450C993BC4FD}" dt="2024-05-10T16:07:34.190" v="2310" actId="14100"/>
          <ac:picMkLst>
            <pc:docMk/>
            <pc:sldMk cId="2649076992" sldId="544"/>
            <ac:picMk id="4" creationId="{07BA7B64-6AF9-4C08-AAEF-1353B9D28CB3}"/>
          </ac:picMkLst>
        </pc:picChg>
        <pc:picChg chg="mod">
          <ac:chgData name="张 智" userId="36bdf691fd3510be" providerId="LiveId" clId="{AE5DED4F-DA00-4450-AB73-450C993BC4FD}" dt="2024-05-10T16:07:28.729" v="2309" actId="14100"/>
          <ac:picMkLst>
            <pc:docMk/>
            <pc:sldMk cId="2649076992" sldId="544"/>
            <ac:picMk id="5" creationId="{5E9D4FAE-9EA5-4927-8F70-E90C243EA17E}"/>
          </ac:picMkLst>
        </pc:picChg>
      </pc:sldChg>
      <pc:sldChg chg="addSp delSp modSp add mod modNotesTx">
        <pc:chgData name="张 智" userId="36bdf691fd3510be" providerId="LiveId" clId="{AE5DED4F-DA00-4450-AB73-450C993BC4FD}" dt="2024-05-13T06:29:38.338" v="10383" actId="20577"/>
        <pc:sldMkLst>
          <pc:docMk/>
          <pc:sldMk cId="1827031149" sldId="549"/>
        </pc:sldMkLst>
        <pc:spChg chg="mod">
          <ac:chgData name="张 智" userId="36bdf691fd3510be" providerId="LiveId" clId="{AE5DED4F-DA00-4450-AB73-450C993BC4FD}" dt="2024-05-13T06:29:38.338" v="10383" actId="20577"/>
          <ac:spMkLst>
            <pc:docMk/>
            <pc:sldMk cId="1827031149" sldId="549"/>
            <ac:spMk id="2" creationId="{753A7AE6-D4A2-4EC7-AB69-D10FDED6791E}"/>
          </ac:spMkLst>
        </pc:spChg>
        <pc:spChg chg="add mod">
          <ac:chgData name="张 智" userId="36bdf691fd3510be" providerId="LiveId" clId="{AE5DED4F-DA00-4450-AB73-450C993BC4FD}" dt="2024-05-11T14:27:02.003" v="3204" actId="20577"/>
          <ac:spMkLst>
            <pc:docMk/>
            <pc:sldMk cId="1827031149" sldId="549"/>
            <ac:spMk id="5" creationId="{7F5B0894-DE45-40DF-81F4-90CA4E9FF03C}"/>
          </ac:spMkLst>
        </pc:spChg>
        <pc:picChg chg="del">
          <ac:chgData name="张 智" userId="36bdf691fd3510be" providerId="LiveId" clId="{AE5DED4F-DA00-4450-AB73-450C993BC4FD}" dt="2024-05-10T15:51:47.304" v="1688" actId="478"/>
          <ac:picMkLst>
            <pc:docMk/>
            <pc:sldMk cId="1827031149" sldId="549"/>
            <ac:picMk id="4" creationId="{FCDA48D8-8047-4D13-B2E8-84CDC9487A22}"/>
          </ac:picMkLst>
        </pc:picChg>
        <pc:picChg chg="add mod">
          <ac:chgData name="张 智" userId="36bdf691fd3510be" providerId="LiveId" clId="{AE5DED4F-DA00-4450-AB73-450C993BC4FD}" dt="2024-05-10T15:53:02.318" v="1707" actId="1076"/>
          <ac:picMkLst>
            <pc:docMk/>
            <pc:sldMk cId="1827031149" sldId="549"/>
            <ac:picMk id="6" creationId="{D3320554-657F-4671-ACBB-D0789B7930CB}"/>
          </ac:picMkLst>
        </pc:picChg>
        <pc:picChg chg="del">
          <ac:chgData name="张 智" userId="36bdf691fd3510be" providerId="LiveId" clId="{AE5DED4F-DA00-4450-AB73-450C993BC4FD}" dt="2024-05-10T15:51:45.805" v="1687" actId="478"/>
          <ac:picMkLst>
            <pc:docMk/>
            <pc:sldMk cId="1827031149" sldId="549"/>
            <ac:picMk id="24" creationId="{7D770456-6F9F-4C9F-8A1D-53814B8F30E3}"/>
          </ac:picMkLst>
        </pc:picChg>
      </pc:sldChg>
      <pc:sldChg chg="addSp modSp add mod modNotesTx">
        <pc:chgData name="张 智" userId="36bdf691fd3510be" providerId="LiveId" clId="{AE5DED4F-DA00-4450-AB73-450C993BC4FD}" dt="2024-05-13T02:26:42.228" v="8552" actId="20577"/>
        <pc:sldMkLst>
          <pc:docMk/>
          <pc:sldMk cId="2891692903" sldId="1556"/>
        </pc:sldMkLst>
        <pc:spChg chg="mod">
          <ac:chgData name="张 智" userId="36bdf691fd3510be" providerId="LiveId" clId="{AE5DED4F-DA00-4450-AB73-450C993BC4FD}" dt="2024-05-09T06:21:58.472" v="329" actId="113"/>
          <ac:spMkLst>
            <pc:docMk/>
            <pc:sldMk cId="2891692903" sldId="1556"/>
            <ac:spMk id="2" creationId="{62B5F79D-16DD-4439-8342-17CBBB22DF56}"/>
          </ac:spMkLst>
        </pc:spChg>
        <pc:spChg chg="add mod">
          <ac:chgData name="张 智" userId="36bdf691fd3510be" providerId="LiveId" clId="{AE5DED4F-DA00-4450-AB73-450C993BC4FD}" dt="2024-05-09T06:22:29.389" v="331" actId="20577"/>
          <ac:spMkLst>
            <pc:docMk/>
            <pc:sldMk cId="2891692903" sldId="1556"/>
            <ac:spMk id="3" creationId="{4ED86F02-6CA1-4157-BC69-AD1E9404270E}"/>
          </ac:spMkLst>
        </pc:spChg>
      </pc:sldChg>
      <pc:sldChg chg="modSp add mod modNotesTx">
        <pc:chgData name="张 智" userId="36bdf691fd3510be" providerId="LiveId" clId="{AE5DED4F-DA00-4450-AB73-450C993BC4FD}" dt="2024-05-10T14:59:50.542" v="1051" actId="1035"/>
        <pc:sldMkLst>
          <pc:docMk/>
          <pc:sldMk cId="2109811326" sldId="1557"/>
        </pc:sldMkLst>
        <pc:spChg chg="mod">
          <ac:chgData name="张 智" userId="36bdf691fd3510be" providerId="LiveId" clId="{AE5DED4F-DA00-4450-AB73-450C993BC4FD}" dt="2024-05-10T14:59:50.542" v="1051" actId="1035"/>
          <ac:spMkLst>
            <pc:docMk/>
            <pc:sldMk cId="2109811326" sldId="1557"/>
            <ac:spMk id="2" creationId="{92B3B218-E6B7-E949-9413-DBDFA9A361B9}"/>
          </ac:spMkLst>
        </pc:spChg>
        <pc:spChg chg="mod">
          <ac:chgData name="张 智" userId="36bdf691fd3510be" providerId="LiveId" clId="{AE5DED4F-DA00-4450-AB73-450C993BC4FD}" dt="2024-05-10T14:59:39.393" v="1044" actId="1076"/>
          <ac:spMkLst>
            <pc:docMk/>
            <pc:sldMk cId="2109811326" sldId="1557"/>
            <ac:spMk id="7" creationId="{75E0A5E3-B5A7-40C6-9FE8-508ABF9E1458}"/>
          </ac:spMkLst>
        </pc:spChg>
      </pc:sldChg>
      <pc:sldChg chg="modSp add mod">
        <pc:chgData name="张 智" userId="36bdf691fd3510be" providerId="LiveId" clId="{AE5DED4F-DA00-4450-AB73-450C993BC4FD}" dt="2024-05-09T07:32:13.606" v="643" actId="20577"/>
        <pc:sldMkLst>
          <pc:docMk/>
          <pc:sldMk cId="967945687" sldId="1558"/>
        </pc:sldMkLst>
        <pc:spChg chg="mod">
          <ac:chgData name="张 智" userId="36bdf691fd3510be" providerId="LiveId" clId="{AE5DED4F-DA00-4450-AB73-450C993BC4FD}" dt="2024-05-09T07:32:13.606" v="643" actId="20577"/>
          <ac:spMkLst>
            <pc:docMk/>
            <pc:sldMk cId="967945687" sldId="1558"/>
            <ac:spMk id="7" creationId="{75E0A5E3-B5A7-40C6-9FE8-508ABF9E1458}"/>
          </ac:spMkLst>
        </pc:spChg>
      </pc:sldChg>
      <pc:sldChg chg="modSp add mod">
        <pc:chgData name="张 智" userId="36bdf691fd3510be" providerId="LiveId" clId="{AE5DED4F-DA00-4450-AB73-450C993BC4FD}" dt="2024-05-09T07:33:47.740" v="676" actId="20577"/>
        <pc:sldMkLst>
          <pc:docMk/>
          <pc:sldMk cId="3427740812" sldId="1559"/>
        </pc:sldMkLst>
        <pc:spChg chg="mod">
          <ac:chgData name="张 智" userId="36bdf691fd3510be" providerId="LiveId" clId="{AE5DED4F-DA00-4450-AB73-450C993BC4FD}" dt="2024-05-09T07:33:47.740" v="676" actId="20577"/>
          <ac:spMkLst>
            <pc:docMk/>
            <pc:sldMk cId="3427740812" sldId="1559"/>
            <ac:spMk id="7" creationId="{75E0A5E3-B5A7-40C6-9FE8-508ABF9E1458}"/>
          </ac:spMkLst>
        </pc:spChg>
      </pc:sldChg>
      <pc:sldChg chg="modSp add mod">
        <pc:chgData name="张 智" userId="36bdf691fd3510be" providerId="LiveId" clId="{AE5DED4F-DA00-4450-AB73-450C993BC4FD}" dt="2024-05-09T07:34:12.483" v="678"/>
        <pc:sldMkLst>
          <pc:docMk/>
          <pc:sldMk cId="3288724058" sldId="1560"/>
        </pc:sldMkLst>
        <pc:spChg chg="mod">
          <ac:chgData name="张 智" userId="36bdf691fd3510be" providerId="LiveId" clId="{AE5DED4F-DA00-4450-AB73-450C993BC4FD}" dt="2024-05-09T07:34:12.483" v="678"/>
          <ac:spMkLst>
            <pc:docMk/>
            <pc:sldMk cId="3288724058" sldId="1560"/>
            <ac:spMk id="7" creationId="{75E0A5E3-B5A7-40C6-9FE8-508ABF9E1458}"/>
          </ac:spMkLst>
        </pc:spChg>
      </pc:sldChg>
      <pc:sldChg chg="addSp delSp modSp add mod modNotesTx">
        <pc:chgData name="张 智" userId="36bdf691fd3510be" providerId="LiveId" clId="{AE5DED4F-DA00-4450-AB73-450C993BC4FD}" dt="2024-05-13T05:51:51.154" v="10313" actId="20577"/>
        <pc:sldMkLst>
          <pc:docMk/>
          <pc:sldMk cId="2129605611" sldId="1561"/>
        </pc:sldMkLst>
        <pc:spChg chg="add mod">
          <ac:chgData name="张 智" userId="36bdf691fd3510be" providerId="LiveId" clId="{AE5DED4F-DA00-4450-AB73-450C993BC4FD}" dt="2024-05-13T05:51:51.154" v="10313" actId="20577"/>
          <ac:spMkLst>
            <pc:docMk/>
            <pc:sldMk cId="2129605611" sldId="1561"/>
            <ac:spMk id="4" creationId="{B60C46B0-C120-4431-98AB-2D674C3631DB}"/>
          </ac:spMkLst>
        </pc:spChg>
        <pc:spChg chg="del">
          <ac:chgData name="张 智" userId="36bdf691fd3510be" providerId="LiveId" clId="{AE5DED4F-DA00-4450-AB73-450C993BC4FD}" dt="2024-05-09T07:34:49.560" v="683" actId="478"/>
          <ac:spMkLst>
            <pc:docMk/>
            <pc:sldMk cId="2129605611" sldId="1561"/>
            <ac:spMk id="7" creationId="{75E0A5E3-B5A7-40C6-9FE8-508ABF9E1458}"/>
          </ac:spMkLst>
        </pc:spChg>
      </pc:sldChg>
      <pc:sldChg chg="modSp add mod modNotesTx">
        <pc:chgData name="张 智" userId="36bdf691fd3510be" providerId="LiveId" clId="{AE5DED4F-DA00-4450-AB73-450C993BC4FD}" dt="2024-05-12T14:23:03.034" v="5164"/>
        <pc:sldMkLst>
          <pc:docMk/>
          <pc:sldMk cId="1421017218" sldId="1562"/>
        </pc:sldMkLst>
        <pc:spChg chg="mod">
          <ac:chgData name="张 智" userId="36bdf691fd3510be" providerId="LiveId" clId="{AE5DED4F-DA00-4450-AB73-450C993BC4FD}" dt="2024-05-09T07:59:34.488" v="939" actId="20577"/>
          <ac:spMkLst>
            <pc:docMk/>
            <pc:sldMk cId="1421017218" sldId="1562"/>
            <ac:spMk id="7" creationId="{75E0A5E3-B5A7-40C6-9FE8-508ABF9E1458}"/>
          </ac:spMkLst>
        </pc:spChg>
      </pc:sldChg>
      <pc:sldChg chg="modSp add mod modNotesTx">
        <pc:chgData name="张 智" userId="36bdf691fd3510be" providerId="LiveId" clId="{AE5DED4F-DA00-4450-AB73-450C993BC4FD}" dt="2024-05-12T14:28:21.818" v="5685" actId="20577"/>
        <pc:sldMkLst>
          <pc:docMk/>
          <pc:sldMk cId="1834362957" sldId="1563"/>
        </pc:sldMkLst>
        <pc:spChg chg="mod">
          <ac:chgData name="张 智" userId="36bdf691fd3510be" providerId="LiveId" clId="{AE5DED4F-DA00-4450-AB73-450C993BC4FD}" dt="2024-05-09T07:56:31.940" v="928" actId="14100"/>
          <ac:spMkLst>
            <pc:docMk/>
            <pc:sldMk cId="1834362957" sldId="1563"/>
            <ac:spMk id="2" creationId="{92B3B218-E6B7-E949-9413-DBDFA9A361B9}"/>
          </ac:spMkLst>
        </pc:spChg>
        <pc:spChg chg="mod">
          <ac:chgData name="张 智" userId="36bdf691fd3510be" providerId="LiveId" clId="{AE5DED4F-DA00-4450-AB73-450C993BC4FD}" dt="2024-05-12T14:25:27.672" v="5296" actId="20577"/>
          <ac:spMkLst>
            <pc:docMk/>
            <pc:sldMk cId="1834362957" sldId="1563"/>
            <ac:spMk id="4" creationId="{B60C46B0-C120-4431-98AB-2D674C3631DB}"/>
          </ac:spMkLst>
        </pc:spChg>
      </pc:sldChg>
      <pc:sldChg chg="modSp add del mod modNotesTx">
        <pc:chgData name="张 智" userId="36bdf691fd3510be" providerId="LiveId" clId="{AE5DED4F-DA00-4450-AB73-450C993BC4FD}" dt="2024-05-13T03:32:20.652" v="10154" actId="20577"/>
        <pc:sldMkLst>
          <pc:docMk/>
          <pc:sldMk cId="1217545385" sldId="1564"/>
        </pc:sldMkLst>
        <pc:spChg chg="mod">
          <ac:chgData name="张 智" userId="36bdf691fd3510be" providerId="LiveId" clId="{AE5DED4F-DA00-4450-AB73-450C993BC4FD}" dt="2024-05-11T15:29:11.058" v="4220" actId="20577"/>
          <ac:spMkLst>
            <pc:docMk/>
            <pc:sldMk cId="1217545385" sldId="1564"/>
            <ac:spMk id="2" creationId="{92B3B218-E6B7-E949-9413-DBDFA9A361B9}"/>
          </ac:spMkLst>
        </pc:spChg>
        <pc:spChg chg="mod">
          <ac:chgData name="张 智" userId="36bdf691fd3510be" providerId="LiveId" clId="{AE5DED4F-DA00-4450-AB73-450C993BC4FD}" dt="2024-05-13T03:32:20.652" v="10154" actId="20577"/>
          <ac:spMkLst>
            <pc:docMk/>
            <pc:sldMk cId="1217545385" sldId="1564"/>
            <ac:spMk id="7" creationId="{75E0A5E3-B5A7-40C6-9FE8-508ABF9E1458}"/>
          </ac:spMkLst>
        </pc:spChg>
      </pc:sldChg>
      <pc:sldChg chg="addSp delSp modSp add del mod">
        <pc:chgData name="张 智" userId="36bdf691fd3510be" providerId="LiveId" clId="{AE5DED4F-DA00-4450-AB73-450C993BC4FD}" dt="2024-05-10T15:44:19.941" v="1474" actId="2696"/>
        <pc:sldMkLst>
          <pc:docMk/>
          <pc:sldMk cId="4261175508" sldId="1564"/>
        </pc:sldMkLst>
        <pc:spChg chg="del">
          <ac:chgData name="张 智" userId="36bdf691fd3510be" providerId="LiveId" clId="{AE5DED4F-DA00-4450-AB73-450C993BC4FD}" dt="2024-05-10T15:30:50.125" v="1332" actId="478"/>
          <ac:spMkLst>
            <pc:docMk/>
            <pc:sldMk cId="4261175508" sldId="1564"/>
            <ac:spMk id="5" creationId="{212FFFC4-E00C-455E-BA6A-697EE9560C2D}"/>
          </ac:spMkLst>
        </pc:spChg>
        <pc:spChg chg="add del mod">
          <ac:chgData name="张 智" userId="36bdf691fd3510be" providerId="LiveId" clId="{AE5DED4F-DA00-4450-AB73-450C993BC4FD}" dt="2024-05-10T15:31:58.595" v="1337" actId="478"/>
          <ac:spMkLst>
            <pc:docMk/>
            <pc:sldMk cId="4261175508" sldId="1564"/>
            <ac:spMk id="6" creationId="{CBD776A4-5C43-4C23-BB91-C9EDF14D3927}"/>
          </ac:spMkLst>
        </pc:spChg>
        <pc:spChg chg="mod">
          <ac:chgData name="张 智" userId="36bdf691fd3510be" providerId="LiveId" clId="{AE5DED4F-DA00-4450-AB73-450C993BC4FD}" dt="2024-05-10T15:33:02.538" v="1357" actId="108"/>
          <ac:spMkLst>
            <pc:docMk/>
            <pc:sldMk cId="4261175508" sldId="1564"/>
            <ac:spMk id="7" creationId="{75E0A5E3-B5A7-40C6-9FE8-508ABF9E1458}"/>
          </ac:spMkLst>
        </pc:spChg>
        <pc:picChg chg="del">
          <ac:chgData name="张 智" userId="36bdf691fd3510be" providerId="LiveId" clId="{AE5DED4F-DA00-4450-AB73-450C993BC4FD}" dt="2024-05-10T15:30:51.512" v="1333" actId="478"/>
          <ac:picMkLst>
            <pc:docMk/>
            <pc:sldMk cId="4261175508" sldId="1564"/>
            <ac:picMk id="1026" creationId="{91BB2D63-9A43-4A70-94A6-83ACD9DA0AEE}"/>
          </ac:picMkLst>
        </pc:picChg>
      </pc:sldChg>
      <pc:sldChg chg="modSp add del mod">
        <pc:chgData name="张 智" userId="36bdf691fd3510be" providerId="LiveId" clId="{AE5DED4F-DA00-4450-AB73-450C993BC4FD}" dt="2024-05-10T15:44:19.941" v="1474" actId="2696"/>
        <pc:sldMkLst>
          <pc:docMk/>
          <pc:sldMk cId="743561615" sldId="1565"/>
        </pc:sldMkLst>
        <pc:spChg chg="mod">
          <ac:chgData name="张 智" userId="36bdf691fd3510be" providerId="LiveId" clId="{AE5DED4F-DA00-4450-AB73-450C993BC4FD}" dt="2024-05-10T15:40:26.120" v="1405" actId="20577"/>
          <ac:spMkLst>
            <pc:docMk/>
            <pc:sldMk cId="743561615" sldId="1565"/>
            <ac:spMk id="7" creationId="{75E0A5E3-B5A7-40C6-9FE8-508ABF9E1458}"/>
          </ac:spMkLst>
        </pc:spChg>
      </pc:sldChg>
      <pc:sldChg chg="modSp add del mod">
        <pc:chgData name="张 智" userId="36bdf691fd3510be" providerId="LiveId" clId="{AE5DED4F-DA00-4450-AB73-450C993BC4FD}" dt="2024-05-13T02:06:41.473" v="7515" actId="2696"/>
        <pc:sldMkLst>
          <pc:docMk/>
          <pc:sldMk cId="3764889077" sldId="1565"/>
        </pc:sldMkLst>
        <pc:spChg chg="mod">
          <ac:chgData name="张 智" userId="36bdf691fd3510be" providerId="LiveId" clId="{AE5DED4F-DA00-4450-AB73-450C993BC4FD}" dt="2024-05-11T15:29:15.211" v="4223" actId="20577"/>
          <ac:spMkLst>
            <pc:docMk/>
            <pc:sldMk cId="3764889077" sldId="1565"/>
            <ac:spMk id="2" creationId="{92B3B218-E6B7-E949-9413-DBDFA9A361B9}"/>
          </ac:spMkLst>
        </pc:spChg>
      </pc:sldChg>
      <pc:sldChg chg="modSp add mod">
        <pc:chgData name="张 智" userId="36bdf691fd3510be" providerId="LiveId" clId="{AE5DED4F-DA00-4450-AB73-450C993BC4FD}" dt="2024-05-13T02:25:50.446" v="8549" actId="20577"/>
        <pc:sldMkLst>
          <pc:docMk/>
          <pc:sldMk cId="693837114" sldId="1566"/>
        </pc:sldMkLst>
        <pc:spChg chg="mod">
          <ac:chgData name="张 智" userId="36bdf691fd3510be" providerId="LiveId" clId="{AE5DED4F-DA00-4450-AB73-450C993BC4FD}" dt="2024-05-11T15:29:21.030" v="4224" actId="20577"/>
          <ac:spMkLst>
            <pc:docMk/>
            <pc:sldMk cId="693837114" sldId="1566"/>
            <ac:spMk id="2" creationId="{92B3B218-E6B7-E949-9413-DBDFA9A361B9}"/>
          </ac:spMkLst>
        </pc:spChg>
        <pc:spChg chg="mod">
          <ac:chgData name="张 智" userId="36bdf691fd3510be" providerId="LiveId" clId="{AE5DED4F-DA00-4450-AB73-450C993BC4FD}" dt="2024-05-13T02:25:50.446" v="8549" actId="20577"/>
          <ac:spMkLst>
            <pc:docMk/>
            <pc:sldMk cId="693837114" sldId="1566"/>
            <ac:spMk id="7" creationId="{75E0A5E3-B5A7-40C6-9FE8-508ABF9E1458}"/>
          </ac:spMkLst>
        </pc:spChg>
      </pc:sldChg>
      <pc:sldChg chg="modSp add del mod">
        <pc:chgData name="张 智" userId="36bdf691fd3510be" providerId="LiveId" clId="{AE5DED4F-DA00-4450-AB73-450C993BC4FD}" dt="2024-05-10T15:44:19.941" v="1474" actId="2696"/>
        <pc:sldMkLst>
          <pc:docMk/>
          <pc:sldMk cId="1707628157" sldId="1566"/>
        </pc:sldMkLst>
        <pc:spChg chg="mod">
          <ac:chgData name="张 智" userId="36bdf691fd3510be" providerId="LiveId" clId="{AE5DED4F-DA00-4450-AB73-450C993BC4FD}" dt="2024-05-10T15:42:34.767" v="1467" actId="20577"/>
          <ac:spMkLst>
            <pc:docMk/>
            <pc:sldMk cId="1707628157" sldId="1566"/>
            <ac:spMk id="7" creationId="{75E0A5E3-B5A7-40C6-9FE8-508ABF9E1458}"/>
          </ac:spMkLst>
        </pc:spChg>
      </pc:sldChg>
      <pc:sldChg chg="modSp add mod modNotesTx">
        <pc:chgData name="张 智" userId="36bdf691fd3510be" providerId="LiveId" clId="{AE5DED4F-DA00-4450-AB73-450C993BC4FD}" dt="2024-05-13T02:25:47.634" v="8548" actId="20577"/>
        <pc:sldMkLst>
          <pc:docMk/>
          <pc:sldMk cId="1208814414" sldId="1567"/>
        </pc:sldMkLst>
        <pc:spChg chg="mod">
          <ac:chgData name="张 智" userId="36bdf691fd3510be" providerId="LiveId" clId="{AE5DED4F-DA00-4450-AB73-450C993BC4FD}" dt="2024-05-11T15:29:23.006" v="4225" actId="20577"/>
          <ac:spMkLst>
            <pc:docMk/>
            <pc:sldMk cId="1208814414" sldId="1567"/>
            <ac:spMk id="2" creationId="{92B3B218-E6B7-E949-9413-DBDFA9A361B9}"/>
          </ac:spMkLst>
        </pc:spChg>
        <pc:spChg chg="mod">
          <ac:chgData name="张 智" userId="36bdf691fd3510be" providerId="LiveId" clId="{AE5DED4F-DA00-4450-AB73-450C993BC4FD}" dt="2024-05-13T02:25:47.634" v="8548" actId="20577"/>
          <ac:spMkLst>
            <pc:docMk/>
            <pc:sldMk cId="1208814414" sldId="1567"/>
            <ac:spMk id="7" creationId="{75E0A5E3-B5A7-40C6-9FE8-508ABF9E1458}"/>
          </ac:spMkLst>
        </pc:spChg>
      </pc:sldChg>
      <pc:sldChg chg="modSp add del mod modNotesTx">
        <pc:chgData name="张 智" userId="36bdf691fd3510be" providerId="LiveId" clId="{AE5DED4F-DA00-4450-AB73-450C993BC4FD}" dt="2024-05-10T15:44:19.941" v="1474" actId="2696"/>
        <pc:sldMkLst>
          <pc:docMk/>
          <pc:sldMk cId="3930504212" sldId="1567"/>
        </pc:sldMkLst>
        <pc:spChg chg="mod">
          <ac:chgData name="张 智" userId="36bdf691fd3510be" providerId="LiveId" clId="{AE5DED4F-DA00-4450-AB73-450C993BC4FD}" dt="2024-05-10T15:43:06.503" v="1468" actId="21"/>
          <ac:spMkLst>
            <pc:docMk/>
            <pc:sldMk cId="3930504212" sldId="1567"/>
            <ac:spMk id="7" creationId="{75E0A5E3-B5A7-40C6-9FE8-508ABF9E1458}"/>
          </ac:spMkLst>
        </pc:spChg>
      </pc:sldChg>
      <pc:sldChg chg="addSp delSp modSp add mod modNotesTx">
        <pc:chgData name="张 智" userId="36bdf691fd3510be" providerId="LiveId" clId="{AE5DED4F-DA00-4450-AB73-450C993BC4FD}" dt="2024-05-13T01:23:35.103" v="6299" actId="20577"/>
        <pc:sldMkLst>
          <pc:docMk/>
          <pc:sldMk cId="1160980038" sldId="1568"/>
        </pc:sldMkLst>
        <pc:spChg chg="mod">
          <ac:chgData name="张 智" userId="36bdf691fd3510be" providerId="LiveId" clId="{AE5DED4F-DA00-4450-AB73-450C993BC4FD}" dt="2024-05-10T16:06:00.309" v="2277" actId="20577"/>
          <ac:spMkLst>
            <pc:docMk/>
            <pc:sldMk cId="1160980038" sldId="1568"/>
            <ac:spMk id="2" creationId="{753A7AE6-D4A2-4EC7-AB69-D10FDED6791E}"/>
          </ac:spMkLst>
        </pc:spChg>
        <pc:spChg chg="mod">
          <ac:chgData name="张 智" userId="36bdf691fd3510be" providerId="LiveId" clId="{AE5DED4F-DA00-4450-AB73-450C993BC4FD}" dt="2024-05-11T14:28:43.144" v="3206" actId="20577"/>
          <ac:spMkLst>
            <pc:docMk/>
            <pc:sldMk cId="1160980038" sldId="1568"/>
            <ac:spMk id="5" creationId="{7F5B0894-DE45-40DF-81F4-90CA4E9FF03C}"/>
          </ac:spMkLst>
        </pc:spChg>
        <pc:spChg chg="add del mod">
          <ac:chgData name="张 智" userId="36bdf691fd3510be" providerId="LiveId" clId="{AE5DED4F-DA00-4450-AB73-450C993BC4FD}" dt="2024-05-10T16:05:25.648" v="2255" actId="478"/>
          <ac:spMkLst>
            <pc:docMk/>
            <pc:sldMk cId="1160980038" sldId="1568"/>
            <ac:spMk id="10" creationId="{8C022637-2CAB-4043-AD36-DD092A3715C7}"/>
          </ac:spMkLst>
        </pc:spChg>
        <pc:spChg chg="add del mod">
          <ac:chgData name="张 智" userId="36bdf691fd3510be" providerId="LiveId" clId="{AE5DED4F-DA00-4450-AB73-450C993BC4FD}" dt="2024-05-10T16:05:25.648" v="2255" actId="478"/>
          <ac:spMkLst>
            <pc:docMk/>
            <pc:sldMk cId="1160980038" sldId="1568"/>
            <ac:spMk id="11" creationId="{6A0B8B0F-21CB-411C-8E3C-AF37BE26A61D}"/>
          </ac:spMkLst>
        </pc:spChg>
        <pc:spChg chg="add del mod">
          <ac:chgData name="张 智" userId="36bdf691fd3510be" providerId="LiveId" clId="{AE5DED4F-DA00-4450-AB73-450C993BC4FD}" dt="2024-05-10T16:05:25.648" v="2255" actId="478"/>
          <ac:spMkLst>
            <pc:docMk/>
            <pc:sldMk cId="1160980038" sldId="1568"/>
            <ac:spMk id="12" creationId="{1333E6F0-577D-4F2D-922F-99A65DDA6AAE}"/>
          </ac:spMkLst>
        </pc:spChg>
        <pc:spChg chg="add del mod">
          <ac:chgData name="张 智" userId="36bdf691fd3510be" providerId="LiveId" clId="{AE5DED4F-DA00-4450-AB73-450C993BC4FD}" dt="2024-05-10T16:05:25.648" v="2255" actId="478"/>
          <ac:spMkLst>
            <pc:docMk/>
            <pc:sldMk cId="1160980038" sldId="1568"/>
            <ac:spMk id="13" creationId="{DDB5479B-B7C5-490F-8B02-9D812A5AE2FC}"/>
          </ac:spMkLst>
        </pc:spChg>
        <pc:spChg chg="add del mod">
          <ac:chgData name="张 智" userId="36bdf691fd3510be" providerId="LiveId" clId="{AE5DED4F-DA00-4450-AB73-450C993BC4FD}" dt="2024-05-10T16:05:25.648" v="2255" actId="478"/>
          <ac:spMkLst>
            <pc:docMk/>
            <pc:sldMk cId="1160980038" sldId="1568"/>
            <ac:spMk id="14" creationId="{039FEB61-FC61-49EB-91FA-E6CC5463D258}"/>
          </ac:spMkLst>
        </pc:spChg>
        <pc:spChg chg="add del mod">
          <ac:chgData name="张 智" userId="36bdf691fd3510be" providerId="LiveId" clId="{AE5DED4F-DA00-4450-AB73-450C993BC4FD}" dt="2024-05-10T16:05:25.648" v="2255" actId="478"/>
          <ac:spMkLst>
            <pc:docMk/>
            <pc:sldMk cId="1160980038" sldId="1568"/>
            <ac:spMk id="15" creationId="{81C3D0F7-AAC4-447A-8D4F-3D7EAC0EFEAC}"/>
          </ac:spMkLst>
        </pc:spChg>
        <pc:spChg chg="add del mod">
          <ac:chgData name="张 智" userId="36bdf691fd3510be" providerId="LiveId" clId="{AE5DED4F-DA00-4450-AB73-450C993BC4FD}" dt="2024-05-10T16:05:25.648" v="2255" actId="478"/>
          <ac:spMkLst>
            <pc:docMk/>
            <pc:sldMk cId="1160980038" sldId="1568"/>
            <ac:spMk id="16" creationId="{54A1E37B-392D-443A-B60C-D906C5F95C32}"/>
          </ac:spMkLst>
        </pc:spChg>
        <pc:spChg chg="add del mod">
          <ac:chgData name="张 智" userId="36bdf691fd3510be" providerId="LiveId" clId="{AE5DED4F-DA00-4450-AB73-450C993BC4FD}" dt="2024-05-10T16:05:25.648" v="2255" actId="478"/>
          <ac:spMkLst>
            <pc:docMk/>
            <pc:sldMk cId="1160980038" sldId="1568"/>
            <ac:spMk id="17" creationId="{DEB08144-363C-47EA-B39D-BEA137E64D76}"/>
          </ac:spMkLst>
        </pc:spChg>
        <pc:spChg chg="add del mod">
          <ac:chgData name="张 智" userId="36bdf691fd3510be" providerId="LiveId" clId="{AE5DED4F-DA00-4450-AB73-450C993BC4FD}" dt="2024-05-10T16:05:25.648" v="2255" actId="478"/>
          <ac:spMkLst>
            <pc:docMk/>
            <pc:sldMk cId="1160980038" sldId="1568"/>
            <ac:spMk id="18" creationId="{0AFF0BAA-EE06-4D5D-B369-1993A8883B51}"/>
          </ac:spMkLst>
        </pc:spChg>
        <pc:spChg chg="add del mod">
          <ac:chgData name="张 智" userId="36bdf691fd3510be" providerId="LiveId" clId="{AE5DED4F-DA00-4450-AB73-450C993BC4FD}" dt="2024-05-10T16:05:25.648" v="2255" actId="478"/>
          <ac:spMkLst>
            <pc:docMk/>
            <pc:sldMk cId="1160980038" sldId="1568"/>
            <ac:spMk id="19" creationId="{1AE1FC47-3DFF-449E-BF3C-146287CF7819}"/>
          </ac:spMkLst>
        </pc:spChg>
        <pc:spChg chg="add del mod">
          <ac:chgData name="张 智" userId="36bdf691fd3510be" providerId="LiveId" clId="{AE5DED4F-DA00-4450-AB73-450C993BC4FD}" dt="2024-05-10T16:05:25.648" v="2255" actId="478"/>
          <ac:spMkLst>
            <pc:docMk/>
            <pc:sldMk cId="1160980038" sldId="1568"/>
            <ac:spMk id="20" creationId="{A188EA56-FB3A-47E5-9684-40D238E3F6E2}"/>
          </ac:spMkLst>
        </pc:spChg>
        <pc:spChg chg="add del mod">
          <ac:chgData name="张 智" userId="36bdf691fd3510be" providerId="LiveId" clId="{AE5DED4F-DA00-4450-AB73-450C993BC4FD}" dt="2024-05-10T16:05:25.648" v="2255" actId="478"/>
          <ac:spMkLst>
            <pc:docMk/>
            <pc:sldMk cId="1160980038" sldId="1568"/>
            <ac:spMk id="21" creationId="{C89C2E8B-EC1F-42B5-806D-D132EC77D3D9}"/>
          </ac:spMkLst>
        </pc:spChg>
        <pc:spChg chg="add del mod">
          <ac:chgData name="张 智" userId="36bdf691fd3510be" providerId="LiveId" clId="{AE5DED4F-DA00-4450-AB73-450C993BC4FD}" dt="2024-05-10T16:05:25.648" v="2255" actId="478"/>
          <ac:spMkLst>
            <pc:docMk/>
            <pc:sldMk cId="1160980038" sldId="1568"/>
            <ac:spMk id="22" creationId="{6FA3106A-2659-484E-AA9A-CDFEE19EBFD0}"/>
          </ac:spMkLst>
        </pc:spChg>
        <pc:spChg chg="add del mod">
          <ac:chgData name="张 智" userId="36bdf691fd3510be" providerId="LiveId" clId="{AE5DED4F-DA00-4450-AB73-450C993BC4FD}" dt="2024-05-10T16:05:25.648" v="2255" actId="478"/>
          <ac:spMkLst>
            <pc:docMk/>
            <pc:sldMk cId="1160980038" sldId="1568"/>
            <ac:spMk id="23" creationId="{147B4DDC-8B92-4C37-9EC4-33C8D51E6F8F}"/>
          </ac:spMkLst>
        </pc:spChg>
        <pc:spChg chg="add del mod">
          <ac:chgData name="张 智" userId="36bdf691fd3510be" providerId="LiveId" clId="{AE5DED4F-DA00-4450-AB73-450C993BC4FD}" dt="2024-05-10T16:05:25.648" v="2255" actId="478"/>
          <ac:spMkLst>
            <pc:docMk/>
            <pc:sldMk cId="1160980038" sldId="1568"/>
            <ac:spMk id="24" creationId="{41E92CFE-FC77-4042-A1AE-FA715DEC27BC}"/>
          </ac:spMkLst>
        </pc:spChg>
        <pc:picChg chg="del">
          <ac:chgData name="张 智" userId="36bdf691fd3510be" providerId="LiveId" clId="{AE5DED4F-DA00-4450-AB73-450C993BC4FD}" dt="2024-05-10T15:57:34.534" v="2122" actId="478"/>
          <ac:picMkLst>
            <pc:docMk/>
            <pc:sldMk cId="1160980038" sldId="1568"/>
            <ac:picMk id="6" creationId="{D3320554-657F-4671-ACBB-D0789B7930CB}"/>
          </ac:picMkLst>
        </pc:picChg>
        <pc:picChg chg="add del mod">
          <ac:chgData name="张 智" userId="36bdf691fd3510be" providerId="LiveId" clId="{AE5DED4F-DA00-4450-AB73-450C993BC4FD}" dt="2024-05-10T16:03:56.453" v="2239" actId="478"/>
          <ac:picMkLst>
            <pc:docMk/>
            <pc:sldMk cId="1160980038" sldId="1568"/>
            <ac:picMk id="7" creationId="{D5E4ABB9-AA0E-4744-A795-742FFAFFCF5D}"/>
          </ac:picMkLst>
        </pc:picChg>
        <pc:picChg chg="add del mod">
          <ac:chgData name="张 智" userId="36bdf691fd3510be" providerId="LiveId" clId="{AE5DED4F-DA00-4450-AB73-450C993BC4FD}" dt="2024-05-10T16:05:21.036" v="2254" actId="478"/>
          <ac:picMkLst>
            <pc:docMk/>
            <pc:sldMk cId="1160980038" sldId="1568"/>
            <ac:picMk id="8" creationId="{32E93B20-23EF-4B55-93A9-A5AB11260DEF}"/>
          </ac:picMkLst>
        </pc:picChg>
        <pc:picChg chg="add del mod">
          <ac:chgData name="张 智" userId="36bdf691fd3510be" providerId="LiveId" clId="{AE5DED4F-DA00-4450-AB73-450C993BC4FD}" dt="2024-05-10T16:05:25.648" v="2255" actId="478"/>
          <ac:picMkLst>
            <pc:docMk/>
            <pc:sldMk cId="1160980038" sldId="1568"/>
            <ac:picMk id="9" creationId="{7241FE12-F380-4D00-9044-2BA554046EFF}"/>
          </ac:picMkLst>
        </pc:picChg>
      </pc:sldChg>
      <pc:sldChg chg="addSp delSp modSp add del mod modNotesTx">
        <pc:chgData name="张 智" userId="36bdf691fd3510be" providerId="LiveId" clId="{AE5DED4F-DA00-4450-AB73-450C993BC4FD}" dt="2024-05-10T15:51:51.546" v="1689" actId="2696"/>
        <pc:sldMkLst>
          <pc:docMk/>
          <pc:sldMk cId="3289623412" sldId="1568"/>
        </pc:sldMkLst>
        <pc:spChg chg="del">
          <ac:chgData name="张 智" userId="36bdf691fd3510be" providerId="LiveId" clId="{AE5DED4F-DA00-4450-AB73-450C993BC4FD}" dt="2024-05-10T15:50:49.257" v="1638" actId="21"/>
          <ac:spMkLst>
            <pc:docMk/>
            <pc:sldMk cId="3289623412" sldId="1568"/>
            <ac:spMk id="2" creationId="{92B3B218-E6B7-E949-9413-DBDFA9A361B9}"/>
          </ac:spMkLst>
        </pc:spChg>
        <pc:spChg chg="add mod">
          <ac:chgData name="张 智" userId="36bdf691fd3510be" providerId="LiveId" clId="{AE5DED4F-DA00-4450-AB73-450C993BC4FD}" dt="2024-05-10T15:50:49.257" v="1638" actId="21"/>
          <ac:spMkLst>
            <pc:docMk/>
            <pc:sldMk cId="3289623412" sldId="1568"/>
            <ac:spMk id="4" creationId="{BD6B69A5-E0E4-49FF-8C57-B680279270DD}"/>
          </ac:spMkLst>
        </pc:spChg>
        <pc:spChg chg="del">
          <ac:chgData name="张 智" userId="36bdf691fd3510be" providerId="LiveId" clId="{AE5DED4F-DA00-4450-AB73-450C993BC4FD}" dt="2024-05-10T15:50:37.841" v="1636" actId="478"/>
          <ac:spMkLst>
            <pc:docMk/>
            <pc:sldMk cId="3289623412" sldId="1568"/>
            <ac:spMk id="5" creationId="{212FFFC4-E00C-455E-BA6A-697EE9560C2D}"/>
          </ac:spMkLst>
        </pc:spChg>
        <pc:spChg chg="del">
          <ac:chgData name="张 智" userId="36bdf691fd3510be" providerId="LiveId" clId="{AE5DED4F-DA00-4450-AB73-450C993BC4FD}" dt="2024-05-10T15:50:36.060" v="1634" actId="478"/>
          <ac:spMkLst>
            <pc:docMk/>
            <pc:sldMk cId="3289623412" sldId="1568"/>
            <ac:spMk id="7" creationId="{75E0A5E3-B5A7-40C6-9FE8-508ABF9E1458}"/>
          </ac:spMkLst>
        </pc:spChg>
        <pc:picChg chg="del">
          <ac:chgData name="张 智" userId="36bdf691fd3510be" providerId="LiveId" clId="{AE5DED4F-DA00-4450-AB73-450C993BC4FD}" dt="2024-05-10T15:50:36.900" v="1635" actId="478"/>
          <ac:picMkLst>
            <pc:docMk/>
            <pc:sldMk cId="3289623412" sldId="1568"/>
            <ac:picMk id="1026" creationId="{91BB2D63-9A43-4A70-94A6-83ACD9DA0AEE}"/>
          </ac:picMkLst>
        </pc:picChg>
      </pc:sldChg>
      <pc:sldChg chg="modSp add del mod">
        <pc:chgData name="张 智" userId="36bdf691fd3510be" providerId="LiveId" clId="{AE5DED4F-DA00-4450-AB73-450C993BC4FD}" dt="2024-05-10T16:07:15.848" v="2306" actId="2696"/>
        <pc:sldMkLst>
          <pc:docMk/>
          <pc:sldMk cId="2700984908" sldId="1569"/>
        </pc:sldMkLst>
        <pc:spChg chg="mod">
          <ac:chgData name="张 智" userId="36bdf691fd3510be" providerId="LiveId" clId="{AE5DED4F-DA00-4450-AB73-450C993BC4FD}" dt="2024-05-10T16:06:14.598" v="2280" actId="14100"/>
          <ac:spMkLst>
            <pc:docMk/>
            <pc:sldMk cId="2700984908" sldId="1569"/>
            <ac:spMk id="2" creationId="{753A7AE6-D4A2-4EC7-AB69-D10FDED6791E}"/>
          </ac:spMkLst>
        </pc:spChg>
      </pc:sldChg>
      <pc:sldChg chg="modSp add mod modNotesTx">
        <pc:chgData name="张 智" userId="36bdf691fd3510be" providerId="LiveId" clId="{AE5DED4F-DA00-4450-AB73-450C993BC4FD}" dt="2024-05-13T03:17:18.299" v="9775" actId="20577"/>
        <pc:sldMkLst>
          <pc:docMk/>
          <pc:sldMk cId="3127478266" sldId="1569"/>
        </pc:sldMkLst>
        <pc:spChg chg="mod">
          <ac:chgData name="张 智" userId="36bdf691fd3510be" providerId="LiveId" clId="{AE5DED4F-DA00-4450-AB73-450C993BC4FD}" dt="2024-05-11T14:29:21.866" v="3209" actId="20577"/>
          <ac:spMkLst>
            <pc:docMk/>
            <pc:sldMk cId="3127478266" sldId="1569"/>
            <ac:spMk id="2" creationId="{92B3B218-E6B7-E949-9413-DBDFA9A361B9}"/>
          </ac:spMkLst>
        </pc:spChg>
        <pc:spChg chg="mod">
          <ac:chgData name="张 智" userId="36bdf691fd3510be" providerId="LiveId" clId="{AE5DED4F-DA00-4450-AB73-450C993BC4FD}" dt="2024-05-11T14:31:19.493" v="3228" actId="27636"/>
          <ac:spMkLst>
            <pc:docMk/>
            <pc:sldMk cId="3127478266" sldId="1569"/>
            <ac:spMk id="3" creationId="{13DB3674-2D4B-8645-8753-8E30E629B377}"/>
          </ac:spMkLst>
        </pc:spChg>
      </pc:sldChg>
      <pc:sldChg chg="modSp add mod modNotesTx">
        <pc:chgData name="张 智" userId="36bdf691fd3510be" providerId="LiveId" clId="{AE5DED4F-DA00-4450-AB73-450C993BC4FD}" dt="2024-05-13T06:31:31.889" v="10384" actId="20577"/>
        <pc:sldMkLst>
          <pc:docMk/>
          <pc:sldMk cId="3661408518" sldId="1570"/>
        </pc:sldMkLst>
        <pc:spChg chg="mod">
          <ac:chgData name="张 智" userId="36bdf691fd3510be" providerId="LiveId" clId="{AE5DED4F-DA00-4450-AB73-450C993BC4FD}" dt="2024-05-11T14:45:26.728" v="3230" actId="20577"/>
          <ac:spMkLst>
            <pc:docMk/>
            <pc:sldMk cId="3661408518" sldId="1570"/>
            <ac:spMk id="2" creationId="{92B3B218-E6B7-E949-9413-DBDFA9A361B9}"/>
          </ac:spMkLst>
        </pc:spChg>
        <pc:spChg chg="mod">
          <ac:chgData name="张 智" userId="36bdf691fd3510be" providerId="LiveId" clId="{AE5DED4F-DA00-4450-AB73-450C993BC4FD}" dt="2024-05-11T14:45:48.138" v="3238" actId="14100"/>
          <ac:spMkLst>
            <pc:docMk/>
            <pc:sldMk cId="3661408518" sldId="1570"/>
            <ac:spMk id="3" creationId="{13DB3674-2D4B-8645-8753-8E30E629B377}"/>
          </ac:spMkLst>
        </pc:spChg>
      </pc:sldChg>
      <pc:sldChg chg="modSp add mod modNotesTx">
        <pc:chgData name="张 智" userId="36bdf691fd3510be" providerId="LiveId" clId="{AE5DED4F-DA00-4450-AB73-450C993BC4FD}" dt="2024-05-13T01:27:53.707" v="6404" actId="20577"/>
        <pc:sldMkLst>
          <pc:docMk/>
          <pc:sldMk cId="3120467212" sldId="1571"/>
        </pc:sldMkLst>
        <pc:spChg chg="mod">
          <ac:chgData name="张 智" userId="36bdf691fd3510be" providerId="LiveId" clId="{AE5DED4F-DA00-4450-AB73-450C993BC4FD}" dt="2024-05-11T14:48:50.168" v="3298" actId="1076"/>
          <ac:spMkLst>
            <pc:docMk/>
            <pc:sldMk cId="3120467212" sldId="1571"/>
            <ac:spMk id="2" creationId="{92B3B218-E6B7-E949-9413-DBDFA9A361B9}"/>
          </ac:spMkLst>
        </pc:spChg>
        <pc:spChg chg="mod">
          <ac:chgData name="张 智" userId="36bdf691fd3510be" providerId="LiveId" clId="{AE5DED4F-DA00-4450-AB73-450C993BC4FD}" dt="2024-05-13T01:27:53.707" v="6404" actId="20577"/>
          <ac:spMkLst>
            <pc:docMk/>
            <pc:sldMk cId="3120467212" sldId="1571"/>
            <ac:spMk id="3" creationId="{13DB3674-2D4B-8645-8753-8E30E629B377}"/>
          </ac:spMkLst>
        </pc:spChg>
      </pc:sldChg>
      <pc:sldChg chg="modSp add mod modNotesTx">
        <pc:chgData name="张 智" userId="36bdf691fd3510be" providerId="LiveId" clId="{AE5DED4F-DA00-4450-AB73-450C993BC4FD}" dt="2024-05-13T01:29:53.013" v="6455" actId="20577"/>
        <pc:sldMkLst>
          <pc:docMk/>
          <pc:sldMk cId="3497431990" sldId="1572"/>
        </pc:sldMkLst>
        <pc:spChg chg="mod">
          <ac:chgData name="张 智" userId="36bdf691fd3510be" providerId="LiveId" clId="{AE5DED4F-DA00-4450-AB73-450C993BC4FD}" dt="2024-05-11T14:51:30.839" v="3322" actId="20577"/>
          <ac:spMkLst>
            <pc:docMk/>
            <pc:sldMk cId="3497431990" sldId="1572"/>
            <ac:spMk id="3" creationId="{13DB3674-2D4B-8645-8753-8E30E629B377}"/>
          </ac:spMkLst>
        </pc:spChg>
      </pc:sldChg>
      <pc:sldChg chg="modSp add mod modNotesTx">
        <pc:chgData name="张 智" userId="36bdf691fd3510be" providerId="LiveId" clId="{AE5DED4F-DA00-4450-AB73-450C993BC4FD}" dt="2024-05-13T01:31:11.678" v="6619" actId="20577"/>
        <pc:sldMkLst>
          <pc:docMk/>
          <pc:sldMk cId="4069697500" sldId="1573"/>
        </pc:sldMkLst>
        <pc:spChg chg="mod">
          <ac:chgData name="张 智" userId="36bdf691fd3510be" providerId="LiveId" clId="{AE5DED4F-DA00-4450-AB73-450C993BC4FD}" dt="2024-05-11T14:58:27.514" v="3674" actId="20577"/>
          <ac:spMkLst>
            <pc:docMk/>
            <pc:sldMk cId="4069697500" sldId="1573"/>
            <ac:spMk id="3" creationId="{13DB3674-2D4B-8645-8753-8E30E629B377}"/>
          </ac:spMkLst>
        </pc:spChg>
      </pc:sldChg>
      <pc:sldChg chg="modSp add mod">
        <pc:chgData name="张 智" userId="36bdf691fd3510be" providerId="LiveId" clId="{AE5DED4F-DA00-4450-AB73-450C993BC4FD}" dt="2024-05-13T03:20:43.289" v="9777" actId="20577"/>
        <pc:sldMkLst>
          <pc:docMk/>
          <pc:sldMk cId="1676628065" sldId="1574"/>
        </pc:sldMkLst>
        <pc:spChg chg="mod">
          <ac:chgData name="张 智" userId="36bdf691fd3510be" providerId="LiveId" clId="{AE5DED4F-DA00-4450-AB73-450C993BC4FD}" dt="2024-05-11T15:02:27.981" v="3677" actId="20577"/>
          <ac:spMkLst>
            <pc:docMk/>
            <pc:sldMk cId="1676628065" sldId="1574"/>
            <ac:spMk id="2" creationId="{92B3B218-E6B7-E949-9413-DBDFA9A361B9}"/>
          </ac:spMkLst>
        </pc:spChg>
        <pc:spChg chg="mod">
          <ac:chgData name="张 智" userId="36bdf691fd3510be" providerId="LiveId" clId="{AE5DED4F-DA00-4450-AB73-450C993BC4FD}" dt="2024-05-13T03:20:43.289" v="9777" actId="20577"/>
          <ac:spMkLst>
            <pc:docMk/>
            <pc:sldMk cId="1676628065" sldId="1574"/>
            <ac:spMk id="3" creationId="{13DB3674-2D4B-8645-8753-8E30E629B377}"/>
          </ac:spMkLst>
        </pc:spChg>
      </pc:sldChg>
      <pc:sldChg chg="modSp add mod modNotesTx">
        <pc:chgData name="张 智" userId="36bdf691fd3510be" providerId="LiveId" clId="{AE5DED4F-DA00-4450-AB73-450C993BC4FD}" dt="2024-05-13T03:24:21.202" v="9817" actId="20577"/>
        <pc:sldMkLst>
          <pc:docMk/>
          <pc:sldMk cId="2183489948" sldId="1575"/>
        </pc:sldMkLst>
        <pc:spChg chg="mod">
          <ac:chgData name="张 智" userId="36bdf691fd3510be" providerId="LiveId" clId="{AE5DED4F-DA00-4450-AB73-450C993BC4FD}" dt="2024-05-11T15:19:54.986" v="4011" actId="20577"/>
          <ac:spMkLst>
            <pc:docMk/>
            <pc:sldMk cId="2183489948" sldId="1575"/>
            <ac:spMk id="2" creationId="{92B3B218-E6B7-E949-9413-DBDFA9A361B9}"/>
          </ac:spMkLst>
        </pc:spChg>
        <pc:spChg chg="mod">
          <ac:chgData name="张 智" userId="36bdf691fd3510be" providerId="LiveId" clId="{AE5DED4F-DA00-4450-AB73-450C993BC4FD}" dt="2024-05-11T15:27:04.711" v="4217" actId="20577"/>
          <ac:spMkLst>
            <pc:docMk/>
            <pc:sldMk cId="2183489948" sldId="1575"/>
            <ac:spMk id="3" creationId="{13DB3674-2D4B-8645-8753-8E30E629B377}"/>
          </ac:spMkLst>
        </pc:spChg>
      </pc:sldChg>
      <pc:sldChg chg="modSp add del mod">
        <pc:chgData name="张 智" userId="36bdf691fd3510be" providerId="LiveId" clId="{AE5DED4F-DA00-4450-AB73-450C993BC4FD}" dt="2024-05-11T15:16:06.244" v="3994" actId="2696"/>
        <pc:sldMkLst>
          <pc:docMk/>
          <pc:sldMk cId="4271803376" sldId="1575"/>
        </pc:sldMkLst>
        <pc:spChg chg="mod">
          <ac:chgData name="张 智" userId="36bdf691fd3510be" providerId="LiveId" clId="{AE5DED4F-DA00-4450-AB73-450C993BC4FD}" dt="2024-05-11T15:07:24.034" v="3782"/>
          <ac:spMkLst>
            <pc:docMk/>
            <pc:sldMk cId="4271803376" sldId="1575"/>
            <ac:spMk id="3" creationId="{13DB3674-2D4B-8645-8753-8E30E629B377}"/>
          </ac:spMkLst>
        </pc:spChg>
      </pc:sldChg>
      <pc:sldChg chg="modSp add mod">
        <pc:chgData name="张 智" userId="36bdf691fd3510be" providerId="LiveId" clId="{AE5DED4F-DA00-4450-AB73-450C993BC4FD}" dt="2024-05-13T01:34:47.337" v="6675" actId="20577"/>
        <pc:sldMkLst>
          <pc:docMk/>
          <pc:sldMk cId="1028791141" sldId="1576"/>
        </pc:sldMkLst>
        <pc:spChg chg="mod">
          <ac:chgData name="张 智" userId="36bdf691fd3510be" providerId="LiveId" clId="{AE5DED4F-DA00-4450-AB73-450C993BC4FD}" dt="2024-05-11T15:19:44.539" v="4009" actId="20577"/>
          <ac:spMkLst>
            <pc:docMk/>
            <pc:sldMk cId="1028791141" sldId="1576"/>
            <ac:spMk id="2" creationId="{92B3B218-E6B7-E949-9413-DBDFA9A361B9}"/>
          </ac:spMkLst>
        </pc:spChg>
        <pc:spChg chg="mod">
          <ac:chgData name="张 智" userId="36bdf691fd3510be" providerId="LiveId" clId="{AE5DED4F-DA00-4450-AB73-450C993BC4FD}" dt="2024-05-13T01:34:47.337" v="6675" actId="20577"/>
          <ac:spMkLst>
            <pc:docMk/>
            <pc:sldMk cId="1028791141" sldId="1576"/>
            <ac:spMk id="3" creationId="{13DB3674-2D4B-8645-8753-8E30E629B377}"/>
          </ac:spMkLst>
        </pc:spChg>
      </pc:sldChg>
      <pc:sldChg chg="add del">
        <pc:chgData name="张 智" userId="36bdf691fd3510be" providerId="LiveId" clId="{AE5DED4F-DA00-4450-AB73-450C993BC4FD}" dt="2024-05-11T15:16:32.479" v="3996" actId="2696"/>
        <pc:sldMkLst>
          <pc:docMk/>
          <pc:sldMk cId="1352202657" sldId="1576"/>
        </pc:sldMkLst>
      </pc:sldChg>
      <pc:sldChg chg="modSp add del mod modNotesTx">
        <pc:chgData name="张 智" userId="36bdf691fd3510be" providerId="LiveId" clId="{AE5DED4F-DA00-4450-AB73-450C993BC4FD}" dt="2024-05-11T15:16:06.244" v="3994" actId="2696"/>
        <pc:sldMkLst>
          <pc:docMk/>
          <pc:sldMk cId="3214735365" sldId="1576"/>
        </pc:sldMkLst>
        <pc:spChg chg="mod">
          <ac:chgData name="张 智" userId="36bdf691fd3510be" providerId="LiveId" clId="{AE5DED4F-DA00-4450-AB73-450C993BC4FD}" dt="2024-05-11T15:14:55.969" v="3984" actId="20577"/>
          <ac:spMkLst>
            <pc:docMk/>
            <pc:sldMk cId="3214735365" sldId="1576"/>
            <ac:spMk id="3" creationId="{13DB3674-2D4B-8645-8753-8E30E629B377}"/>
          </ac:spMkLst>
        </pc:spChg>
      </pc:sldChg>
      <pc:sldChg chg="modSp add mod modNotesTx">
        <pc:chgData name="张 智" userId="36bdf691fd3510be" providerId="LiveId" clId="{AE5DED4F-DA00-4450-AB73-450C993BC4FD}" dt="2024-05-13T01:41:03.703" v="6677" actId="20577"/>
        <pc:sldMkLst>
          <pc:docMk/>
          <pc:sldMk cId="3674712720" sldId="1577"/>
        </pc:sldMkLst>
        <pc:spChg chg="mod">
          <ac:chgData name="张 智" userId="36bdf691fd3510be" providerId="LiveId" clId="{AE5DED4F-DA00-4450-AB73-450C993BC4FD}" dt="2024-05-11T15:19:49.680" v="4010" actId="20577"/>
          <ac:spMkLst>
            <pc:docMk/>
            <pc:sldMk cId="3674712720" sldId="1577"/>
            <ac:spMk id="2" creationId="{92B3B218-E6B7-E949-9413-DBDFA9A361B9}"/>
          </ac:spMkLst>
        </pc:spChg>
        <pc:spChg chg="mod">
          <ac:chgData name="张 智" userId="36bdf691fd3510be" providerId="LiveId" clId="{AE5DED4F-DA00-4450-AB73-450C993BC4FD}" dt="2024-05-13T01:41:03.703" v="6677" actId="20577"/>
          <ac:spMkLst>
            <pc:docMk/>
            <pc:sldMk cId="3674712720" sldId="1577"/>
            <ac:spMk id="3" creationId="{13DB3674-2D4B-8645-8753-8E30E629B377}"/>
          </ac:spMkLst>
        </pc:spChg>
      </pc:sldChg>
      <pc:sldChg chg="modSp add mod modNotesTx">
        <pc:chgData name="张 智" userId="36bdf691fd3510be" providerId="LiveId" clId="{AE5DED4F-DA00-4450-AB73-450C993BC4FD}" dt="2024-05-13T01:43:37.222" v="6713" actId="20577"/>
        <pc:sldMkLst>
          <pc:docMk/>
          <pc:sldMk cId="2614465481" sldId="1578"/>
        </pc:sldMkLst>
        <pc:spChg chg="mod">
          <ac:chgData name="张 智" userId="36bdf691fd3510be" providerId="LiveId" clId="{AE5DED4F-DA00-4450-AB73-450C993BC4FD}" dt="2024-05-11T15:19:59.956" v="4012" actId="20577"/>
          <ac:spMkLst>
            <pc:docMk/>
            <pc:sldMk cId="2614465481" sldId="1578"/>
            <ac:spMk id="2" creationId="{92B3B218-E6B7-E949-9413-DBDFA9A361B9}"/>
          </ac:spMkLst>
        </pc:spChg>
        <pc:spChg chg="mod">
          <ac:chgData name="张 智" userId="36bdf691fd3510be" providerId="LiveId" clId="{AE5DED4F-DA00-4450-AB73-450C993BC4FD}" dt="2024-05-11T15:26:57.618" v="4214" actId="20577"/>
          <ac:spMkLst>
            <pc:docMk/>
            <pc:sldMk cId="2614465481" sldId="1578"/>
            <ac:spMk id="3" creationId="{13DB3674-2D4B-8645-8753-8E30E629B377}"/>
          </ac:spMkLst>
        </pc:spChg>
      </pc:sldChg>
      <pc:sldChg chg="modSp add del mod">
        <pc:chgData name="张 智" userId="36bdf691fd3510be" providerId="LiveId" clId="{AE5DED4F-DA00-4450-AB73-450C993BC4FD}" dt="2024-05-11T15:18:14.781" v="3999" actId="2696"/>
        <pc:sldMkLst>
          <pc:docMk/>
          <pc:sldMk cId="2765866733" sldId="1578"/>
        </pc:sldMkLst>
        <pc:spChg chg="mod">
          <ac:chgData name="张 智" userId="36bdf691fd3510be" providerId="LiveId" clId="{AE5DED4F-DA00-4450-AB73-450C993BC4FD}" dt="2024-05-11T15:15:27.101" v="3988" actId="20577"/>
          <ac:spMkLst>
            <pc:docMk/>
            <pc:sldMk cId="2765866733" sldId="1578"/>
            <ac:spMk id="3" creationId="{13DB3674-2D4B-8645-8753-8E30E629B377}"/>
          </ac:spMkLst>
        </pc:spChg>
      </pc:sldChg>
      <pc:sldChg chg="modSp add mod modNotesTx">
        <pc:chgData name="张 智" userId="36bdf691fd3510be" providerId="LiveId" clId="{AE5DED4F-DA00-4450-AB73-450C993BC4FD}" dt="2024-05-13T01:33:47.891" v="6673" actId="20577"/>
        <pc:sldMkLst>
          <pc:docMk/>
          <pc:sldMk cId="11049585" sldId="1579"/>
        </pc:sldMkLst>
        <pc:spChg chg="mod">
          <ac:chgData name="张 智" userId="36bdf691fd3510be" providerId="LiveId" clId="{AE5DED4F-DA00-4450-AB73-450C993BC4FD}" dt="2024-05-11T15:19:40.967" v="4008" actId="20577"/>
          <ac:spMkLst>
            <pc:docMk/>
            <pc:sldMk cId="11049585" sldId="1579"/>
            <ac:spMk id="2" creationId="{92B3B218-E6B7-E949-9413-DBDFA9A361B9}"/>
          </ac:spMkLst>
        </pc:spChg>
        <pc:spChg chg="mod">
          <ac:chgData name="张 智" userId="36bdf691fd3510be" providerId="LiveId" clId="{AE5DED4F-DA00-4450-AB73-450C993BC4FD}" dt="2024-05-13T01:32:57.273" v="6628" actId="20577"/>
          <ac:spMkLst>
            <pc:docMk/>
            <pc:sldMk cId="11049585" sldId="1579"/>
            <ac:spMk id="3" creationId="{13DB3674-2D4B-8645-8753-8E30E629B377}"/>
          </ac:spMkLst>
        </pc:spChg>
      </pc:sldChg>
    </pc:docChg>
  </pc:docChgLst>
  <pc:docChgLst>
    <pc:chgData name="张 智" userId="36bdf691fd3510be" providerId="LiveId" clId="{8D485A30-9296-4C7B-A56F-774F846EFEC2}"/>
    <pc:docChg chg="modSld">
      <pc:chgData name="张 智" userId="36bdf691fd3510be" providerId="LiveId" clId="{8D485A30-9296-4C7B-A56F-774F846EFEC2}" dt="2024-04-11T03:16:28.923" v="1" actId="20577"/>
      <pc:docMkLst>
        <pc:docMk/>
      </pc:docMkLst>
      <pc:sldChg chg="modSp mod">
        <pc:chgData name="张 智" userId="36bdf691fd3510be" providerId="LiveId" clId="{8D485A30-9296-4C7B-A56F-774F846EFEC2}" dt="2024-04-11T03:16:10.457" v="0" actId="20577"/>
        <pc:sldMkLst>
          <pc:docMk/>
          <pc:sldMk cId="3667523257" sldId="452"/>
        </pc:sldMkLst>
        <pc:spChg chg="mod">
          <ac:chgData name="张 智" userId="36bdf691fd3510be" providerId="LiveId" clId="{8D485A30-9296-4C7B-A56F-774F846EFEC2}" dt="2024-04-11T03:16:10.457" v="0" actId="20577"/>
          <ac:spMkLst>
            <pc:docMk/>
            <pc:sldMk cId="3667523257" sldId="452"/>
            <ac:spMk id="7" creationId="{75E0A5E3-B5A7-40C6-9FE8-508ABF9E1458}"/>
          </ac:spMkLst>
        </pc:spChg>
      </pc:sldChg>
      <pc:sldChg chg="modSp mod">
        <pc:chgData name="张 智" userId="36bdf691fd3510be" providerId="LiveId" clId="{8D485A30-9296-4C7B-A56F-774F846EFEC2}" dt="2024-04-11T03:16:28.923" v="1" actId="20577"/>
        <pc:sldMkLst>
          <pc:docMk/>
          <pc:sldMk cId="1628170773" sldId="462"/>
        </pc:sldMkLst>
        <pc:spChg chg="mod">
          <ac:chgData name="张 智" userId="36bdf691fd3510be" providerId="LiveId" clId="{8D485A30-9296-4C7B-A56F-774F846EFEC2}" dt="2024-04-11T03:16:28.923" v="1" actId="20577"/>
          <ac:spMkLst>
            <pc:docMk/>
            <pc:sldMk cId="1628170773" sldId="462"/>
            <ac:spMk id="7" creationId="{75E0A5E3-B5A7-40C6-9FE8-508ABF9E14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13/05/2024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339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111302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1403881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22181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288167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6962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38628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86423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99409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43973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345139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780778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27978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105727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381008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689962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1142702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44916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93811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3731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82231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99601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3516033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168010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3605297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2521746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232242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15195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996336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41</a:t>
            </a:fld>
            <a:endParaRPr lang="en-AU"/>
          </a:p>
        </p:txBody>
      </p:sp>
    </p:spTree>
    <p:extLst>
      <p:ext uri="{BB962C8B-B14F-4D97-AF65-F5344CB8AC3E}">
        <p14:creationId xmlns:p14="http://schemas.microsoft.com/office/powerpoint/2010/main" val="1499387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42</a:t>
            </a:fld>
            <a:endParaRPr lang="en-AU"/>
          </a:p>
        </p:txBody>
      </p:sp>
    </p:spTree>
    <p:extLst>
      <p:ext uri="{BB962C8B-B14F-4D97-AF65-F5344CB8AC3E}">
        <p14:creationId xmlns:p14="http://schemas.microsoft.com/office/powerpoint/2010/main" val="935107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43</a:t>
            </a:fld>
            <a:endParaRPr lang="en-AU"/>
          </a:p>
        </p:txBody>
      </p:sp>
    </p:spTree>
    <p:extLst>
      <p:ext uri="{BB962C8B-B14F-4D97-AF65-F5344CB8AC3E}">
        <p14:creationId xmlns:p14="http://schemas.microsoft.com/office/powerpoint/2010/main" val="38118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44</a:t>
            </a:fld>
            <a:endParaRPr lang="en-AU"/>
          </a:p>
        </p:txBody>
      </p:sp>
    </p:spTree>
    <p:extLst>
      <p:ext uri="{BB962C8B-B14F-4D97-AF65-F5344CB8AC3E}">
        <p14:creationId xmlns:p14="http://schemas.microsoft.com/office/powerpoint/2010/main" val="543089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75383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00858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406206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2927339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1398687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3165673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1846065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3450612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49447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744471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900" indent="0"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3847517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2378844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900" indent="0"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14383113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3806634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3520674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293935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1269268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185140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951044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2494762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174586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9839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Exam Example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4" name="TextBox 3">
            <a:extLst>
              <a:ext uri="{FF2B5EF4-FFF2-40B4-BE49-F238E27FC236}">
                <a16:creationId xmlns:a16="http://schemas.microsoft.com/office/drawing/2014/main" id="{B60C46B0-C120-4431-98AB-2D674C3631DB}"/>
              </a:ext>
            </a:extLst>
          </p:cNvPr>
          <p:cNvSpPr txBox="1"/>
          <p:nvPr/>
        </p:nvSpPr>
        <p:spPr>
          <a:xfrm>
            <a:off x="381779" y="1365295"/>
            <a:ext cx="11439160" cy="4832092"/>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Design an adversarial attack that can negatively affect the AI model in its prediction capabilities. Justify your design</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a reasonable design (such as creating distortions) with an example (such as makeup).</a:t>
            </a:r>
          </a:p>
          <a:p>
            <a:pPr rtl="0">
              <a:spcBef>
                <a:spcPts val="0"/>
              </a:spcBef>
              <a:spcAft>
                <a:spcPts val="0"/>
              </a:spcAft>
            </a:pPr>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the impact of the design on the AI system: the system will misidentify the attacker as an authorized individual or simply fail to recognize a face at all</a:t>
            </a:r>
          </a:p>
          <a:p>
            <a:br>
              <a:rPr lang="en-US" sz="2800" dirty="0"/>
            </a:br>
            <a:br>
              <a:rPr lang="en-US" sz="2800" dirty="0"/>
            </a:b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2960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954107"/>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Describe 3 possible challenges in devising mitigations against adversarial attacks for this system in the long-term.</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42101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077778"/>
          </a:xfrm>
        </p:spPr>
        <p:txBody>
          <a:bodyPr/>
          <a:lstStyle/>
          <a:p>
            <a:r>
              <a:rPr lang="en-AU" dirty="0"/>
              <a:t>Example Question 1</a:t>
            </a:r>
          </a:p>
        </p:txBody>
      </p:sp>
      <p:sp>
        <p:nvSpPr>
          <p:cNvPr id="4" name="TextBox 3">
            <a:extLst>
              <a:ext uri="{FF2B5EF4-FFF2-40B4-BE49-F238E27FC236}">
                <a16:creationId xmlns:a16="http://schemas.microsoft.com/office/drawing/2014/main" id="{B60C46B0-C120-4431-98AB-2D674C3631DB}"/>
              </a:ext>
            </a:extLst>
          </p:cNvPr>
          <p:cNvSpPr txBox="1"/>
          <p:nvPr/>
        </p:nvSpPr>
        <p:spPr>
          <a:xfrm>
            <a:off x="376420" y="1115878"/>
            <a:ext cx="11439160" cy="544764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Describe 3 possible challenges in devising mitigations against adversarial attacks for this system in the long-term.</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rtl="0">
              <a:spcBef>
                <a:spcPts val="0"/>
              </a:spcBef>
              <a:spcAft>
                <a:spcPts val="0"/>
              </a:spcAft>
            </a:pP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The trade-off between security and user convenience: Implementing more stringent security measures may increase the system's resilience to attacks but could also make it more cumbersome for authorized users to access the building.</a:t>
            </a:r>
          </a:p>
          <a:p>
            <a:pPr rtl="0">
              <a:spcBef>
                <a:spcPts val="0"/>
              </a:spcBef>
              <a:spcAft>
                <a:spcPts val="0"/>
              </a:spcAft>
            </a:pPr>
            <a:endPar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a:p>
            <a:pPr rtl="0">
              <a:spcBef>
                <a:spcPts val="0"/>
              </a:spcBef>
              <a:spcAft>
                <a:spcPts val="0"/>
              </a:spcAft>
            </a:pP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The complexity and resource requirements of maintaining a robust AI system: regularly updating the AI's training data, implementing new defenses, and monitoring the system can be time-consuming and resource-intensive.</a:t>
            </a:r>
          </a:p>
          <a:p>
            <a:pPr rtl="0">
              <a:spcBef>
                <a:spcPts val="0"/>
              </a:spcBef>
              <a:spcAft>
                <a:spcPts val="0"/>
              </a:spcAft>
            </a:pPr>
            <a:endPar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a:p>
            <a:pPr rtl="0">
              <a:spcBef>
                <a:spcPts val="0"/>
              </a:spcBef>
              <a:spcAft>
                <a:spcPts val="0"/>
              </a:spcAft>
            </a:pP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Updates or modifications to the system can inadvertently introduce new vulnerabilities to the system.</a:t>
            </a:r>
          </a:p>
          <a:p>
            <a:endPar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83436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49598" y="218826"/>
            <a:ext cx="10353762" cy="543791"/>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933136"/>
            <a:ext cx="11720945" cy="5355312"/>
          </a:xfrm>
          <a:prstGeom prst="rect">
            <a:avLst/>
          </a:prstGeom>
          <a:noFill/>
        </p:spPr>
        <p:txBody>
          <a:bodyPr wrap="square">
            <a:spAutoFit/>
          </a:bodyPr>
          <a:lstStyle/>
          <a:p>
            <a:pPr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Dirty COW (Dirty copy-on-write) is a computer security vulnerability for the Linux kernel that affected many Linux-based operating systems. It is a local privilege escalation bug that exploits a race condition in the implementation of the copy-on-write mechanism in the kernel's memory-management subsystem. The exploit allows an attacker to obtain root permissions on a Linux device, also known as privilege escalation. </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 </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Write a command to find all files that start with the string "host" (e.g., host123.txt,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210981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39202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3970318"/>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US" sz="2800" dirty="0">
                <a:solidFill>
                  <a:srgbClr val="FF0000"/>
                </a:solidFill>
              </a:rPr>
              <a:t>recursively deleting all files and directories in the current directory</a:t>
            </a:r>
            <a:r>
              <a:rPr lang="en-AU" sz="2800" dirty="0">
                <a:solidFill>
                  <a:srgbClr val="FF0000"/>
                </a:solidFill>
                <a:effectLst/>
                <a:ea typeface="Times New Roman" panose="02020603050405020304" pitchFamily="18" charset="0"/>
              </a:rPr>
              <a:t>: rm –rf *</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a:t>
            </a:r>
            <a:r>
              <a:rPr lang="en-AU" sz="2800" dirty="0">
                <a:solidFill>
                  <a:srgbClr val="FF0000"/>
                </a:solidFill>
                <a:ea typeface="Times New Roman" panose="02020603050405020304" pitchFamily="18" charset="0"/>
              </a:rPr>
              <a:t>Changing the</a:t>
            </a:r>
            <a:r>
              <a:rPr lang="en-AU" sz="2800" dirty="0">
                <a:solidFill>
                  <a:srgbClr val="FF0000"/>
                </a:solidFill>
                <a:effectLst/>
                <a:ea typeface="Times New Roman" panose="02020603050405020304" pitchFamily="18" charset="0"/>
              </a:rPr>
              <a:t> permission of a regular user Alice: </a:t>
            </a:r>
            <a:r>
              <a:rPr lang="en-AU" sz="2800" dirty="0" err="1">
                <a:solidFill>
                  <a:srgbClr val="FF0000"/>
                </a:solidFill>
                <a:effectLst/>
                <a:ea typeface="Times New Roman" panose="02020603050405020304" pitchFamily="18" charset="0"/>
              </a:rPr>
              <a:t>usermod</a:t>
            </a:r>
            <a:r>
              <a:rPr lang="en-AU" sz="2800" dirty="0">
                <a:solidFill>
                  <a:srgbClr val="FF0000"/>
                </a:solidFill>
                <a:effectLst/>
                <a:ea typeface="Times New Roman" panose="02020603050405020304" pitchFamily="18" charset="0"/>
              </a:rPr>
              <a:t> –u 0 Alice</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417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87037" y="231905"/>
            <a:ext cx="10353762" cy="70235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2677656"/>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89041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351175"/>
            <a:ext cx="10353762" cy="70235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 home directory</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location for mounting temporary filesystems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users programs that users have installed from source.</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optional add-on applications</a:t>
            </a:r>
          </a:p>
        </p:txBody>
      </p:sp>
    </p:spTree>
    <p:extLst>
      <p:ext uri="{BB962C8B-B14F-4D97-AF65-F5344CB8AC3E}">
        <p14:creationId xmlns:p14="http://schemas.microsoft.com/office/powerpoint/2010/main" val="362646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93904" y="442999"/>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1815882"/>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p:txBody>
      </p:sp>
    </p:spTree>
    <p:extLst>
      <p:ext uri="{BB962C8B-B14F-4D97-AF65-F5344CB8AC3E}">
        <p14:creationId xmlns:p14="http://schemas.microsoft.com/office/powerpoint/2010/main" val="366752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442999"/>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10353762"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find ~/ -name 'host*'</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162817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7693E-A48F-4F32-8586-A906B0CE6024}"/>
              </a:ext>
            </a:extLst>
          </p:cNvPr>
          <p:cNvSpPr>
            <a:spLocks noGrp="1"/>
          </p:cNvSpPr>
          <p:nvPr>
            <p:ph idx="1"/>
          </p:nvPr>
        </p:nvSpPr>
        <p:spPr>
          <a:xfrm>
            <a:off x="692122" y="943841"/>
            <a:ext cx="9754205" cy="2178921"/>
          </a:xfrm>
        </p:spPr>
        <p:txBody>
          <a:bodyPr>
            <a:normAutofit lnSpcReduction="10000"/>
          </a:bodyPr>
          <a:lstStyle/>
          <a:p>
            <a:r>
              <a:rPr lang="en-AU" sz="2800" dirty="0"/>
              <a:t>Peer-marking project reports</a:t>
            </a:r>
          </a:p>
          <a:p>
            <a:pPr lvl="1"/>
            <a:r>
              <a:rPr lang="en-AU" sz="2600" dirty="0">
                <a:solidFill>
                  <a:schemeClr val="accent1"/>
                </a:solidFill>
              </a:rPr>
              <a:t>https://docs.google.com/document/d/1oCKSoVzA9gqzbp3TsFma1NxgVsglXZWjOVT0VTFUK3E/edit?usp=sharing</a:t>
            </a:r>
          </a:p>
          <a:p>
            <a:r>
              <a:rPr lang="en-AU" sz="2800" dirty="0"/>
              <a:t>Exam</a:t>
            </a:r>
          </a:p>
          <a:p>
            <a:pPr marL="36900" indent="0">
              <a:buNone/>
            </a:pPr>
            <a:endParaRPr lang="en-AU" dirty="0"/>
          </a:p>
        </p:txBody>
      </p:sp>
    </p:spTree>
    <p:extLst>
      <p:ext uri="{BB962C8B-B14F-4D97-AF65-F5344CB8AC3E}">
        <p14:creationId xmlns:p14="http://schemas.microsoft.com/office/powerpoint/2010/main" val="183698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83099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359224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489364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a:p>
            <a:endParaRPr lang="en-AU" sz="2400" dirty="0">
              <a:solidFill>
                <a:srgbClr val="FF0000"/>
              </a:solidFill>
              <a:effectLst/>
              <a:ea typeface="Times New Roman" panose="02020603050405020304" pitchFamily="18" charset="0"/>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first character indicates the file type. Here, the "-" denotes a regular file.</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next three characters indicate the permissions granted to the owner of the file. Here, the owner has read, write, and execute permissions.</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following three characters indicate the permissions granted to the group that the file belongs to. Here, the group has only read and write permissions</a:t>
            </a:r>
            <a:r>
              <a:rPr lang="en-AU" sz="2400" dirty="0">
                <a:solidFill>
                  <a:srgbClr val="FF0000"/>
                </a:solidFill>
              </a:rPr>
              <a:t>.</a:t>
            </a: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last three characters indicate the permissions granted to other users who are not the file owner or part of the group. Here, others only have read permission.</a:t>
            </a:r>
            <a:endParaRPr lang="en-AU" sz="2400" dirty="0">
              <a:solidFill>
                <a:srgbClr val="FF0000"/>
              </a:solidFill>
            </a:endParaRPr>
          </a:p>
        </p:txBody>
      </p:sp>
    </p:spTree>
    <p:extLst>
      <p:ext uri="{BB962C8B-B14F-4D97-AF65-F5344CB8AC3E}">
        <p14:creationId xmlns:p14="http://schemas.microsoft.com/office/powerpoint/2010/main" val="353353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70628"/>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1039975"/>
            <a:ext cx="11720945" cy="4493538"/>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CEO of Australia’s leading take-away chicken restaurant, ‘Chicken Delight’, received an email to his company email at </a:t>
            </a:r>
            <a:r>
              <a:rPr lang="en-AU" sz="22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ceo@chickendelight.com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from a sender at </a:t>
            </a:r>
            <a:r>
              <a:rPr lang="en-AU" sz="22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chockendelight@gmail.com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email claims to be the new Chicken Delight finance executive. The email asked the CEO to verify the company’s bank details for a new finance system by clicking on a </a:t>
            </a:r>
            <a:r>
              <a:rPr lang="en-AU" sz="22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bit.ly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 provided in the email. The CEO clicked the link, causing Chicken Delight to lose over $80,000. As a result, the CEO was fired last night.</a:t>
            </a:r>
          </a:p>
          <a:p>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mark] Which specific Social Engineering Threat is this?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How could the company mitigate similar attacks in the future?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Can you name some features of the email that the CEO have failed to pick up on?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spam emails. Will this solve the spam email threat? Why or why not? Justify your answer.</a:t>
            </a:r>
          </a:p>
        </p:txBody>
      </p:sp>
    </p:spTree>
    <p:extLst>
      <p:ext uri="{BB962C8B-B14F-4D97-AF65-F5344CB8AC3E}">
        <p14:creationId xmlns:p14="http://schemas.microsoft.com/office/powerpoint/2010/main" val="2414964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97127"/>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1072650"/>
            <a:ext cx="11720945" cy="461665"/>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p:txBody>
      </p:sp>
    </p:spTree>
    <p:extLst>
      <p:ext uri="{BB962C8B-B14F-4D97-AF65-F5344CB8AC3E}">
        <p14:creationId xmlns:p14="http://schemas.microsoft.com/office/powerpoint/2010/main" val="11024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08611"/>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1253011"/>
            <a:ext cx="11720945" cy="1200329"/>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p:txBody>
      </p:sp>
    </p:spTree>
    <p:extLst>
      <p:ext uri="{BB962C8B-B14F-4D97-AF65-F5344CB8AC3E}">
        <p14:creationId xmlns:p14="http://schemas.microsoft.com/office/powerpoint/2010/main" val="285734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67026"/>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961182"/>
            <a:ext cx="11720945" cy="1938992"/>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p:txBody>
      </p:sp>
    </p:spTree>
    <p:extLst>
      <p:ext uri="{BB962C8B-B14F-4D97-AF65-F5344CB8AC3E}">
        <p14:creationId xmlns:p14="http://schemas.microsoft.com/office/powerpoint/2010/main" val="169005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72473"/>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922271"/>
            <a:ext cx="11720945" cy="4154984"/>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Security awareness training: </a:t>
            </a: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employees should be trained to verify the authenticity of emails, especially those requesting sensitive information or financial transactions.</a:t>
            </a:r>
            <a:endPar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Improving spam email filtering: </a:t>
            </a: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implement robust email filtering solutions to detect and block phishing emails before they reach employees' inboxes</a:t>
            </a: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t>
            </a:r>
          </a:p>
        </p:txBody>
      </p:sp>
    </p:spTree>
    <p:extLst>
      <p:ext uri="{BB962C8B-B14F-4D97-AF65-F5344CB8AC3E}">
        <p14:creationId xmlns:p14="http://schemas.microsoft.com/office/powerpoint/2010/main" val="146274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8" y="72473"/>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902815"/>
            <a:ext cx="11720945" cy="4154984"/>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Security awareness training: describe it.</a:t>
            </a:r>
          </a:p>
          <a:p>
            <a:pPr marL="34290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 </a:t>
            </a:r>
            <a:r>
              <a:rPr lang="en-AU" sz="2400" dirty="0">
                <a:ea typeface="DengXian" panose="02010600030101010101" pitchFamily="2" charset="-122"/>
                <a:cs typeface="Times New Roman" panose="02020603050405020304" pitchFamily="18" charset="0"/>
              </a:rPr>
              <a:t>[2 marks] Can you name some features of the spam email that the CEO have failed to pick up on? </a:t>
            </a:r>
          </a:p>
        </p:txBody>
      </p:sp>
    </p:spTree>
    <p:extLst>
      <p:ext uri="{BB962C8B-B14F-4D97-AF65-F5344CB8AC3E}">
        <p14:creationId xmlns:p14="http://schemas.microsoft.com/office/powerpoint/2010/main" val="56589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91274"/>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863905"/>
            <a:ext cx="11720945" cy="5262979"/>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lvl="0"/>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Security awareness training: describe it.</a:t>
            </a: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 </a:t>
            </a:r>
            <a:r>
              <a:rPr lang="en-AU" sz="2400" dirty="0">
                <a:ea typeface="DengXian" panose="02010600030101010101" pitchFamily="2" charset="-122"/>
                <a:cs typeface="Times New Roman" panose="02020603050405020304" pitchFamily="18" charset="0"/>
              </a:rPr>
              <a:t>[2 marks] Can you name some features of the spam email that the CEO have failed to pick up on? </a:t>
            </a:r>
            <a:endParaRPr lang="en-AU" sz="2400" b="1" dirty="0">
              <a:solidFill>
                <a:srgbClr val="FF0000"/>
              </a:solidFill>
              <a:effectLst/>
              <a:latin typeface="Speak Pro (Body)"/>
              <a:ea typeface="Times New Roman" panose="02020603050405020304" pitchFamily="18" charset="0"/>
              <a:cs typeface="Arial" panose="020B0604020202020204" pitchFamily="34" charset="0"/>
            </a:endParaRP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an external email as a non-company email: the CEO email has </a:t>
            </a:r>
            <a:r>
              <a:rPr lang="en-AU" sz="24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chickendelight.com </a:t>
            </a:r>
            <a:r>
              <a:rPr lang="en-AU" sz="2400" dirty="0">
                <a:solidFill>
                  <a:srgbClr val="FF0000"/>
                </a:solidFill>
                <a:cs typeface="Arial" panose="020B0604020202020204" pitchFamily="34" charset="0"/>
              </a:rPr>
              <a:t>and the scammer has </a:t>
            </a:r>
            <a:r>
              <a:rPr lang="en-AU" sz="24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gmail.com</a:t>
            </a:r>
            <a:r>
              <a:rPr lang="en-AU" sz="2400" dirty="0">
                <a:solidFill>
                  <a:srgbClr val="FF0000"/>
                </a:solidFill>
                <a:cs typeface="Arial" panose="020B0604020202020204" pitchFamily="34" charset="0"/>
              </a:rPr>
              <a:t>)</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the short URL link is unknown and can be malicious. </a:t>
            </a:r>
          </a:p>
        </p:txBody>
      </p:sp>
    </p:spTree>
    <p:extLst>
      <p:ext uri="{BB962C8B-B14F-4D97-AF65-F5344CB8AC3E}">
        <p14:creationId xmlns:p14="http://schemas.microsoft.com/office/powerpoint/2010/main" val="82222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667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1115067"/>
            <a:ext cx="11720945" cy="1107996"/>
          </a:xfrm>
          <a:prstGeom prst="rect">
            <a:avLst/>
          </a:prstGeom>
          <a:noFill/>
        </p:spPr>
        <p:txBody>
          <a:bodyPr wrap="square">
            <a:spAutoFit/>
          </a:bodyPr>
          <a:lstStyle/>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Let’s assume you have developed a spam email filter that is currently 100% effective at filtering out existing spam emails. Will this solve the spam email threat? Why or why not? Justify your answer.</a:t>
            </a:r>
          </a:p>
        </p:txBody>
      </p:sp>
    </p:spTree>
    <p:extLst>
      <p:ext uri="{BB962C8B-B14F-4D97-AF65-F5344CB8AC3E}">
        <p14:creationId xmlns:p14="http://schemas.microsoft.com/office/powerpoint/2010/main" val="146859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89944" y="1068742"/>
            <a:ext cx="10897206" cy="5053762"/>
          </a:xfrm>
        </p:spPr>
        <p:txBody>
          <a:bodyPr>
            <a:normAutofit/>
          </a:bodyPr>
          <a:lstStyle/>
          <a:p>
            <a:r>
              <a:rPr lang="en-AU" sz="2800" dirty="0"/>
              <a:t>The exam </a:t>
            </a:r>
            <a:r>
              <a:rPr lang="en-US" altLang="zh-CN" sz="2800" dirty="0"/>
              <a:t>is F2F and </a:t>
            </a:r>
            <a:r>
              <a:rPr lang="en-AU" sz="2800" dirty="0"/>
              <a:t>has a time limit of 2 hours.</a:t>
            </a:r>
          </a:p>
          <a:p>
            <a:r>
              <a:rPr lang="en-AU" sz="2800" dirty="0"/>
              <a:t>The exam is marked out of 100 points and is worth 50% of the overall unit mark.</a:t>
            </a:r>
          </a:p>
          <a:p>
            <a:r>
              <a:rPr lang="en-AU" sz="2800" dirty="0"/>
              <a:t>The exam is open book: any printed or written materials are allowed. </a:t>
            </a:r>
          </a:p>
          <a:p>
            <a:r>
              <a:rPr lang="en-AU" sz="2800" dirty="0">
                <a:effectLst/>
              </a:rPr>
              <a:t>UWA approved calculators with stickers are permitted.</a:t>
            </a:r>
            <a:endParaRPr lang="en-AU" sz="2800" dirty="0"/>
          </a:p>
        </p:txBody>
      </p:sp>
    </p:spTree>
    <p:extLst>
      <p:ext uri="{BB962C8B-B14F-4D97-AF65-F5344CB8AC3E}">
        <p14:creationId xmlns:p14="http://schemas.microsoft.com/office/powerpoint/2010/main" val="1112541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24312"/>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971899"/>
            <a:ext cx="11720945" cy="3323987"/>
          </a:xfrm>
          <a:prstGeom prst="rect">
            <a:avLst/>
          </a:prstGeom>
          <a:noFill/>
        </p:spPr>
        <p:txBody>
          <a:bodyPr wrap="square">
            <a:spAutoFit/>
          </a:bodyPr>
          <a:lstStyle/>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spam email senders are constantly evolving their techniques to bypass filters and deceive recipients. They can employ various tactics such as image-based spam. As such, new types of spam emails can emerge that may not be effectively blocked by the existing filter.</a:t>
            </a:r>
            <a:endParaRPr lang="en-AU" sz="2400" dirty="0">
              <a:solidFill>
                <a:srgbClr val="FF0000"/>
              </a:solidFill>
              <a:cs typeface="Arial" panose="020B0604020202020204" pitchFamily="34" charset="0"/>
            </a:endParaRPr>
          </a:p>
        </p:txBody>
      </p:sp>
    </p:spTree>
    <p:extLst>
      <p:ext uri="{BB962C8B-B14F-4D97-AF65-F5344CB8AC3E}">
        <p14:creationId xmlns:p14="http://schemas.microsoft.com/office/powerpoint/2010/main" val="2017251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200" dirty="0"/>
              <a:t>Assume Alice is flatting in a house with others, and everyone uses the same router to access the internet. One of the flatmate, Bob, has been annoying Alice recently and Alice wants to </a:t>
            </a:r>
            <a:r>
              <a:rPr lang="en-US" altLang="zh-CN" sz="2200" dirty="0"/>
              <a:t>break the CIA triad when Bob is searching the internet </a:t>
            </a:r>
            <a:r>
              <a:rPr lang="en-AU" sz="2200" dirty="0"/>
              <a:t>(please don't do this in real-world).</a:t>
            </a:r>
          </a:p>
          <a:p>
            <a:pPr marL="36900" indent="0">
              <a:buNone/>
            </a:pPr>
            <a:endParaRPr lang="en-AU" sz="2200" dirty="0"/>
          </a:p>
          <a:p>
            <a:pPr marL="36900" indent="0">
              <a:buNone/>
            </a:pPr>
            <a:r>
              <a:rPr lang="en-AU" sz="2200" dirty="0">
                <a:solidFill>
                  <a:srgbClr val="FF0000"/>
                </a:solidFill>
              </a:rPr>
              <a:t>Part 1 </a:t>
            </a:r>
            <a:r>
              <a:rPr lang="en-AU" sz="2200" dirty="0"/>
              <a:t>[2 marks] Describe a possible attack to violate the confidentiality of Bob’s computer system, and the limitation of the attack.</a:t>
            </a:r>
          </a:p>
          <a:p>
            <a:pPr marL="36900" indent="0">
              <a:buNone/>
            </a:pPr>
            <a:r>
              <a:rPr lang="en-AU" sz="2200" dirty="0">
                <a:solidFill>
                  <a:srgbClr val="FF0000"/>
                </a:solidFill>
              </a:rPr>
              <a:t>Part 2 </a:t>
            </a:r>
            <a:r>
              <a:rPr lang="en-AU" sz="2200" dirty="0"/>
              <a:t>[2 marks] Describe a possible attack to violate the integrity of Bob’s computer system, and the limitation of the attack.</a:t>
            </a:r>
          </a:p>
          <a:p>
            <a:pPr marL="36900" indent="0">
              <a:buNone/>
            </a:pPr>
            <a:r>
              <a:rPr lang="en-AU" sz="2200" dirty="0">
                <a:solidFill>
                  <a:srgbClr val="FF0000"/>
                </a:solidFill>
              </a:rPr>
              <a:t>Part 3 </a:t>
            </a:r>
            <a:r>
              <a:rPr lang="en-AU" sz="2200" dirty="0"/>
              <a:t>[2 marks] Describe a possible attack to violate the availability of Bob’s computer system, and the limitation of the attack.</a:t>
            </a:r>
          </a:p>
          <a:p>
            <a:pPr marL="494100" indent="-457200">
              <a:buAutoNum type="arabicParenBoth"/>
            </a:pPr>
            <a:endParaRPr lang="en-AU" dirty="0">
              <a:effectLst/>
            </a:endParaRPr>
          </a:p>
        </p:txBody>
      </p:sp>
    </p:spTree>
    <p:extLst>
      <p:ext uri="{BB962C8B-B14F-4D97-AF65-F5344CB8AC3E}">
        <p14:creationId xmlns:p14="http://schemas.microsoft.com/office/powerpoint/2010/main" val="162961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Part 1 </a:t>
            </a:r>
            <a:r>
              <a:rPr lang="en-AU" sz="2400" dirty="0"/>
              <a:t>[2 marks] Describe a possible attack to violate the confidentiality of Bob’s computer system, and the limitation of the attack.</a:t>
            </a:r>
          </a:p>
        </p:txBody>
      </p:sp>
    </p:spTree>
    <p:extLst>
      <p:ext uri="{BB962C8B-B14F-4D97-AF65-F5344CB8AC3E}">
        <p14:creationId xmlns:p14="http://schemas.microsoft.com/office/powerpoint/2010/main" val="2410610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Part 1 </a:t>
            </a:r>
            <a:r>
              <a:rPr lang="en-AU" sz="2400" dirty="0"/>
              <a:t>[2 marks] Describe a possible attack to violate the confidentiality of Bob’s computer system, and the limitation of the attack.</a:t>
            </a:r>
          </a:p>
          <a:p>
            <a:pPr marL="36900" indent="0">
              <a:buNone/>
            </a:pPr>
            <a:endParaRPr lang="en-AU" sz="2400" dirty="0"/>
          </a:p>
          <a:p>
            <a:pPr marL="342900" lvl="0" indent="-342900" fontAlgn="base">
              <a:buClr>
                <a:srgbClr val="FF0000"/>
              </a:buClr>
              <a:buSzPct val="100000"/>
              <a:buFont typeface="Arial" panose="020B0604020202020204" pitchFamily="34" charset="0"/>
              <a:buChar char="•"/>
            </a:pPr>
            <a:r>
              <a:rPr lang="en-US" sz="2400" dirty="0">
                <a:solidFill>
                  <a:srgbClr val="FF0000"/>
                </a:solidFill>
              </a:rPr>
              <a:t>[1 mark] </a:t>
            </a:r>
            <a:r>
              <a:rPr lang="en-AU" sz="2400" dirty="0">
                <a:solidFill>
                  <a:srgbClr val="FF0000"/>
                </a:solidFill>
              </a:rPr>
              <a:t>Packet Sniffing:</a:t>
            </a:r>
            <a:r>
              <a:rPr lang="en-US" sz="2400" dirty="0">
                <a:solidFill>
                  <a:srgbClr val="FF0000"/>
                </a:solidFill>
              </a:rPr>
              <a:t> Alice could use the packet sniffing technique to filter and capture Bob’s network packets passing through the router. By capturing the packets, Alice could potentially analyze the data to extract Bob’s sensitive information, such as websites visited and login credentials. </a:t>
            </a:r>
            <a:endParaRPr lang="en-AU" sz="2400" dirty="0">
              <a:solidFill>
                <a:srgbClr val="FF0000"/>
              </a:solidFill>
            </a:endParaRPr>
          </a:p>
          <a:p>
            <a:pPr algn="l">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Encryption: Bob can use anonymous networks such as Tor where transmitted data are encrypted, making it difficult for Alice to decrypt the data.</a:t>
            </a:r>
            <a:endParaRPr lang="en-AU" sz="2400" dirty="0">
              <a:solidFill>
                <a:srgbClr val="FF0000"/>
              </a:solidFill>
            </a:endParaRPr>
          </a:p>
          <a:p>
            <a:pPr marL="36900" indent="0">
              <a:buNone/>
            </a:pPr>
            <a:endParaRPr lang="en-AU" dirty="0">
              <a:effectLst/>
            </a:endParaRPr>
          </a:p>
        </p:txBody>
      </p:sp>
    </p:spTree>
    <p:extLst>
      <p:ext uri="{BB962C8B-B14F-4D97-AF65-F5344CB8AC3E}">
        <p14:creationId xmlns:p14="http://schemas.microsoft.com/office/powerpoint/2010/main" val="3101025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2 </a:t>
            </a:r>
            <a:r>
              <a:rPr lang="en-AU" sz="2400" dirty="0"/>
              <a:t>[2 marks] Describe a possible attack to violate the integrity of Bob’s computer system, and the limitation of the attack.</a:t>
            </a: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1436142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2 </a:t>
            </a:r>
            <a:r>
              <a:rPr lang="en-AU" sz="2400" dirty="0"/>
              <a:t>[2 marks] Describe a possible attack to violate the integrity of Bob’s computer system, and the limitation of the attack.</a:t>
            </a:r>
            <a:endParaRPr lang="en-US" sz="2000" dirty="0">
              <a:solidFill>
                <a:srgbClr val="FF0000"/>
              </a:solidFill>
            </a:endParaRP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Malware Injection: Alice could attempt to inject malicious software, such as a keylogger or spyware, into Bob’s computer system. The malware can delete Bob’s sensitive files.</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Security Software: Bob could regularly update and maintain antivirus and antimalware to mitigate the risk of malware injection.</a:t>
            </a:r>
          </a:p>
          <a:p>
            <a:pPr marL="36900" indent="0">
              <a:buNone/>
            </a:pP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4283821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3 </a:t>
            </a:r>
            <a:r>
              <a:rPr lang="en-AU" sz="2400" dirty="0"/>
              <a:t>[2 marks] Describe possible a attack to violate the availability of Bob’s computer system, and the limitation of the attack.</a:t>
            </a: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500213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3 </a:t>
            </a:r>
            <a:r>
              <a:rPr lang="en-AU" sz="2400" dirty="0"/>
              <a:t>[2 marks] Describe possible a attack to violate the availability of Bob’s computer system, and the limitation of the attack.</a:t>
            </a:r>
            <a:endParaRPr lang="en-AU" sz="2200" dirty="0"/>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DoS attack: Alice could disrupt Bob's access to online services by sending a massive volume of network traffic to the router. This excessive traffic causes the router to become overloaded and unavailable for Bob.</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Network Monitoring: modern routers often have built-in security features, such as Intrusion Detection Systems (IDS) or Intrusion Prevention Systems (IPS), which can monitor network traffic. Bob can log into the router to identify who initiated the DoS attack.</a:t>
            </a:r>
          </a:p>
          <a:p>
            <a:pPr marL="36900" indent="0">
              <a:buNone/>
            </a:pP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163618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t>A power company has deployed smart meters to its customers to provide better power usage reports. To do this, the company needs to outsource some power usage data to a third party for data analysis. The company is concerned with user privacy as it has to send customer data to third parties. </a:t>
            </a:r>
          </a:p>
          <a:p>
            <a:pPr marL="36900" indent="0">
              <a:buNone/>
            </a:pPr>
            <a:endParaRPr lang="en-AU" sz="2400" dirty="0"/>
          </a:p>
          <a:p>
            <a:pPr marL="36900" indent="0">
              <a:buNone/>
            </a:pPr>
            <a:r>
              <a:rPr lang="en-AU" sz="2400" dirty="0">
                <a:solidFill>
                  <a:srgbClr val="FF0000"/>
                </a:solidFill>
              </a:rPr>
              <a:t>Part 1</a:t>
            </a:r>
            <a:r>
              <a:rPr lang="en-AU" sz="2400" dirty="0"/>
              <a:t> [2 marks] The first solution is to anonymize customer data. List a specific technique of this solution and what could go wrong with this technique?</a:t>
            </a:r>
          </a:p>
          <a:p>
            <a:pPr marL="36900" indent="0">
              <a:buNone/>
            </a:pPr>
            <a:r>
              <a:rPr lang="en-AU" sz="2400" dirty="0">
                <a:solidFill>
                  <a:srgbClr val="FF0000"/>
                </a:solidFill>
              </a:rPr>
              <a:t>Part 2 </a:t>
            </a:r>
            <a:r>
              <a:rPr lang="en-AU" sz="2400" dirty="0"/>
              <a:t>[2 marks] The company decided to use a privacy-preserving technique. Which one and why?</a:t>
            </a:r>
          </a:p>
          <a:p>
            <a:pPr marL="36900" indent="0">
              <a:buNone/>
            </a:pPr>
            <a:r>
              <a:rPr lang="en-AU" sz="2400" dirty="0">
                <a:solidFill>
                  <a:srgbClr val="FF0000"/>
                </a:solidFill>
              </a:rPr>
              <a:t>Part 3 </a:t>
            </a:r>
            <a:r>
              <a:rPr lang="en-AU" sz="2400" dirty="0"/>
              <a:t>[2 marks] There is a malicious employee in the company that wants to sell customer data. What could be done to mitigate such attacks?</a:t>
            </a:r>
          </a:p>
        </p:txBody>
      </p:sp>
    </p:spTree>
    <p:extLst>
      <p:ext uri="{BB962C8B-B14F-4D97-AF65-F5344CB8AC3E}">
        <p14:creationId xmlns:p14="http://schemas.microsoft.com/office/powerpoint/2010/main" val="2518083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Part 1 </a:t>
            </a:r>
            <a:r>
              <a:rPr lang="en-AU" sz="2400" dirty="0"/>
              <a:t>[2 marks] The first solution is to anonymize customer data. List a specific technique of this solution and what could go wrong with this technique?</a:t>
            </a:r>
          </a:p>
        </p:txBody>
      </p:sp>
    </p:spTree>
    <p:extLst>
      <p:ext uri="{BB962C8B-B14F-4D97-AF65-F5344CB8AC3E}">
        <p14:creationId xmlns:p14="http://schemas.microsoft.com/office/powerpoint/2010/main" val="315191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6676" y="878242"/>
            <a:ext cx="12175324" cy="5560658"/>
          </a:xfrm>
        </p:spPr>
        <p:txBody>
          <a:bodyPr>
            <a:normAutofit/>
          </a:bodyPr>
          <a:lstStyle/>
          <a:p>
            <a:r>
              <a:rPr lang="en-AU" sz="2800" dirty="0"/>
              <a:t>For F2F exam :</a:t>
            </a:r>
          </a:p>
          <a:p>
            <a:pPr lvl="1"/>
            <a:r>
              <a:rPr lang="en-AU" sz="2800" dirty="0"/>
              <a:t>You will be provided with an answer booklet</a:t>
            </a:r>
          </a:p>
          <a:p>
            <a:pPr lvl="1"/>
            <a:r>
              <a:rPr lang="en-AU" sz="2800" dirty="0"/>
              <a:t>You should clearly state which questions of the final exam you are answering.</a:t>
            </a:r>
          </a:p>
          <a:p>
            <a:pPr lvl="1"/>
            <a:r>
              <a:rPr lang="en-AU" sz="2800" dirty="0"/>
              <a:t>Please do NOT use a pencil or a red pen.</a:t>
            </a:r>
          </a:p>
          <a:p>
            <a:pPr lvl="1"/>
            <a:r>
              <a:rPr lang="en-AU" sz="2800" dirty="0"/>
              <a:t>Please use readable handwriting. What cannot be read cannot be marked.</a:t>
            </a:r>
          </a:p>
          <a:p>
            <a:endParaRPr lang="en-AU" sz="2800" dirty="0"/>
          </a:p>
          <a:p>
            <a:pPr marL="36900"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Part 1 </a:t>
            </a:r>
            <a:r>
              <a:rPr lang="en-AU" sz="2400" dirty="0"/>
              <a:t>[2 marks] The first solution is to anonymize customer data. List a specific technique of this solution and what could go wrong with this technique?</a:t>
            </a:r>
          </a:p>
          <a:p>
            <a:pPr marL="36900" indent="0">
              <a:buNone/>
            </a:pPr>
            <a:endParaRPr lang="en-AU" sz="2400" dirty="0"/>
          </a:p>
          <a:p>
            <a:pPr marL="342900" lvl="0"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data masking: it removes personally identifiable data such as user names and credit card details </a:t>
            </a:r>
            <a:r>
              <a:rPr lang="en-US" sz="2400" dirty="0">
                <a:solidFill>
                  <a:srgbClr val="FF0000"/>
                </a:solidFill>
              </a:rPr>
              <a:t>that may lead to an individual being identified</a:t>
            </a:r>
            <a:endParaRPr lang="en-AU" sz="2400" dirty="0">
              <a:solidFill>
                <a:srgbClr val="FF0000"/>
              </a:solidFill>
            </a:endParaRPr>
          </a:p>
          <a:p>
            <a:pPr indent="-342900" fontAlgn="base">
              <a:buClr>
                <a:srgbClr val="FF0000"/>
              </a:buClr>
              <a:buFont typeface="Symbol" panose="05050102010706020507" pitchFamily="18" charset="2"/>
              <a:buChar char=""/>
            </a:pPr>
            <a:r>
              <a:rPr lang="en-AU" sz="2400" dirty="0">
                <a:solidFill>
                  <a:srgbClr val="FF0000"/>
                </a:solidFill>
              </a:rPr>
              <a:t>[1 mark] the technique is vulnerable to data linking attack, which </a:t>
            </a:r>
            <a:r>
              <a:rPr lang="en-US" sz="2400" dirty="0">
                <a:solidFill>
                  <a:srgbClr val="FF0000"/>
                </a:solidFill>
              </a:rPr>
              <a:t>correlates anonymized data with publicly available data sources to re-identify customers</a:t>
            </a:r>
            <a:r>
              <a:rPr lang="en-AU" sz="2400" dirty="0">
                <a:solidFill>
                  <a:srgbClr val="FF0000"/>
                </a:solidFill>
              </a:rPr>
              <a:t>. </a:t>
            </a:r>
            <a:endParaRPr lang="en-AU" sz="2400" dirty="0"/>
          </a:p>
          <a:p>
            <a:pPr marL="36900" indent="0">
              <a:buNone/>
            </a:pPr>
            <a:endParaRPr lang="en-AU" sz="2400" dirty="0"/>
          </a:p>
        </p:txBody>
      </p:sp>
    </p:spTree>
    <p:extLst>
      <p:ext uri="{BB962C8B-B14F-4D97-AF65-F5344CB8AC3E}">
        <p14:creationId xmlns:p14="http://schemas.microsoft.com/office/powerpoint/2010/main" val="1375948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2 </a:t>
            </a:r>
            <a:r>
              <a:rPr lang="en-AU" sz="2400" dirty="0"/>
              <a:t>[2 marks] The company decided to use a privacy-preserving solution. Which one and why?</a:t>
            </a:r>
          </a:p>
        </p:txBody>
      </p:sp>
    </p:spTree>
    <p:extLst>
      <p:ext uri="{BB962C8B-B14F-4D97-AF65-F5344CB8AC3E}">
        <p14:creationId xmlns:p14="http://schemas.microsoft.com/office/powerpoint/2010/main" val="97459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2 </a:t>
            </a:r>
            <a:r>
              <a:rPr lang="en-AU" sz="2400" dirty="0"/>
              <a:t>[2 marks] The company decided to use a privacy-preserving solution. Which one and why?</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Homographic Encryption </a:t>
            </a:r>
            <a:r>
              <a:rPr lang="en-US" sz="2400" dirty="0">
                <a:solidFill>
                  <a:srgbClr val="FF0000"/>
                </a:solidFill>
              </a:rPr>
              <a:t>(HE). </a:t>
            </a:r>
          </a:p>
          <a:p>
            <a:pPr indent="-342900" fontAlgn="base">
              <a:buClr>
                <a:srgbClr val="FF0000"/>
              </a:buClr>
              <a:buFont typeface="Symbol" panose="05050102010706020507" pitchFamily="18" charset="2"/>
              <a:buChar char=""/>
            </a:pPr>
            <a:r>
              <a:rPr lang="en-US" sz="2400" dirty="0">
                <a:solidFill>
                  <a:srgbClr val="FF0000"/>
                </a:solidFill>
              </a:rPr>
              <a:t>[1 mark] Because HE allows data analysis to be performed on encrypted data, the power company does not </a:t>
            </a:r>
            <a:r>
              <a:rPr lang="en-US" sz="2400">
                <a:solidFill>
                  <a:srgbClr val="FF0000"/>
                </a:solidFill>
              </a:rPr>
              <a:t>have to outsource </a:t>
            </a:r>
            <a:r>
              <a:rPr lang="en-US" sz="2400" dirty="0">
                <a:solidFill>
                  <a:srgbClr val="FF0000"/>
                </a:solidFill>
              </a:rPr>
              <a:t>its raw user data.  </a:t>
            </a:r>
            <a:endParaRPr lang="en-AU" sz="2400" dirty="0">
              <a:solidFill>
                <a:srgbClr val="FF0000"/>
              </a:solidFill>
            </a:endParaRPr>
          </a:p>
          <a:p>
            <a:pPr marL="36900" indent="0">
              <a:buNone/>
            </a:pPr>
            <a:endParaRPr lang="en-AU" sz="2400" dirty="0"/>
          </a:p>
        </p:txBody>
      </p:sp>
    </p:spTree>
    <p:extLst>
      <p:ext uri="{BB962C8B-B14F-4D97-AF65-F5344CB8AC3E}">
        <p14:creationId xmlns:p14="http://schemas.microsoft.com/office/powerpoint/2010/main" val="4081096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3 </a:t>
            </a:r>
            <a:r>
              <a:rPr lang="en-AU" sz="2400" dirty="0"/>
              <a:t>[2 marks] There is a malicious employee in the company that wants to sell customer data. What could be done to mitigate such attacks?</a:t>
            </a:r>
          </a:p>
          <a:p>
            <a:pPr marL="36900" indent="0">
              <a:buNone/>
            </a:pPr>
            <a:endParaRPr lang="en-AU" sz="2400" dirty="0"/>
          </a:p>
          <a:p>
            <a:pPr marL="36900" indent="0">
              <a:buNone/>
            </a:pPr>
            <a:endParaRPr lang="en-AU" sz="2400" dirty="0"/>
          </a:p>
        </p:txBody>
      </p:sp>
    </p:spTree>
    <p:extLst>
      <p:ext uri="{BB962C8B-B14F-4D97-AF65-F5344CB8AC3E}">
        <p14:creationId xmlns:p14="http://schemas.microsoft.com/office/powerpoint/2010/main" val="4015799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3 </a:t>
            </a:r>
            <a:r>
              <a:rPr lang="en-AU" sz="2400" dirty="0"/>
              <a:t>[2 marks] There is a malicious employee in the company that wants to sell customer data. What could be done to mitigate such attacks?</a:t>
            </a:r>
          </a:p>
          <a:p>
            <a:pPr marL="36900" indent="0">
              <a:buNone/>
            </a:pPr>
            <a:endParaRPr lang="en-US" sz="2400" dirty="0">
              <a:solidFill>
                <a:srgbClr val="FF0000"/>
              </a:solidFill>
            </a:endParaRPr>
          </a:p>
          <a:p>
            <a:pPr indent="-342900" fontAlgn="base">
              <a:buClr>
                <a:srgbClr val="FF0000"/>
              </a:buClr>
              <a:buFont typeface="Symbol" panose="05050102010706020507" pitchFamily="18" charset="2"/>
              <a:buChar char=""/>
            </a:pPr>
            <a:r>
              <a:rPr lang="en-US" sz="2400" dirty="0">
                <a:solidFill>
                  <a:srgbClr val="FF0000"/>
                </a:solidFill>
              </a:rPr>
              <a:t>[2 marks] Implement a monitoring system to track access to customer data. By doing so, data access, modifications, and transfers will be tracked to detect any suspicious or unauthorized behaviors. </a:t>
            </a:r>
          </a:p>
          <a:p>
            <a:pPr marL="36900" indent="0">
              <a:buNone/>
            </a:pPr>
            <a:endParaRPr lang="en-AU" sz="2400" dirty="0"/>
          </a:p>
        </p:txBody>
      </p:sp>
    </p:spTree>
    <p:extLst>
      <p:ext uri="{BB962C8B-B14F-4D97-AF65-F5344CB8AC3E}">
        <p14:creationId xmlns:p14="http://schemas.microsoft.com/office/powerpoint/2010/main" val="3022655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243031" y="799925"/>
            <a:ext cx="8767965" cy="546736"/>
          </a:xfrm>
        </p:spPr>
        <p:txBody>
          <a:bodyPr/>
          <a:lstStyle/>
          <a:p>
            <a:r>
              <a:rPr lang="en-US" sz="2400" dirty="0">
                <a:solidFill>
                  <a:srgbClr val="FF0000"/>
                </a:solidFill>
                <a:latin typeface="+mn-lt"/>
                <a:ea typeface="+mn-ea"/>
                <a:cs typeface="+mn-cs"/>
              </a:rPr>
              <a:t>Part 1 </a:t>
            </a:r>
            <a:r>
              <a:rPr lang="en-US" sz="2400" dirty="0">
                <a:latin typeface="+mn-lt"/>
                <a:ea typeface="+mn-ea"/>
                <a:cs typeface="+mn-cs"/>
              </a:rPr>
              <a:t>Translate the attack-defense tree described below into code.</a:t>
            </a:r>
            <a:endParaRPr lang="en-AU" sz="2400" dirty="0">
              <a:latin typeface="+mn-lt"/>
              <a:ea typeface="+mn-ea"/>
              <a:cs typeface="+mn-cs"/>
            </a:endParaRPr>
          </a:p>
        </p:txBody>
      </p:sp>
      <p:sp>
        <p:nvSpPr>
          <p:cNvPr id="5" name="Title 1">
            <a:extLst>
              <a:ext uri="{FF2B5EF4-FFF2-40B4-BE49-F238E27FC236}">
                <a16:creationId xmlns:a16="http://schemas.microsoft.com/office/drawing/2014/main" id="{7F5B0894-DE45-40DF-81F4-90CA4E9FF03C}"/>
              </a:ext>
            </a:extLst>
          </p:cNvPr>
          <p:cNvSpPr txBox="1">
            <a:spLocks/>
          </p:cNvSpPr>
          <p:nvPr/>
        </p:nvSpPr>
        <p:spPr>
          <a:xfrm>
            <a:off x="913795" y="38100"/>
            <a:ext cx="10353762" cy="71004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Example Question 6</a:t>
            </a:r>
          </a:p>
        </p:txBody>
      </p:sp>
      <p:pic>
        <p:nvPicPr>
          <p:cNvPr id="6" name="Picture 5">
            <a:extLst>
              <a:ext uri="{FF2B5EF4-FFF2-40B4-BE49-F238E27FC236}">
                <a16:creationId xmlns:a16="http://schemas.microsoft.com/office/drawing/2014/main" id="{D3320554-657F-4671-ACBB-D0789B7930CB}"/>
              </a:ext>
            </a:extLst>
          </p:cNvPr>
          <p:cNvPicPr>
            <a:picLocks noChangeAspect="1"/>
          </p:cNvPicPr>
          <p:nvPr/>
        </p:nvPicPr>
        <p:blipFill>
          <a:blip r:embed="rId3"/>
          <a:stretch>
            <a:fillRect/>
          </a:stretch>
        </p:blipFill>
        <p:spPr>
          <a:xfrm>
            <a:off x="2607821" y="1526325"/>
            <a:ext cx="7508372" cy="4831236"/>
          </a:xfrm>
          <a:prstGeom prst="rect">
            <a:avLst/>
          </a:prstGeom>
        </p:spPr>
      </p:pic>
    </p:spTree>
    <p:extLst>
      <p:ext uri="{BB962C8B-B14F-4D97-AF65-F5344CB8AC3E}">
        <p14:creationId xmlns:p14="http://schemas.microsoft.com/office/powerpoint/2010/main" val="1827031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282227" y="764770"/>
            <a:ext cx="11627545" cy="1296786"/>
          </a:xfrm>
        </p:spPr>
        <p:txBody>
          <a:bodyPr>
            <a:normAutofit/>
          </a:bodyPr>
          <a:lstStyle/>
          <a:p>
            <a:pPr algn="l" rtl="0">
              <a:spcBef>
                <a:spcPts val="0"/>
              </a:spcBef>
              <a:spcAft>
                <a:spcPts val="0"/>
              </a:spcAft>
            </a:pPr>
            <a:r>
              <a:rPr lang="en-US" sz="2400" dirty="0">
                <a:solidFill>
                  <a:srgbClr val="FF0000"/>
                </a:solidFill>
                <a:latin typeface="+mn-lt"/>
                <a:ea typeface="+mn-ea"/>
                <a:cs typeface="+mn-cs"/>
              </a:rPr>
              <a:t>Part 2 </a:t>
            </a:r>
            <a:r>
              <a:rPr lang="en-US" sz="2400" dirty="0">
                <a:latin typeface="+mn-lt"/>
                <a:ea typeface="+mn-ea"/>
                <a:cs typeface="+mn-cs"/>
              </a:rPr>
              <a:t>In the attack-defense tree mentioned previously, each editable node has been assigned an initial success-probability value. Calculate the success probability value for each node marked with a question mark.</a:t>
            </a:r>
            <a:endParaRPr lang="en-AU" sz="2400" dirty="0">
              <a:latin typeface="+mn-lt"/>
              <a:ea typeface="+mn-ea"/>
              <a:cs typeface="+mn-cs"/>
            </a:endParaRPr>
          </a:p>
        </p:txBody>
      </p:sp>
      <p:sp>
        <p:nvSpPr>
          <p:cNvPr id="5" name="Title 1">
            <a:extLst>
              <a:ext uri="{FF2B5EF4-FFF2-40B4-BE49-F238E27FC236}">
                <a16:creationId xmlns:a16="http://schemas.microsoft.com/office/drawing/2014/main" id="{7F5B0894-DE45-40DF-81F4-90CA4E9FF03C}"/>
              </a:ext>
            </a:extLst>
          </p:cNvPr>
          <p:cNvSpPr txBox="1">
            <a:spLocks/>
          </p:cNvSpPr>
          <p:nvPr/>
        </p:nvSpPr>
        <p:spPr>
          <a:xfrm>
            <a:off x="913795" y="54725"/>
            <a:ext cx="10353762" cy="71004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Example Question 6</a:t>
            </a:r>
          </a:p>
        </p:txBody>
      </p:sp>
    </p:spTree>
    <p:extLst>
      <p:ext uri="{BB962C8B-B14F-4D97-AF65-F5344CB8AC3E}">
        <p14:creationId xmlns:p14="http://schemas.microsoft.com/office/powerpoint/2010/main" val="1160980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716611" y="935421"/>
            <a:ext cx="3220262" cy="1627742"/>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7" name="Rectangle 6">
            <a:extLst>
              <a:ext uri="{FF2B5EF4-FFF2-40B4-BE49-F238E27FC236}">
                <a16:creationId xmlns:a16="http://schemas.microsoft.com/office/drawing/2014/main" id="{BEB55EFD-BA53-450C-B6F4-2FD9BCBB61F7}"/>
              </a:ext>
            </a:extLst>
          </p:cNvPr>
          <p:cNvSpPr/>
          <p:nvPr/>
        </p:nvSpPr>
        <p:spPr>
          <a:xfrm>
            <a:off x="2690257" y="417269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rgbClr val="FF0000"/>
                </a:solidFill>
              </a:rPr>
              <a:t>?</a:t>
            </a:r>
          </a:p>
        </p:txBody>
      </p:sp>
      <p:sp>
        <p:nvSpPr>
          <p:cNvPr id="8" name="Rectangle 7">
            <a:extLst>
              <a:ext uri="{FF2B5EF4-FFF2-40B4-BE49-F238E27FC236}">
                <a16:creationId xmlns:a16="http://schemas.microsoft.com/office/drawing/2014/main" id="{5124B453-7009-4E27-A9F3-CF3B5E9C1FF0}"/>
              </a:ext>
            </a:extLst>
          </p:cNvPr>
          <p:cNvSpPr/>
          <p:nvPr/>
        </p:nvSpPr>
        <p:spPr>
          <a:xfrm>
            <a:off x="2989007" y="221266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6" name="Oval 15">
            <a:extLst>
              <a:ext uri="{FF2B5EF4-FFF2-40B4-BE49-F238E27FC236}">
                <a16:creationId xmlns:a16="http://schemas.microsoft.com/office/drawing/2014/main" id="{4D8EB549-C67B-4E5F-AE5A-E138D56FAB02}"/>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7" name="Oval 16">
            <a:extLst>
              <a:ext uri="{FF2B5EF4-FFF2-40B4-BE49-F238E27FC236}">
                <a16:creationId xmlns:a16="http://schemas.microsoft.com/office/drawing/2014/main" id="{D8F6E3F1-1584-4907-914A-09F741A77C5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9" name="Oval 18">
            <a:extLst>
              <a:ext uri="{FF2B5EF4-FFF2-40B4-BE49-F238E27FC236}">
                <a16:creationId xmlns:a16="http://schemas.microsoft.com/office/drawing/2014/main" id="{566A02E2-2EBE-43BF-B9BB-09D39BA01D4C}"/>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7DC8C79B-E10D-4AB0-A536-84D4932177A4}"/>
              </a:ext>
            </a:extLst>
          </p:cNvPr>
          <p:cNvSpPr/>
          <p:nvPr/>
        </p:nvSpPr>
        <p:spPr>
          <a:xfrm>
            <a:off x="6892751" y="176307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21" name="Rectangle 20">
            <a:extLst>
              <a:ext uri="{FF2B5EF4-FFF2-40B4-BE49-F238E27FC236}">
                <a16:creationId xmlns:a16="http://schemas.microsoft.com/office/drawing/2014/main" id="{AD2BE259-8E32-49BB-8B6F-073A6E8E5732}"/>
              </a:ext>
            </a:extLst>
          </p:cNvPr>
          <p:cNvSpPr/>
          <p:nvPr/>
        </p:nvSpPr>
        <p:spPr>
          <a:xfrm>
            <a:off x="6892751" y="2202024"/>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22" name="Title 1">
            <a:extLst>
              <a:ext uri="{FF2B5EF4-FFF2-40B4-BE49-F238E27FC236}">
                <a16:creationId xmlns:a16="http://schemas.microsoft.com/office/drawing/2014/main" id="{22A5540C-AA78-4657-865C-27FF42377EC9}"/>
              </a:ext>
            </a:extLst>
          </p:cNvPr>
          <p:cNvSpPr txBox="1">
            <a:spLocks/>
          </p:cNvSpPr>
          <p:nvPr/>
        </p:nvSpPr>
        <p:spPr>
          <a:xfrm>
            <a:off x="415338" y="335286"/>
            <a:ext cx="11627545" cy="5251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2400" dirty="0">
                <a:solidFill>
                  <a:srgbClr val="FF0000"/>
                </a:solidFill>
                <a:latin typeface="+mn-lt"/>
                <a:ea typeface="+mn-ea"/>
                <a:cs typeface="+mn-cs"/>
              </a:rPr>
              <a:t>Part 2</a:t>
            </a:r>
            <a:endParaRPr lang="en-AU" sz="2400" dirty="0">
              <a:latin typeface="+mn-lt"/>
              <a:ea typeface="+mn-ea"/>
              <a:cs typeface="+mn-cs"/>
            </a:endParaRPr>
          </a:p>
        </p:txBody>
      </p:sp>
      <p:sp>
        <p:nvSpPr>
          <p:cNvPr id="23" name="Title 1">
            <a:extLst>
              <a:ext uri="{FF2B5EF4-FFF2-40B4-BE49-F238E27FC236}">
                <a16:creationId xmlns:a16="http://schemas.microsoft.com/office/drawing/2014/main" id="{FF207394-4D38-4E05-9334-2F8FECB8A095}"/>
              </a:ext>
            </a:extLst>
          </p:cNvPr>
          <p:cNvSpPr txBox="1">
            <a:spLocks/>
          </p:cNvSpPr>
          <p:nvPr/>
        </p:nvSpPr>
        <p:spPr>
          <a:xfrm>
            <a:off x="913795" y="54725"/>
            <a:ext cx="10353762" cy="71004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Example Question 6</a:t>
            </a:r>
          </a:p>
        </p:txBody>
      </p:sp>
    </p:spTree>
    <p:extLst>
      <p:ext uri="{BB962C8B-B14F-4D97-AF65-F5344CB8AC3E}">
        <p14:creationId xmlns:p14="http://schemas.microsoft.com/office/powerpoint/2010/main" val="2649076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US" sz="2400" dirty="0"/>
              <a:t>Alice wants to send Bob a secret message. To keep the message confidential, she decides to use steganography.</a:t>
            </a:r>
            <a:endParaRPr lang="en-AU" sz="2400" dirty="0"/>
          </a:p>
          <a:p>
            <a:pPr marL="36900" indent="0">
              <a:buNone/>
            </a:pPr>
            <a:endParaRPr lang="en-AU" sz="2400" dirty="0"/>
          </a:p>
          <a:p>
            <a:pPr marL="36900" indent="0" rtl="0">
              <a:spcBef>
                <a:spcPts val="0"/>
              </a:spcBef>
              <a:spcAft>
                <a:spcPts val="0"/>
              </a:spcAft>
              <a:buNone/>
            </a:pPr>
            <a:r>
              <a:rPr lang="en-AU" sz="2400" dirty="0">
                <a:solidFill>
                  <a:srgbClr val="FF0000"/>
                </a:solidFill>
              </a:rPr>
              <a:t>Part 1</a:t>
            </a:r>
            <a:r>
              <a:rPr lang="en-AU" sz="2400" dirty="0"/>
              <a:t> </a:t>
            </a:r>
            <a:r>
              <a:rPr lang="en-US" sz="2400" dirty="0"/>
              <a:t>[4 marks] Alice ultimately chooses to employ image steganography, but she is concerned that an attacker may use steganalysis methods to uncover her secret message. In the context of image steganography, describe 2 characteristics that can be used for steganalysis.</a:t>
            </a:r>
          </a:p>
          <a:p>
            <a:pPr marL="36900" indent="0">
              <a:buNone/>
            </a:pPr>
            <a:br>
              <a:rPr lang="en-US" sz="2000" dirty="0"/>
            </a:br>
            <a:r>
              <a:rPr lang="en-AU" sz="2400" dirty="0">
                <a:solidFill>
                  <a:srgbClr val="FF0000"/>
                </a:solidFill>
              </a:rPr>
              <a:t>Part 2 </a:t>
            </a:r>
            <a:r>
              <a:rPr lang="en-US" sz="2400" dirty="0"/>
              <a:t>[4 marks] Outline the steps of the digital forensics process and provide a brief explanation of key activities that take place during each step.</a:t>
            </a:r>
          </a:p>
        </p:txBody>
      </p:sp>
    </p:spTree>
    <p:extLst>
      <p:ext uri="{BB962C8B-B14F-4D97-AF65-F5344CB8AC3E}">
        <p14:creationId xmlns:p14="http://schemas.microsoft.com/office/powerpoint/2010/main" val="3127478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524519" cy="48686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[4 marks] Alice ultimately chooses to employ image steganography, but she is concerned that an attacker may use steganalysis methods to uncover her secret message. In the context of image steganography, describe 2 characteristics that can be used for steganalysis.</a:t>
            </a:r>
          </a:p>
          <a:p>
            <a:pPr marL="36900" indent="0">
              <a:buNone/>
            </a:pPr>
            <a:endParaRPr lang="en-US" sz="2400" dirty="0">
              <a:solidFill>
                <a:srgbClr val="FF0000"/>
              </a:solidFill>
            </a:endParaRPr>
          </a:p>
        </p:txBody>
      </p:sp>
    </p:spTree>
    <p:extLst>
      <p:ext uri="{BB962C8B-B14F-4D97-AF65-F5344CB8AC3E}">
        <p14:creationId xmlns:p14="http://schemas.microsoft.com/office/powerpoint/2010/main" val="366140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729933" y="-1287"/>
            <a:ext cx="10353762" cy="843396"/>
          </a:xfrm>
        </p:spPr>
        <p:txBody>
          <a:bodyPr/>
          <a:lstStyle/>
          <a:p>
            <a:r>
              <a:rPr lang="en-AU"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86512" y="936702"/>
            <a:ext cx="11818975" cy="5374888"/>
          </a:xfrm>
        </p:spPr>
        <p:txBody>
          <a:bodyPr>
            <a:noAutofit/>
          </a:bodyPr>
          <a:lstStyle/>
          <a:p>
            <a:r>
              <a:rPr lang="en-AU" sz="2600" dirty="0"/>
              <a:t>6 topics (pre-recorded videos and live-lectures)</a:t>
            </a:r>
          </a:p>
          <a:p>
            <a:pPr lvl="1"/>
            <a:r>
              <a:rPr lang="en-AU" sz="2600" dirty="0"/>
              <a:t>AI in cybersecurity (1 themed question)</a:t>
            </a:r>
          </a:p>
          <a:p>
            <a:pPr lvl="1"/>
            <a:r>
              <a:rPr lang="en-AU" sz="2600" dirty="0"/>
              <a:t>Computers including cyber concepts in week 1 and lab 3 (1 themed question)</a:t>
            </a:r>
          </a:p>
          <a:p>
            <a:pPr lvl="1"/>
            <a:r>
              <a:rPr lang="en-AU" sz="2600" dirty="0"/>
              <a:t>Cryptography (1 themed question)</a:t>
            </a:r>
          </a:p>
          <a:p>
            <a:pPr lvl="1"/>
            <a:r>
              <a:rPr lang="en-AU" sz="2600" dirty="0"/>
              <a:t>Networks (including lab 4) and Vulnerabilities (1 themed question)</a:t>
            </a:r>
          </a:p>
          <a:p>
            <a:pPr lvl="1"/>
            <a:r>
              <a:rPr lang="en-AU" sz="2600" dirty="0"/>
              <a:t>Incidents (1 themed question)</a:t>
            </a:r>
          </a:p>
          <a:p>
            <a:pPr lvl="1"/>
            <a:r>
              <a:rPr lang="en-AU" sz="2600" dirty="0"/>
              <a:t>Forensics (1 themed question)</a:t>
            </a:r>
          </a:p>
          <a:p>
            <a:r>
              <a:rPr lang="en-AU" sz="2600" dirty="0"/>
              <a:t>A themed question describes a scenario where a few questions are asked. </a:t>
            </a:r>
          </a:p>
          <a:p>
            <a:r>
              <a:rPr lang="en-AU" sz="2600" dirty="0"/>
              <a:t>Demos in the live lectures will NOT be examined.</a:t>
            </a:r>
          </a:p>
        </p:txBody>
      </p:sp>
    </p:spTree>
    <p:extLst>
      <p:ext uri="{BB962C8B-B14F-4D97-AF65-F5344CB8AC3E}">
        <p14:creationId xmlns:p14="http://schemas.microsoft.com/office/powerpoint/2010/main" val="4009072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720351" y="36099"/>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20351" y="1140280"/>
            <a:ext cx="10740650" cy="4868634"/>
          </a:xfrm>
        </p:spPr>
        <p:txBody>
          <a:bodyPr>
            <a:normAutofit fontScale="92500" lnSpcReduction="10000"/>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[4 marks] Alice ultimately chooses to employ image steganography, but she is concerned that an attacker may use steganalysis methods to uncover her secret message. In the context of image steganography, describe 2 characteristics that can be used for steganalysis.</a:t>
            </a:r>
          </a:p>
          <a:p>
            <a:pPr marL="36900" indent="0">
              <a:buNone/>
            </a:pPr>
            <a:endParaRPr lang="en-US" sz="2400" dirty="0">
              <a:solidFill>
                <a:srgbClr val="FF0000"/>
              </a:solidFill>
            </a:endParaRPr>
          </a:p>
          <a:p>
            <a:pPr marL="36900" indent="0" rtl="0">
              <a:spcBef>
                <a:spcPts val="0"/>
              </a:spcBef>
              <a:spcAft>
                <a:spcPts val="0"/>
              </a:spcAft>
              <a:buNone/>
            </a:pPr>
            <a:r>
              <a:rPr lang="en-US" sz="2400" dirty="0">
                <a:solidFill>
                  <a:srgbClr val="FF0000"/>
                </a:solidFill>
              </a:rPr>
              <a:t>[2 marks] Difference in image size: image steganography can increase/reduce the size of an image to hide data. Thus, comparing the size of an image before and after steganography can help identify the presence of hidden data.</a:t>
            </a:r>
          </a:p>
          <a:p>
            <a:pPr marL="36900" indent="0" rtl="0">
              <a:spcBef>
                <a:spcPts val="0"/>
              </a:spcBef>
              <a:spcAft>
                <a:spcPts val="0"/>
              </a:spcAft>
              <a:buNone/>
            </a:pPr>
            <a:endParaRPr lang="en-US" sz="2400" dirty="0">
              <a:solidFill>
                <a:srgbClr val="FF0000"/>
              </a:solidFill>
            </a:endParaRPr>
          </a:p>
          <a:p>
            <a:pPr marL="36900" indent="0" rtl="0">
              <a:spcBef>
                <a:spcPts val="0"/>
              </a:spcBef>
              <a:spcAft>
                <a:spcPts val="0"/>
              </a:spcAft>
              <a:buNone/>
            </a:pPr>
            <a:r>
              <a:rPr lang="en-US" sz="2400" dirty="0">
                <a:solidFill>
                  <a:srgbClr val="FF0000"/>
                </a:solidFill>
              </a:rPr>
              <a:t>[2 marks] Difference in LSBs of pixel values: image steganography can use the least significant bits (LSBs) of pixel values to hide data, which changes the pixel values. Thus, analyzing LSBs of pixel values before and after steganography can help detect the presence of hidden data.</a:t>
            </a:r>
          </a:p>
          <a:p>
            <a:pPr marL="36900" indent="0">
              <a:buNone/>
            </a:pPr>
            <a:endParaRPr lang="en-AU" sz="2400" dirty="0"/>
          </a:p>
        </p:txBody>
      </p:sp>
    </p:spTree>
    <p:extLst>
      <p:ext uri="{BB962C8B-B14F-4D97-AF65-F5344CB8AC3E}">
        <p14:creationId xmlns:p14="http://schemas.microsoft.com/office/powerpoint/2010/main" val="3120467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524519" cy="4868634"/>
          </a:xfrm>
        </p:spPr>
        <p:txBody>
          <a:bodyPr>
            <a:normAutofit/>
          </a:bodyPr>
          <a:lstStyle/>
          <a:p>
            <a:pPr marL="36900" indent="0" rtl="0">
              <a:spcBef>
                <a:spcPts val="0"/>
              </a:spcBef>
              <a:spcAft>
                <a:spcPts val="0"/>
              </a:spcAft>
              <a:buNone/>
            </a:pPr>
            <a:r>
              <a:rPr lang="en-AU" sz="2400" dirty="0">
                <a:solidFill>
                  <a:srgbClr val="FF0000"/>
                </a:solidFill>
              </a:rPr>
              <a:t>Part 2</a:t>
            </a:r>
            <a:r>
              <a:rPr lang="en-AU" sz="2400" dirty="0"/>
              <a:t> </a:t>
            </a:r>
            <a:r>
              <a:rPr lang="en-US" sz="2400" dirty="0"/>
              <a:t>[4 marks] Outline the steps of the digital forensics process and provide a brief explanation of key activities that take place during each step.</a:t>
            </a:r>
            <a:endParaRPr lang="en-US" sz="2400" dirty="0">
              <a:solidFill>
                <a:srgbClr val="FF0000"/>
              </a:solidFill>
            </a:endParaRPr>
          </a:p>
        </p:txBody>
      </p:sp>
    </p:spTree>
    <p:extLst>
      <p:ext uri="{BB962C8B-B14F-4D97-AF65-F5344CB8AC3E}">
        <p14:creationId xmlns:p14="http://schemas.microsoft.com/office/powerpoint/2010/main" val="3497431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585990" y="1102900"/>
            <a:ext cx="11214946" cy="5504934"/>
          </a:xfrm>
        </p:spPr>
        <p:txBody>
          <a:bodyPr>
            <a:normAutofit fontScale="85000" lnSpcReduction="20000"/>
          </a:bodyPr>
          <a:lstStyle/>
          <a:p>
            <a:pPr marL="36900" indent="0" rtl="0">
              <a:spcBef>
                <a:spcPts val="0"/>
              </a:spcBef>
              <a:spcAft>
                <a:spcPts val="0"/>
              </a:spcAft>
              <a:buNone/>
            </a:pPr>
            <a:r>
              <a:rPr lang="en-AU" sz="2600" dirty="0">
                <a:solidFill>
                  <a:srgbClr val="FF0000"/>
                </a:solidFill>
              </a:rPr>
              <a:t>Part 2</a:t>
            </a:r>
            <a:r>
              <a:rPr lang="en-AU" sz="2600" dirty="0"/>
              <a:t> </a:t>
            </a:r>
            <a:r>
              <a:rPr lang="en-US" sz="2600" dirty="0"/>
              <a:t>[4 marks] Outline the steps of the digital forensics process and provide a brief explanation of key activities that take place during each step.</a:t>
            </a:r>
          </a:p>
          <a:p>
            <a:pPr marL="36900" indent="0" rtl="0">
              <a:spcBef>
                <a:spcPts val="0"/>
              </a:spcBef>
              <a:spcAft>
                <a:spcPts val="0"/>
              </a:spcAft>
              <a:buNone/>
            </a:pPr>
            <a:endParaRPr lang="en-US" sz="2600" dirty="0">
              <a:solidFill>
                <a:srgbClr val="FF0000"/>
              </a:solidFill>
            </a:endParaRPr>
          </a:p>
          <a:p>
            <a:pPr marL="36900" indent="0" rtl="0">
              <a:spcBef>
                <a:spcPts val="0"/>
              </a:spcBef>
              <a:spcAft>
                <a:spcPts val="0"/>
              </a:spcAft>
              <a:buNone/>
            </a:pPr>
            <a:r>
              <a:rPr lang="en-US" sz="2600" dirty="0">
                <a:solidFill>
                  <a:srgbClr val="FF0000"/>
                </a:solidFill>
              </a:rPr>
              <a:t>[1 mark] Collection: </a:t>
            </a:r>
          </a:p>
          <a:p>
            <a:pPr marL="36900" indent="0" rtl="0">
              <a:spcBef>
                <a:spcPts val="0"/>
              </a:spcBef>
              <a:spcAft>
                <a:spcPts val="0"/>
              </a:spcAft>
              <a:buNone/>
            </a:pPr>
            <a:r>
              <a:rPr lang="en-US" sz="2600" dirty="0">
                <a:solidFill>
                  <a:srgbClr val="FF0000"/>
                </a:solidFill>
              </a:rPr>
              <a:t>	Gather digital evidence using proper tools and techniques while maintaining a clear chain of custody; Identify sources of data; Secure devices to avoid tampering; Perform necessary decryption of data</a:t>
            </a:r>
          </a:p>
          <a:p>
            <a:pPr marL="36900" indent="0" rtl="0">
              <a:spcBef>
                <a:spcPts val="0"/>
              </a:spcBef>
              <a:spcAft>
                <a:spcPts val="0"/>
              </a:spcAft>
              <a:buNone/>
            </a:pPr>
            <a:r>
              <a:rPr lang="en-US" sz="2600" dirty="0">
                <a:solidFill>
                  <a:srgbClr val="FF0000"/>
                </a:solidFill>
              </a:rPr>
              <a:t>[1 mark] Examination:</a:t>
            </a:r>
          </a:p>
          <a:p>
            <a:pPr marL="36900" indent="0" rtl="0">
              <a:spcBef>
                <a:spcPts val="0"/>
              </a:spcBef>
              <a:spcAft>
                <a:spcPts val="0"/>
              </a:spcAft>
              <a:buNone/>
            </a:pPr>
            <a:r>
              <a:rPr lang="en-US" sz="2600" dirty="0">
                <a:solidFill>
                  <a:srgbClr val="FF0000"/>
                </a:solidFill>
              </a:rPr>
              <a:t>	Search for evidence in the collected data. Use existing tools to assist in examination of data of recovering files of interest from memory</a:t>
            </a:r>
          </a:p>
          <a:p>
            <a:pPr marL="36900" indent="0" rtl="0">
              <a:spcBef>
                <a:spcPts val="0"/>
              </a:spcBef>
              <a:spcAft>
                <a:spcPts val="0"/>
              </a:spcAft>
              <a:buNone/>
            </a:pPr>
            <a:r>
              <a:rPr lang="en-US" sz="2600" dirty="0">
                <a:solidFill>
                  <a:srgbClr val="FF0000"/>
                </a:solidFill>
              </a:rPr>
              <a:t>[1 mark] Analysis:</a:t>
            </a:r>
          </a:p>
          <a:p>
            <a:pPr marL="36900" indent="0" rtl="0">
              <a:spcBef>
                <a:spcPts val="0"/>
              </a:spcBef>
              <a:spcAft>
                <a:spcPts val="0"/>
              </a:spcAft>
              <a:buNone/>
            </a:pPr>
            <a:r>
              <a:rPr lang="en-US" sz="2600" dirty="0">
                <a:solidFill>
                  <a:srgbClr val="FF0000"/>
                </a:solidFill>
              </a:rPr>
              <a:t>	Examine collected digital evidence to identify relevant information, reconstruct events, and uncover hidden data; More in-depth exploration of materials; Attribution, establishing alibis, collecting statements, intents, all happen in this phase; Need to be based off of discovered, potential evidence; Basic description of image analysis, memory analysis.</a:t>
            </a:r>
          </a:p>
          <a:p>
            <a:pPr marL="36900" indent="0" rtl="0">
              <a:spcBef>
                <a:spcPts val="0"/>
              </a:spcBef>
              <a:spcAft>
                <a:spcPts val="0"/>
              </a:spcAft>
              <a:buNone/>
            </a:pPr>
            <a:r>
              <a:rPr lang="en-US" sz="2600" dirty="0">
                <a:solidFill>
                  <a:srgbClr val="FF0000"/>
                </a:solidFill>
              </a:rPr>
              <a:t>[1 mark] Reporting:</a:t>
            </a:r>
          </a:p>
          <a:p>
            <a:pPr marL="36900" indent="0" rtl="0">
              <a:spcBef>
                <a:spcPts val="0"/>
              </a:spcBef>
              <a:spcAft>
                <a:spcPts val="0"/>
              </a:spcAft>
              <a:buNone/>
            </a:pPr>
            <a:r>
              <a:rPr lang="en-US" sz="2600" dirty="0">
                <a:solidFill>
                  <a:srgbClr val="FF0000"/>
                </a:solidFill>
              </a:rPr>
              <a:t>	Findings are documented; Create final reports to be used in legal proceedings</a:t>
            </a:r>
          </a:p>
          <a:p>
            <a:pPr marL="36900" indent="0" rtl="0">
              <a:spcBef>
                <a:spcPts val="0"/>
              </a:spcBef>
              <a:spcAft>
                <a:spcPts val="0"/>
              </a:spcAft>
              <a:buNone/>
            </a:pPr>
            <a:endParaRPr lang="en-US" sz="2400" dirty="0">
              <a:solidFill>
                <a:srgbClr val="FF0000"/>
              </a:solidFill>
            </a:endParaRPr>
          </a:p>
          <a:p>
            <a:pPr marL="36900" indent="0">
              <a:buNone/>
            </a:pPr>
            <a:endParaRPr lang="en-US" sz="2400" dirty="0">
              <a:solidFill>
                <a:srgbClr val="FF0000"/>
              </a:solidFill>
            </a:endParaRPr>
          </a:p>
        </p:txBody>
      </p:sp>
    </p:spTree>
    <p:extLst>
      <p:ext uri="{BB962C8B-B14F-4D97-AF65-F5344CB8AC3E}">
        <p14:creationId xmlns:p14="http://schemas.microsoft.com/office/powerpoint/2010/main" val="4069697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US" sz="2400" dirty="0"/>
              <a:t>Alice and Bob want to communicate securely via the internet. For instance, Alice wants to send a message to Bob with the message being encrypted. They have never met in person, nor have they communicated via the internet before.</a:t>
            </a:r>
            <a:endParaRPr lang="en-AU" sz="2400" dirty="0"/>
          </a:p>
          <a:p>
            <a:pPr marL="36900" indent="0">
              <a:buNone/>
            </a:pPr>
            <a:endParaRPr lang="en-AU" sz="2400" dirty="0"/>
          </a:p>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(PKC) and provide a step-by-step explanation of how PKC can be used to enable secure communication between two parties. </a:t>
            </a:r>
          </a:p>
          <a:p>
            <a:pPr marL="36900" indent="0" rtl="0">
              <a:spcBef>
                <a:spcPts val="0"/>
              </a:spcBef>
              <a:spcAft>
                <a:spcPts val="0"/>
              </a:spcAft>
              <a:buNone/>
            </a:pPr>
            <a:br>
              <a:rPr lang="en-US" sz="2000" dirty="0"/>
            </a:br>
            <a:r>
              <a:rPr lang="en-AU" sz="2400" dirty="0">
                <a:solidFill>
                  <a:srgbClr val="FF0000"/>
                </a:solidFill>
              </a:rPr>
              <a:t>Part 2 </a:t>
            </a:r>
            <a:r>
              <a:rPr lang="en-US" sz="2400" dirty="0"/>
              <a:t>[4 marks] Following on from Part 1, suppose a malicious third-party, Eve, is attempting to intercept and read the messages exchanged between Alice and Bob. What a possible attack could Eve carry out to compromise the security of their communication?</a:t>
            </a:r>
          </a:p>
        </p:txBody>
      </p:sp>
    </p:spTree>
    <p:extLst>
      <p:ext uri="{BB962C8B-B14F-4D97-AF65-F5344CB8AC3E}">
        <p14:creationId xmlns:p14="http://schemas.microsoft.com/office/powerpoint/2010/main" val="1676628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30714" y="994683"/>
            <a:ext cx="11249452" cy="48686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(PKC) and provide a step-by-step explanation of how PKC can be used to enable secure communication between the two parties. </a:t>
            </a:r>
          </a:p>
        </p:txBody>
      </p:sp>
    </p:spTree>
    <p:extLst>
      <p:ext uri="{BB962C8B-B14F-4D97-AF65-F5344CB8AC3E}">
        <p14:creationId xmlns:p14="http://schemas.microsoft.com/office/powerpoint/2010/main" val="11049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83202" y="1063927"/>
            <a:ext cx="11708797" cy="55049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(PKC) and provide a step-by-step explanation of how PKC can be used to enable secure communication between two parties. </a:t>
            </a:r>
          </a:p>
          <a:p>
            <a:pPr marL="36900" indent="0" rtl="0">
              <a:spcBef>
                <a:spcPts val="0"/>
              </a:spcBef>
              <a:spcAft>
                <a:spcPts val="0"/>
              </a:spcAft>
              <a:buNone/>
            </a:pPr>
            <a:endParaRPr lang="en-US" sz="2600" dirty="0">
              <a:solidFill>
                <a:srgbClr val="FF0000"/>
              </a:solidFill>
            </a:endParaRPr>
          </a:p>
          <a:p>
            <a:pPr marL="36900" indent="0" rtl="0">
              <a:spcBef>
                <a:spcPts val="0"/>
              </a:spcBef>
              <a:spcAft>
                <a:spcPts val="0"/>
              </a:spcAft>
              <a:buNone/>
            </a:pPr>
            <a:r>
              <a:rPr lang="en-US" sz="2400" dirty="0">
                <a:solidFill>
                  <a:srgbClr val="FF0000"/>
                </a:solidFill>
              </a:rPr>
              <a:t>[2 marks]</a:t>
            </a:r>
            <a:r>
              <a:rPr lang="en-US" sz="2400" dirty="0">
                <a:solidFill>
                  <a:srgbClr val="FF0000"/>
                </a:solidFill>
                <a:effectLst/>
              </a:rPr>
              <a:t> </a:t>
            </a:r>
            <a:r>
              <a:rPr lang="en-US" sz="2400" dirty="0">
                <a:solidFill>
                  <a:srgbClr val="FF0000"/>
                </a:solidFill>
              </a:rPr>
              <a:t>Public key cryptography is a cryptographic system that utilizes a pair of keys for encryption and decryption: a public key and a private key. The public key is freely shared, while the private key remains confidential.</a:t>
            </a:r>
          </a:p>
        </p:txBody>
      </p:sp>
    </p:spTree>
    <p:extLst>
      <p:ext uri="{BB962C8B-B14F-4D97-AF65-F5344CB8AC3E}">
        <p14:creationId xmlns:p14="http://schemas.microsoft.com/office/powerpoint/2010/main" val="1028791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83202" y="1063927"/>
            <a:ext cx="11708797" cy="55049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(PKI) and provide a step-by-step explanation of how PKI can be used to enable secure communication between two parties. </a:t>
            </a:r>
          </a:p>
          <a:p>
            <a:pPr marL="36900" indent="0" rtl="0">
              <a:spcBef>
                <a:spcPts val="0"/>
              </a:spcBef>
              <a:spcAft>
                <a:spcPts val="0"/>
              </a:spcAft>
              <a:buNone/>
            </a:pPr>
            <a:endParaRPr lang="en-US" sz="2600" dirty="0">
              <a:solidFill>
                <a:srgbClr val="FF0000"/>
              </a:solidFill>
            </a:endParaRPr>
          </a:p>
          <a:p>
            <a:pPr marL="36900" indent="0" rtl="0">
              <a:spcBef>
                <a:spcPts val="0"/>
              </a:spcBef>
              <a:spcAft>
                <a:spcPts val="0"/>
              </a:spcAft>
              <a:buNone/>
            </a:pPr>
            <a:r>
              <a:rPr lang="en-US" sz="2400" dirty="0">
                <a:solidFill>
                  <a:srgbClr val="FF0000"/>
                </a:solidFill>
              </a:rPr>
              <a:t>[2 marks] Public key cryptography.</a:t>
            </a:r>
          </a:p>
          <a:p>
            <a:pPr marL="36900" indent="0" rtl="0">
              <a:spcBef>
                <a:spcPts val="0"/>
              </a:spcBef>
              <a:spcAft>
                <a:spcPts val="0"/>
              </a:spcAft>
              <a:buNone/>
            </a:pPr>
            <a:r>
              <a:rPr lang="en-US" sz="2400" dirty="0">
                <a:solidFill>
                  <a:srgbClr val="FF0000"/>
                </a:solidFill>
              </a:rPr>
              <a:t>[4 marks]</a:t>
            </a:r>
          </a:p>
          <a:p>
            <a:pPr marL="36900" indent="0" rtl="0">
              <a:spcBef>
                <a:spcPts val="0"/>
              </a:spcBef>
              <a:spcAft>
                <a:spcPts val="0"/>
              </a:spcAft>
              <a:buNone/>
            </a:pPr>
            <a:r>
              <a:rPr lang="en-US" sz="2400" dirty="0">
                <a:solidFill>
                  <a:srgbClr val="FF0000"/>
                </a:solidFill>
              </a:rPr>
              <a:t>	1. Alice and Bob generate their own public and private key pairs.</a:t>
            </a:r>
          </a:p>
          <a:p>
            <a:pPr marL="36900" indent="0" rtl="0">
              <a:spcBef>
                <a:spcPts val="0"/>
              </a:spcBef>
              <a:spcAft>
                <a:spcPts val="0"/>
              </a:spcAft>
              <a:buNone/>
            </a:pPr>
            <a:r>
              <a:rPr lang="en-US" sz="2400" dirty="0">
                <a:solidFill>
                  <a:srgbClr val="FF0000"/>
                </a:solidFill>
              </a:rPr>
              <a:t>	2. Alice and Bob exchange their public keys while keeping their private keys secret.</a:t>
            </a:r>
          </a:p>
          <a:p>
            <a:pPr marL="36900" indent="0" rtl="0">
              <a:spcBef>
                <a:spcPts val="0"/>
              </a:spcBef>
              <a:spcAft>
                <a:spcPts val="0"/>
              </a:spcAft>
              <a:buNone/>
            </a:pPr>
            <a:r>
              <a:rPr lang="en-US" sz="2400" dirty="0">
                <a:solidFill>
                  <a:srgbClr val="FF0000"/>
                </a:solidFill>
              </a:rPr>
              <a:t>	3. To send a secure message to Bob, Alice encrypts the message using Bob's public key.</a:t>
            </a:r>
          </a:p>
          <a:p>
            <a:pPr marL="36900" indent="0" rtl="0">
              <a:spcBef>
                <a:spcPts val="0"/>
              </a:spcBef>
              <a:spcAft>
                <a:spcPts val="0"/>
              </a:spcAft>
              <a:buNone/>
            </a:pPr>
            <a:r>
              <a:rPr lang="en-US" sz="2400" dirty="0">
                <a:solidFill>
                  <a:srgbClr val="FF0000"/>
                </a:solidFill>
              </a:rPr>
              <a:t>	4. When receiving the message, Bob uses his private key for decryption. For Bob, he encrypts his message using Alice's public key, and Alice decrypts it with her private key.</a:t>
            </a:r>
            <a:br>
              <a:rPr lang="en-US" sz="2000" dirty="0"/>
            </a:br>
            <a:endParaRPr lang="en-US" sz="2400" dirty="0">
              <a:solidFill>
                <a:srgbClr val="FF0000"/>
              </a:solidFill>
            </a:endParaRPr>
          </a:p>
        </p:txBody>
      </p:sp>
    </p:spTree>
    <p:extLst>
      <p:ext uri="{BB962C8B-B14F-4D97-AF65-F5344CB8AC3E}">
        <p14:creationId xmlns:p14="http://schemas.microsoft.com/office/powerpoint/2010/main" val="3674712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534232" y="1066801"/>
            <a:ext cx="10524519" cy="4868634"/>
          </a:xfrm>
        </p:spPr>
        <p:txBody>
          <a:bodyPr>
            <a:normAutofit/>
          </a:bodyPr>
          <a:lstStyle/>
          <a:p>
            <a:pPr marL="36900" indent="0" rtl="0">
              <a:spcBef>
                <a:spcPts val="0"/>
              </a:spcBef>
              <a:spcAft>
                <a:spcPts val="0"/>
              </a:spcAft>
              <a:buNone/>
            </a:pPr>
            <a:r>
              <a:rPr lang="en-AU" sz="2400" dirty="0">
                <a:solidFill>
                  <a:srgbClr val="FF0000"/>
                </a:solidFill>
              </a:rPr>
              <a:t>Part 2</a:t>
            </a:r>
            <a:r>
              <a:rPr lang="en-AU" sz="2400" dirty="0"/>
              <a:t> </a:t>
            </a:r>
            <a:r>
              <a:rPr lang="en-US" sz="2400" dirty="0"/>
              <a:t>[4 marks] Following on from Part 1, suppose a malicious third-party, Eve, is attempting to intercept and read the messages exchanged between Alice and Bob. What a possible attack could Eve carry out to compromise the security of their communication?</a:t>
            </a:r>
          </a:p>
        </p:txBody>
      </p:sp>
    </p:spTree>
    <p:extLst>
      <p:ext uri="{BB962C8B-B14F-4D97-AF65-F5344CB8AC3E}">
        <p14:creationId xmlns:p14="http://schemas.microsoft.com/office/powerpoint/2010/main" val="2183489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83202" y="1063927"/>
            <a:ext cx="11708797" cy="5504934"/>
          </a:xfrm>
        </p:spPr>
        <p:txBody>
          <a:bodyPr>
            <a:normAutofit/>
          </a:bodyPr>
          <a:lstStyle/>
          <a:p>
            <a:pPr marL="36900" indent="0" rtl="0">
              <a:spcBef>
                <a:spcPts val="0"/>
              </a:spcBef>
              <a:spcAft>
                <a:spcPts val="0"/>
              </a:spcAft>
              <a:buNone/>
            </a:pPr>
            <a:r>
              <a:rPr lang="en-AU" sz="2400" dirty="0">
                <a:solidFill>
                  <a:srgbClr val="FF0000"/>
                </a:solidFill>
              </a:rPr>
              <a:t>Part 2 </a:t>
            </a:r>
            <a:r>
              <a:rPr lang="en-US" sz="2400" dirty="0"/>
              <a:t>[4 marks] Following on from Part 1, suppose a malicious third-party, Eve, is attempting to intercept and read the messages exchanged between Alice and Bob. What a possible attack could Eve carry out to compromise the security of their communication? Identify a possible countermeasure that Alice and Bob can employ to protect their messages from being intercepted and tampered with by Eve.</a:t>
            </a:r>
          </a:p>
          <a:p>
            <a:pPr marL="36900" indent="0" rtl="0">
              <a:spcBef>
                <a:spcPts val="0"/>
              </a:spcBef>
              <a:spcAft>
                <a:spcPts val="0"/>
              </a:spcAft>
              <a:buNone/>
            </a:pPr>
            <a:endParaRPr lang="en-US" sz="2600" dirty="0">
              <a:solidFill>
                <a:srgbClr val="FF0000"/>
              </a:solidFill>
            </a:endParaRPr>
          </a:p>
          <a:p>
            <a:pPr marL="36900" indent="0" rtl="0" fontAlgn="base">
              <a:spcBef>
                <a:spcPts val="0"/>
              </a:spcBef>
              <a:spcAft>
                <a:spcPts val="0"/>
              </a:spcAft>
              <a:buNone/>
            </a:pPr>
            <a:r>
              <a:rPr lang="en-US" sz="2400" dirty="0">
                <a:solidFill>
                  <a:srgbClr val="FF0000"/>
                </a:solidFill>
              </a:rPr>
              <a:t>[1 mark] Eve generates two pairs of privates and public keys.</a:t>
            </a:r>
          </a:p>
          <a:p>
            <a:pPr marL="36900" indent="0" rtl="0" fontAlgn="base">
              <a:spcBef>
                <a:spcPts val="0"/>
              </a:spcBef>
              <a:spcAft>
                <a:spcPts val="0"/>
              </a:spcAft>
              <a:buNone/>
            </a:pPr>
            <a:r>
              <a:rPr lang="en-US" sz="2400" dirty="0">
                <a:solidFill>
                  <a:srgbClr val="FF0000"/>
                </a:solidFill>
              </a:rPr>
              <a:t>[1 mark] Eve intercepts the public key exchange between Alice and Bob, </a:t>
            </a:r>
          </a:p>
          <a:p>
            <a:pPr marL="36900" indent="0" rtl="0" fontAlgn="base">
              <a:spcBef>
                <a:spcPts val="0"/>
              </a:spcBef>
              <a:spcAft>
                <a:spcPts val="0"/>
              </a:spcAft>
              <a:buNone/>
            </a:pPr>
            <a:r>
              <a:rPr lang="en-US" sz="2400" dirty="0">
                <a:solidFill>
                  <a:srgbClr val="FF0000"/>
                </a:solidFill>
              </a:rPr>
              <a:t>[1 mark] Eve substitutes her own public keys for Alice's and Bob’s. </a:t>
            </a:r>
          </a:p>
          <a:p>
            <a:pPr marL="36900" indent="0" rtl="0" fontAlgn="base">
              <a:spcBef>
                <a:spcPts val="0"/>
              </a:spcBef>
              <a:spcAft>
                <a:spcPts val="0"/>
              </a:spcAft>
              <a:buNone/>
            </a:pPr>
            <a:r>
              <a:rPr lang="en-US" sz="2400" dirty="0">
                <a:solidFill>
                  <a:srgbClr val="FF0000"/>
                </a:solidFill>
              </a:rPr>
              <a:t>[1 mark] As a result, when Alice and Bob send encrypted messages to each other, they are actually encrypted with Eve's public keys, allowing her to decrypt the messages with her private keys.</a:t>
            </a:r>
          </a:p>
        </p:txBody>
      </p:sp>
    </p:spTree>
    <p:extLst>
      <p:ext uri="{BB962C8B-B14F-4D97-AF65-F5344CB8AC3E}">
        <p14:creationId xmlns:p14="http://schemas.microsoft.com/office/powerpoint/2010/main" val="261446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32772"/>
            <a:ext cx="11720945" cy="3170099"/>
          </a:xfrm>
          <a:prstGeom prst="rect">
            <a:avLst/>
          </a:prstGeom>
          <a:noFill/>
        </p:spPr>
        <p:txBody>
          <a:bodyPr wrap="square">
            <a:spAutoFit/>
          </a:bodyPr>
          <a:lstStyle/>
          <a:p>
            <a:pPr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[4 marks] You invent the “FRNZ” cryptographic algorithm, which works on English messages, and all letters are treated as upper cases. FRNZ is implemented by the following steps:</a:t>
            </a:r>
          </a:p>
          <a:p>
            <a:pPr marL="228600"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Step 1.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Caesar cipher operates over the plaintext by the rotation number R (a positive R value means a forward rotation by R).</a:t>
            </a:r>
          </a:p>
          <a:p>
            <a:pPr marL="228600"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Step 2.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result in step 1 is converted, letter by letter, using the Alphanumeric table found below. For each output character, if it is even, its resulting character is 0 (i.e., even numbers are mapped to 0). If the output character is odd, its resulting character is 1 (i.e., odd numbers are mapped to 1).</a:t>
            </a:r>
          </a:p>
          <a:p>
            <a:pPr marL="228600"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Step 3.</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result in step 2 is now </a:t>
            </a: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XOR’d</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with the key K. If the length of the key is less than the length of the message, the key is padded (on the right) to the length of the message. For example, if the message has length 10, and K=1110, the padded key is 1110111011.</a:t>
            </a:r>
          </a:p>
        </p:txBody>
      </p:sp>
      <p:pic>
        <p:nvPicPr>
          <p:cNvPr id="1026" name="Picture 2">
            <a:extLst>
              <a:ext uri="{FF2B5EF4-FFF2-40B4-BE49-F238E27FC236}">
                <a16:creationId xmlns:a16="http://schemas.microsoft.com/office/drawing/2014/main" id="{91BB2D63-9A43-4A70-94A6-83ACD9DA0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07" y="4007127"/>
            <a:ext cx="5958700" cy="25714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2FFFC4-E00C-455E-BA6A-697EE9560C2D}"/>
              </a:ext>
            </a:extLst>
          </p:cNvPr>
          <p:cNvSpPr txBox="1"/>
          <p:nvPr/>
        </p:nvSpPr>
        <p:spPr>
          <a:xfrm>
            <a:off x="6510038" y="3902871"/>
            <a:ext cx="5557845" cy="2862322"/>
          </a:xfrm>
          <a:prstGeom prst="rect">
            <a:avLst/>
          </a:prstGeom>
          <a:noFill/>
        </p:spPr>
        <p:txBody>
          <a:bodyPr wrap="square">
            <a:spAutoFit/>
          </a:bodyPr>
          <a:lstStyle/>
          <a:p>
            <a:pPr rtl="0">
              <a:spcBef>
                <a:spcPts val="1200"/>
              </a:spcBef>
              <a:spcAft>
                <a:spcPts val="1200"/>
              </a:spcAft>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example, the plaintext “HELLOWORLD”, with the values R=2, K=1110 produces the final result “1010000011”:</a:t>
            </a:r>
          </a:p>
          <a:p>
            <a:pPr rtl="0" fontAlgn="base">
              <a:spcBef>
                <a:spcPts val="0"/>
              </a:spcBef>
              <a:spcAft>
                <a:spcPts val="0"/>
              </a:spcAft>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“HELLOWORLD” -&gt; “JGNNQYQTNF”</a:t>
            </a:r>
          </a:p>
          <a:p>
            <a:pPr rtl="0" fontAlgn="base">
              <a:spcBef>
                <a:spcPts val="0"/>
              </a:spcBef>
              <a:spcAft>
                <a:spcPts val="0"/>
              </a:spcAft>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“JGNNQYQTNF” -&gt; “107141417251720146”</a:t>
            </a:r>
          </a:p>
          <a:p>
            <a:pPr fontAlgn="base">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“107141417251720146” -&gt; “0100111000”</a:t>
            </a:r>
          </a:p>
          <a:p>
            <a:pPr rtl="0" fontAlgn="base">
              <a:spcBef>
                <a:spcPts val="0"/>
              </a:spcBef>
              <a:spcAft>
                <a:spcPts val="1200"/>
              </a:spcAft>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“0100111000”</a:t>
            </a:r>
          </a:p>
          <a:p>
            <a:pPr fontAlgn="base">
              <a:spcAft>
                <a:spcPts val="1200"/>
              </a:spcAft>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1110111011.</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-&gt; “1010000011”</a:t>
            </a:r>
          </a:p>
        </p:txBody>
      </p:sp>
    </p:spTree>
    <p:extLst>
      <p:ext uri="{BB962C8B-B14F-4D97-AF65-F5344CB8AC3E}">
        <p14:creationId xmlns:p14="http://schemas.microsoft.com/office/powerpoint/2010/main" val="353528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543791"/>
          </a:xfrm>
        </p:spPr>
        <p:txBody>
          <a:bodyPr>
            <a:normAutofit fontScale="90000"/>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633591"/>
            <a:ext cx="11720945" cy="4493538"/>
          </a:xfrm>
          <a:prstGeom prst="rect">
            <a:avLst/>
          </a:prstGeom>
          <a:noFill/>
        </p:spPr>
        <p:txBody>
          <a:bodyPr wrap="square">
            <a:spAutoFit/>
          </a:bodyPr>
          <a:lstStyle/>
          <a:p>
            <a:pPr fontAlgn="base"/>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You are a malicious actor wanting to physically infiltrate the corporate headquarters of Company X. To do so, you will need to bypass the security camera system installed at the front door (the front door is the only way in). The camera system records video footage of people coming into the building and based on this, determines whether or not they have proper access. You do not know the specifics of the system, but you are at least certain that AI facial recognition is involved in identifying individuals. You thus begin to devise adversarial attack strategies to circumvent the system and gain illegal access to the building.</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US"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Would this strategy be a white-box or a black-box attack? Justify your answer.</a:t>
            </a:r>
          </a:p>
          <a:p>
            <a:pPr rtl="0">
              <a:spcBef>
                <a:spcPts val="0"/>
              </a:spcBef>
              <a:spcAft>
                <a:spcPts val="0"/>
              </a:spcAft>
            </a:pPr>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Design an adversarial attack that can negatively affect the AI model in its prediction capabilities. Justify your design. </a:t>
            </a:r>
            <a:b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Describe 3 possible challenges in devising mitigations against adversarial attacks for this system in the long-term.</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82683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32772"/>
            <a:ext cx="11720945" cy="5401479"/>
          </a:xfrm>
          <a:prstGeom prst="rect">
            <a:avLst/>
          </a:prstGeom>
          <a:noFill/>
        </p:spPr>
        <p:txBody>
          <a:bodyPr wrap="square">
            <a:spAutoFit/>
          </a:bodyPr>
          <a:lstStyle/>
          <a:p>
            <a:pPr rtl="0">
              <a:spcBef>
                <a:spcPts val="1200"/>
              </a:spcBef>
              <a:spcAft>
                <a:spcPts val="600"/>
              </a:spcAft>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Your Task for this part:</a:t>
            </a:r>
          </a:p>
          <a:p>
            <a:pPr rtl="0">
              <a:spcBef>
                <a:spcPts val="1200"/>
              </a:spcBef>
              <a:spcAft>
                <a:spcPts val="1200"/>
              </a:spcAft>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Perform the FRNZ cryptographic algorithm, step by step, using the first 10 characters of your combined first and last names without spaces, e.g., “JOHNNY SMITH” becomes “JOHNNYSMIT”.  Also, if your first or last name contains characters that cannot be found in the Alphanumeric table below, these characters will be skipped, e.g., “JOÚHNNY SMIÊTH” becomes “JOHNNYSMIT”.</a:t>
            </a:r>
          </a:p>
          <a:p>
            <a:pPr rtl="0">
              <a:spcBef>
                <a:spcPts val="1200"/>
              </a:spcBef>
              <a:spcAft>
                <a:spcPts val="1200"/>
              </a:spcAft>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If your first and last names combined without spaces are less than 10 characters long, pad the end of the combined string with the first characters from the string “LOREMIPSUM” until the final string is 10 characters long. For example, “JOHN DOE” becomes “JOHNDOE”. Then, as this is 7-characters long, pad it with the first 3 characters “LOR”. Thus, the final string becomes, “JOHNDOELOR”.</a:t>
            </a: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Use the values R=4, K=1010 in your answer.</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successful rotation of R</a:t>
            </a:r>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 </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successful binary string conversion</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correctly padding the key.</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successful XOR </a:t>
            </a:r>
          </a:p>
        </p:txBody>
      </p:sp>
    </p:spTree>
    <p:extLst>
      <p:ext uri="{BB962C8B-B14F-4D97-AF65-F5344CB8AC3E}">
        <p14:creationId xmlns:p14="http://schemas.microsoft.com/office/powerpoint/2010/main" val="1217545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48145"/>
            <a:ext cx="11720945" cy="707886"/>
          </a:xfrm>
          <a:prstGeom prst="rect">
            <a:avLst/>
          </a:prstGeom>
          <a:noFill/>
        </p:spPr>
        <p:txBody>
          <a:bodyPr wrap="square">
            <a:spAutoFit/>
          </a:bodyPr>
          <a:lstStyle/>
          <a:p>
            <a:pPr rtl="0">
              <a:spcBef>
                <a:spcPts val="1200"/>
              </a:spcBef>
              <a:spcAft>
                <a:spcPts val="1200"/>
              </a:spcAft>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[7 marks] Explain the factors that determine the security strength of the FRNZ cryptographic algorithm. What is the impact of changing the values of R and K on the security strength?</a:t>
            </a:r>
          </a:p>
        </p:txBody>
      </p:sp>
    </p:spTree>
    <p:extLst>
      <p:ext uri="{BB962C8B-B14F-4D97-AF65-F5344CB8AC3E}">
        <p14:creationId xmlns:p14="http://schemas.microsoft.com/office/powerpoint/2010/main" val="693837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48145"/>
            <a:ext cx="11720945" cy="3631763"/>
          </a:xfrm>
          <a:prstGeom prst="rect">
            <a:avLst/>
          </a:prstGeom>
          <a:noFill/>
        </p:spPr>
        <p:txBody>
          <a:bodyPr wrap="square">
            <a:spAutoFit/>
          </a:bodyPr>
          <a:lstStyle/>
          <a:p>
            <a:pPr rtl="0">
              <a:spcBef>
                <a:spcPts val="1200"/>
              </a:spcBef>
              <a:spcAft>
                <a:spcPts val="1200"/>
              </a:spcAft>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[7 marks] Explain the factors that determine the security strength of the FRNZ cryptographic algorithm. What is the impact of changing the values of R and K on the security strength?</a:t>
            </a:r>
          </a:p>
          <a:p>
            <a:br>
              <a:rPr lang="en-US" sz="2000" dirty="0"/>
            </a:b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clearly state that FRNZ mostly relies on K and the mapping between numbers and bit 0/1.</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the length of K determines the number of possible combinations for brute force, affecting the overall security. A longer K increases the number of combinations. For example, when K has 4 bits, it has 2^4 options. When K has 10 bits, it has 2^10 options. </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one to many mapping of bit 0/1 to letter contributes to security. The actual complexity is 13^10.</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either decreasing or increasing R has some marginally effect on overall security: only 26 rotations</a:t>
            </a:r>
          </a:p>
        </p:txBody>
      </p:sp>
    </p:spTree>
    <p:extLst>
      <p:ext uri="{BB962C8B-B14F-4D97-AF65-F5344CB8AC3E}">
        <p14:creationId xmlns:p14="http://schemas.microsoft.com/office/powerpoint/2010/main" val="1208814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79D-16DD-4439-8342-17CBBB22DF56}"/>
              </a:ext>
            </a:extLst>
          </p:cNvPr>
          <p:cNvSpPr>
            <a:spLocks noGrp="1"/>
          </p:cNvSpPr>
          <p:nvPr>
            <p:ph type="ctrTitle"/>
          </p:nvPr>
        </p:nvSpPr>
        <p:spPr>
          <a:xfrm>
            <a:off x="876300" y="400049"/>
            <a:ext cx="10801349" cy="1981201"/>
          </a:xfrm>
          <a:noFill/>
          <a:ln>
            <a:noFill/>
          </a:ln>
          <a:effectLst/>
        </p:spPr>
        <p:txBody>
          <a:bodyPr>
            <a:normAutofit/>
          </a:bodyPr>
          <a:lstStyle/>
          <a:p>
            <a:r>
              <a:rPr lang="en-AU" sz="6000" dirty="0">
                <a:ln w="22225">
                  <a:noFill/>
                  <a:prstDash val="solid"/>
                </a:ln>
                <a:solidFill>
                  <a:srgbClr val="FF0000"/>
                </a:solidFill>
                <a:effectLst/>
                <a:latin typeface="Courier"/>
              </a:rPr>
              <a:t>Good Luck in </a:t>
            </a:r>
            <a:br>
              <a:rPr lang="en-AU" sz="6000" dirty="0">
                <a:ln w="22225">
                  <a:noFill/>
                  <a:prstDash val="solid"/>
                </a:ln>
                <a:solidFill>
                  <a:srgbClr val="FF0000"/>
                </a:solidFill>
                <a:effectLst/>
                <a:latin typeface="Courier"/>
              </a:rPr>
            </a:br>
            <a:r>
              <a:rPr lang="en-AU" sz="6000" dirty="0">
                <a:ln w="22225">
                  <a:noFill/>
                  <a:prstDash val="solid"/>
                </a:ln>
                <a:solidFill>
                  <a:srgbClr val="FF0000"/>
                </a:solidFill>
                <a:effectLst/>
                <a:latin typeface="Courier"/>
              </a:rPr>
              <a:t>all your final exams!!!</a:t>
            </a:r>
          </a:p>
        </p:txBody>
      </p:sp>
      <p:sp>
        <p:nvSpPr>
          <p:cNvPr id="3" name="Content Placeholder 2">
            <a:extLst>
              <a:ext uri="{FF2B5EF4-FFF2-40B4-BE49-F238E27FC236}">
                <a16:creationId xmlns:a16="http://schemas.microsoft.com/office/drawing/2014/main" id="{4ED86F02-6CA1-4157-BC69-AD1E9404270E}"/>
              </a:ext>
            </a:extLst>
          </p:cNvPr>
          <p:cNvSpPr txBox="1">
            <a:spLocks/>
          </p:cNvSpPr>
          <p:nvPr/>
        </p:nvSpPr>
        <p:spPr>
          <a:xfrm>
            <a:off x="675948" y="2813258"/>
            <a:ext cx="10965550" cy="31239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9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7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5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5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6900" algn="l"/>
            <a:r>
              <a:rPr lang="en-AU" sz="2400" dirty="0">
                <a:solidFill>
                  <a:srgbClr val="FF0000"/>
                </a:solidFill>
              </a:rPr>
              <a:t>E</a:t>
            </a:r>
            <a:r>
              <a:rPr lang="en-US" altLang="zh-CN" sz="2400" dirty="0" err="1">
                <a:solidFill>
                  <a:srgbClr val="FF0000"/>
                </a:solidFill>
              </a:rPr>
              <a:t>xam</a:t>
            </a:r>
            <a:r>
              <a:rPr lang="en-US" altLang="zh-CN" sz="2400" dirty="0">
                <a:solidFill>
                  <a:srgbClr val="FF0000"/>
                </a:solidFill>
              </a:rPr>
              <a:t> Strategy:</a:t>
            </a:r>
            <a:r>
              <a:rPr lang="en-US" altLang="zh-CN" sz="2400" dirty="0">
                <a:solidFill>
                  <a:schemeClr val="tx2"/>
                </a:solidFill>
              </a:rPr>
              <a:t> </a:t>
            </a:r>
            <a:r>
              <a:rPr lang="en-US" sz="2400" dirty="0">
                <a:solidFill>
                  <a:schemeClr val="tx2"/>
                </a:solidFill>
              </a:rPr>
              <a:t>Prioritizing questions based on difficulty can help manage your time effectively and ensure you tackle the ones you're most confident about first.</a:t>
            </a:r>
            <a:endParaRPr lang="en-AU" sz="2400" dirty="0">
              <a:solidFill>
                <a:schemeClr val="tx2"/>
              </a:solidFill>
            </a:endParaRPr>
          </a:p>
          <a:p>
            <a:pPr marL="36900"/>
            <a:endParaRPr lang="en-AU" sz="2400" dirty="0"/>
          </a:p>
        </p:txBody>
      </p:sp>
    </p:spTree>
    <p:extLst>
      <p:ext uri="{BB962C8B-B14F-4D97-AF65-F5344CB8AC3E}">
        <p14:creationId xmlns:p14="http://schemas.microsoft.com/office/powerpoint/2010/main" val="289169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1384995"/>
          </a:xfrm>
          <a:prstGeom prst="rect">
            <a:avLst/>
          </a:prstGeom>
          <a:noFill/>
        </p:spPr>
        <p:txBody>
          <a:bodyPr wrap="square">
            <a:spAutoFit/>
          </a:bodyPr>
          <a:lstStyle/>
          <a:p>
            <a:pPr fontAlgn="base"/>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Would this strategy be a white-box or a black-box attack? Justify your answer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96794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3108543"/>
          </a:xfrm>
          <a:prstGeom prst="rect">
            <a:avLst/>
          </a:prstGeom>
          <a:noFill/>
        </p:spPr>
        <p:txBody>
          <a:bodyPr wrap="square">
            <a:spAutoFit/>
          </a:bodyPr>
          <a:lstStyle/>
          <a:p>
            <a:pPr fontAlgn="base"/>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Would this strategy be a white-box or a black-box attack? Justify your answer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rtl="0">
              <a:spcBef>
                <a:spcPts val="0"/>
              </a:spcBef>
              <a:spcAft>
                <a:spcPts val="0"/>
              </a:spcAft>
            </a:pPr>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black box</a:t>
            </a:r>
          </a:p>
          <a:p>
            <a:pPr rtl="0">
              <a:spcBef>
                <a:spcPts val="0"/>
              </a:spcBef>
              <a:spcAft>
                <a:spcPts val="0"/>
              </a:spcAft>
            </a:pPr>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for justification: we have no knowledge of how the AI system works including its model architecture, parameters and training dataset.</a:t>
            </a:r>
            <a:br>
              <a:rPr lang="en-US" sz="2800" dirty="0"/>
            </a:b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342774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954107"/>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Design an adversarial attack that can negatively affect the AI model in its prediction capabilities. Justify your design.</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288724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9751</TotalTime>
  <Words>5190</Words>
  <Application>Microsoft Office PowerPoint</Application>
  <PresentationFormat>Widescreen</PresentationFormat>
  <Paragraphs>386</Paragraphs>
  <Slides>63</Slides>
  <Notes>58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Courier</vt:lpstr>
      <vt:lpstr>Speak Pro (Body)</vt:lpstr>
      <vt:lpstr>Arial</vt:lpstr>
      <vt:lpstr>Calibri</vt:lpstr>
      <vt:lpstr>Cambria</vt:lpstr>
      <vt:lpstr>Georgia Pro Cond Light</vt:lpstr>
      <vt:lpstr>Speak Pro</vt:lpstr>
      <vt:lpstr>Symbol</vt:lpstr>
      <vt:lpstr>Wingdings 2</vt:lpstr>
      <vt:lpstr>SlateVTI</vt:lpstr>
      <vt:lpstr>CITS1003 Introduction to Cybersecurity Exam Example Exercises</vt:lpstr>
      <vt:lpstr>PowerPoint Presentation</vt:lpstr>
      <vt:lpstr>Exam Format</vt:lpstr>
      <vt:lpstr>Exam Instructions</vt:lpstr>
      <vt:lpstr>Exam Topics</vt:lpstr>
      <vt:lpstr>Example Question 1</vt:lpstr>
      <vt:lpstr>Example Question 1</vt:lpstr>
      <vt:lpstr>Example Question 1</vt:lpstr>
      <vt:lpstr>Example Question 1</vt:lpstr>
      <vt:lpstr>Example Question 1</vt:lpstr>
      <vt:lpstr>Example Question 1</vt:lpstr>
      <vt:lpstr>Example Question 1</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3</vt:lpstr>
      <vt:lpstr>Example Question 3</vt:lpstr>
      <vt:lpstr>Example Question 3</vt:lpstr>
      <vt:lpstr>Example Question 3</vt:lpstr>
      <vt:lpstr>Example Question 3</vt:lpstr>
      <vt:lpstr>Example Question 3</vt:lpstr>
      <vt:lpstr>Example Question 3</vt:lpstr>
      <vt:lpstr>Example Question 3</vt:lpstr>
      <vt:lpstr>Example Question 3</vt:lpstr>
      <vt:lpstr>Example Question 4</vt:lpstr>
      <vt:lpstr>Example Question 4</vt:lpstr>
      <vt:lpstr>Example Question 4</vt:lpstr>
      <vt:lpstr>Example Question 4</vt:lpstr>
      <vt:lpstr>Example Question 4</vt:lpstr>
      <vt:lpstr>Example Question 4</vt:lpstr>
      <vt:lpstr>Example Question 4</vt:lpstr>
      <vt:lpstr>Example Question 5</vt:lpstr>
      <vt:lpstr>Example Question 5</vt:lpstr>
      <vt:lpstr>Example Question 5</vt:lpstr>
      <vt:lpstr>Example Question 5</vt:lpstr>
      <vt:lpstr>Example Question 5</vt:lpstr>
      <vt:lpstr>Example Question 5</vt:lpstr>
      <vt:lpstr>Example Question 5</vt:lpstr>
      <vt:lpstr>Part 1 Translate the attack-defense tree described below into code.</vt:lpstr>
      <vt:lpstr>Part 2 In the attack-defense tree mentioned previously, each editable node has been assigned an initial success-probability value. Calculate the success probability value for each node marked with a question mark.</vt:lpstr>
      <vt:lpstr>PowerPoint Presentation</vt:lpstr>
      <vt:lpstr>Example Question 7</vt:lpstr>
      <vt:lpstr>Example Question 7</vt:lpstr>
      <vt:lpstr>Example Question 7</vt:lpstr>
      <vt:lpstr>Example Question 7</vt:lpstr>
      <vt:lpstr>Example Question 7</vt:lpstr>
      <vt:lpstr>Example Question 8</vt:lpstr>
      <vt:lpstr>Example Question 8</vt:lpstr>
      <vt:lpstr>Example Question 8</vt:lpstr>
      <vt:lpstr>Example Question 8</vt:lpstr>
      <vt:lpstr>Example Question 8</vt:lpstr>
      <vt:lpstr>Example Question 8</vt:lpstr>
      <vt:lpstr>Example Question 9</vt:lpstr>
      <vt:lpstr>Example Question 9</vt:lpstr>
      <vt:lpstr>Example Question 9</vt:lpstr>
      <vt:lpstr>Example Question 9</vt:lpstr>
      <vt:lpstr>Good Luck in  all your final exams!!!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120</cp:revision>
  <dcterms:created xsi:type="dcterms:W3CDTF">2020-01-13T04:26:47Z</dcterms:created>
  <dcterms:modified xsi:type="dcterms:W3CDTF">2024-05-13T06:41:18Z</dcterms:modified>
</cp:coreProperties>
</file>