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66" r:id="rId3"/>
    <p:sldId id="267" r:id="rId4"/>
    <p:sldId id="258" r:id="rId5"/>
    <p:sldId id="259" r:id="rId6"/>
    <p:sldId id="265" r:id="rId7"/>
    <p:sldId id="264" r:id="rId8"/>
    <p:sldId id="260" r:id="rId9"/>
    <p:sldId id="261" r:id="rId10"/>
    <p:sldId id="262" r:id="rId11"/>
    <p:sldId id="263" r:id="rId12"/>
    <p:sldId id="25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3105" y="802298"/>
            <a:ext cx="8561747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3106" y="3531204"/>
            <a:ext cx="8561746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3814A-1C46-46D2-B6C6-93E74F41D1D7}" type="datetimeFigureOut">
              <a:rPr lang="en-GH" smtClean="0"/>
              <a:t>25/03/2022</a:t>
            </a:fld>
            <a:endParaRPr lang="en-G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93105" y="329307"/>
            <a:ext cx="4897310" cy="309201"/>
          </a:xfrm>
        </p:spPr>
        <p:txBody>
          <a:bodyPr/>
          <a:lstStyle/>
          <a:p>
            <a:endParaRPr lang="en-G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D7C59B75-E419-4749-9197-44386D4455F3}" type="slidenum">
              <a:rPr lang="en-GH" smtClean="0"/>
              <a:t>‹#›</a:t>
            </a:fld>
            <a:endParaRPr lang="en-GH"/>
          </a:p>
        </p:txBody>
      </p:sp>
      <p:cxnSp>
        <p:nvCxnSpPr>
          <p:cNvPr id="8" name="Straight Connector 7"/>
          <p:cNvCxnSpPr/>
          <p:nvPr/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5022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3814A-1C46-46D2-B6C6-93E74F41D1D7}" type="datetimeFigureOut">
              <a:rPr lang="en-GH" smtClean="0"/>
              <a:t>25/03/2022</a:t>
            </a:fld>
            <a:endParaRPr lang="en-G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59B75-E419-4749-9197-44386D4455F3}" type="slidenum">
              <a:rPr lang="en-GH" smtClean="0"/>
              <a:t>‹#›</a:t>
            </a:fld>
            <a:endParaRPr lang="en-GH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4692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883863"/>
            <a:ext cx="1615742" cy="45749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4694" y="883863"/>
            <a:ext cx="7738807" cy="45749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3814A-1C46-46D2-B6C6-93E74F41D1D7}" type="datetimeFigureOut">
              <a:rPr lang="en-GH" smtClean="0"/>
              <a:t>25/03/2022</a:t>
            </a:fld>
            <a:endParaRPr lang="en-G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59B75-E419-4749-9197-44386D4455F3}" type="slidenum">
              <a:rPr lang="en-GH" smtClean="0"/>
              <a:t>‹#›</a:t>
            </a:fld>
            <a:endParaRPr lang="en-GH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439111" y="719272"/>
            <a:ext cx="1615742" cy="0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1744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3814A-1C46-46D2-B6C6-93E74F41D1D7}" type="datetimeFigureOut">
              <a:rPr lang="en-GH" smtClean="0"/>
              <a:t>25/03/2022</a:t>
            </a:fld>
            <a:endParaRPr lang="en-G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59B75-E419-4749-9197-44386D4455F3}" type="slidenum">
              <a:rPr lang="en-GH" smtClean="0"/>
              <a:t>‹#›</a:t>
            </a:fld>
            <a:endParaRPr lang="en-GH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3862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813" y="1756130"/>
            <a:ext cx="8562580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3806195"/>
            <a:ext cx="854999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3814A-1C46-46D2-B6C6-93E74F41D1D7}" type="datetimeFigureOut">
              <a:rPr lang="en-GH" smtClean="0"/>
              <a:t>25/03/2022</a:t>
            </a:fld>
            <a:endParaRPr lang="en-G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59B75-E419-4749-9197-44386D4455F3}" type="slidenum">
              <a:rPr lang="en-GH" smtClean="0"/>
              <a:t>‹#›</a:t>
            </a:fld>
            <a:endParaRPr lang="en-GH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284510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8704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889"/>
            <a:ext cx="9520157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34695" y="2010878"/>
            <a:ext cx="4608576" cy="343814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4793" y="2017343"/>
            <a:ext cx="4604130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3814A-1C46-46D2-B6C6-93E74F41D1D7}" type="datetimeFigureOut">
              <a:rPr lang="en-GH" smtClean="0"/>
              <a:t>25/03/2022</a:t>
            </a:fld>
            <a:endParaRPr lang="en-G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59B75-E419-4749-9197-44386D4455F3}" type="slidenum">
              <a:rPr lang="en-GH" smtClean="0"/>
              <a:t>‹#›</a:t>
            </a:fld>
            <a:endParaRPr lang="en-GH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3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163"/>
            <a:ext cx="9520157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2019549"/>
            <a:ext cx="460857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4695" y="2824269"/>
            <a:ext cx="4608576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4791" y="2023003"/>
            <a:ext cx="4608576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4792" y="2821491"/>
            <a:ext cx="4608576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3814A-1C46-46D2-B6C6-93E74F41D1D7}" type="datetimeFigureOut">
              <a:rPr lang="en-GH" smtClean="0"/>
              <a:t>25/03/2022</a:t>
            </a:fld>
            <a:endParaRPr lang="en-G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59B75-E419-4749-9197-44386D4455F3}" type="slidenum">
              <a:rPr lang="en-GH" smtClean="0"/>
              <a:t>‹#›</a:t>
            </a:fld>
            <a:endParaRPr lang="en-GH"/>
          </a:p>
        </p:txBody>
      </p:sp>
      <p:cxnSp>
        <p:nvCxnSpPr>
          <p:cNvPr id="11" name="Straight Connector 10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0767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3814A-1C46-46D2-B6C6-93E74F41D1D7}" type="datetimeFigureOut">
              <a:rPr lang="en-GH" smtClean="0"/>
              <a:t>25/03/2022</a:t>
            </a:fld>
            <a:endParaRPr lang="en-G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59B75-E419-4749-9197-44386D4455F3}" type="slidenum">
              <a:rPr lang="en-GH" smtClean="0"/>
              <a:t>‹#›</a:t>
            </a:fld>
            <a:endParaRPr lang="en-GH"/>
          </a:p>
        </p:txBody>
      </p:sp>
      <p:cxnSp>
        <p:nvCxnSpPr>
          <p:cNvPr id="7" name="Straight Connector 6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8258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3814A-1C46-46D2-B6C6-93E74F41D1D7}" type="datetimeFigureOut">
              <a:rPr lang="en-GH" smtClean="0"/>
              <a:t>25/03/2022</a:t>
            </a:fld>
            <a:endParaRPr lang="en-G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59B75-E419-4749-9197-44386D4455F3}" type="slidenum">
              <a:rPr lang="en-GH" smtClean="0"/>
              <a:t>‹#›</a:t>
            </a:fld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2199578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42" y="798973"/>
            <a:ext cx="3183128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205491"/>
            <a:ext cx="3184989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3814A-1C46-46D2-B6C6-93E74F41D1D7}" type="datetimeFigureOut">
              <a:rPr lang="en-GH" smtClean="0"/>
              <a:t>25/03/2022</a:t>
            </a:fld>
            <a:endParaRPr lang="en-G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59B75-E419-4749-9197-44386D4455F3}" type="slidenum">
              <a:rPr lang="en-GH" smtClean="0"/>
              <a:t>‹#›</a:t>
            </a:fld>
            <a:endParaRPr lang="en-GH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224711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0496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694" y="1129513"/>
            <a:ext cx="5447840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145992"/>
            <a:ext cx="5440037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34695" y="5469856"/>
            <a:ext cx="5440038" cy="320123"/>
          </a:xfrm>
        </p:spPr>
        <p:txBody>
          <a:bodyPr/>
          <a:lstStyle>
            <a:lvl1pPr algn="l">
              <a:defRPr/>
            </a:lvl1pPr>
          </a:lstStyle>
          <a:p>
            <a:fld id="{D713814A-1C46-46D2-B6C6-93E74F41D1D7}" type="datetimeFigureOut">
              <a:rPr lang="en-GH" smtClean="0"/>
              <a:t>25/03/2022</a:t>
            </a:fld>
            <a:endParaRPr lang="en-G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4910" y="318640"/>
            <a:ext cx="5453475" cy="320931"/>
          </a:xfrm>
        </p:spPr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59B75-E419-4749-9197-44386D4455F3}" type="slidenum">
              <a:rPr lang="en-GH" smtClean="0"/>
              <a:t>‹#›</a:t>
            </a:fld>
            <a:endParaRPr lang="en-GH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71687" y="798973"/>
            <a:ext cx="0" cy="2161124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3153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34696" y="804519"/>
            <a:ext cx="9520158" cy="1049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6" y="2015732"/>
            <a:ext cx="9520158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13814A-1C46-46D2-B6C6-93E74F41D1D7}" type="datetimeFigureOut">
              <a:rPr lang="en-GH" smtClean="0"/>
              <a:t>25/03/2022</a:t>
            </a:fld>
            <a:endParaRPr lang="en-G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D7C59B75-E419-4749-9197-44386D4455F3}" type="slidenum">
              <a:rPr lang="en-GH" smtClean="0"/>
              <a:t>‹#›</a:t>
            </a:fld>
            <a:endParaRPr lang="en-GH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7760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1000" r="-2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6DA2E-57DF-45E7-A9E5-C04572B111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93105" y="802299"/>
            <a:ext cx="8561747" cy="1476668"/>
          </a:xfrm>
        </p:spPr>
        <p:txBody>
          <a:bodyPr/>
          <a:lstStyle/>
          <a:p>
            <a:r>
              <a:rPr lang="en-US" b="1" dirty="0">
                <a:solidFill>
                  <a:schemeClr val="accent4"/>
                </a:solidFill>
              </a:rPr>
              <a:t>E</a:t>
            </a:r>
            <a:r>
              <a:rPr lang="en-GH" b="1" dirty="0">
                <a:solidFill>
                  <a:schemeClr val="accent4"/>
                </a:solidFill>
              </a:rPr>
              <a:t>D</a:t>
            </a:r>
            <a:r>
              <a:rPr lang="en-US" b="1" dirty="0">
                <a:solidFill>
                  <a:schemeClr val="accent4"/>
                </a:solidFill>
              </a:rPr>
              <a:t>A</a:t>
            </a:r>
            <a:endParaRPr lang="en-GH" b="1" dirty="0">
              <a:solidFill>
                <a:schemeClr val="accent4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4920F5-0CED-4503-99BF-32219E0A3C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93106" y="2233247"/>
            <a:ext cx="8561746" cy="977621"/>
          </a:xfrm>
        </p:spPr>
        <p:txBody>
          <a:bodyPr>
            <a:noAutofit/>
          </a:bodyPr>
          <a:lstStyle/>
          <a:p>
            <a:r>
              <a:rPr lang="en-US" sz="2500" b="1" dirty="0">
                <a:solidFill>
                  <a:schemeClr val="accent4"/>
                </a:solidFill>
              </a:rPr>
              <a:t>G</a:t>
            </a:r>
            <a:r>
              <a:rPr lang="en-GH" sz="2500" b="1" dirty="0">
                <a:solidFill>
                  <a:schemeClr val="accent4"/>
                </a:solidFill>
              </a:rPr>
              <a:t>R</a:t>
            </a:r>
            <a:r>
              <a:rPr lang="en-US" sz="2500" b="1" dirty="0">
                <a:solidFill>
                  <a:schemeClr val="accent4"/>
                </a:solidFill>
              </a:rPr>
              <a:t>O</a:t>
            </a:r>
            <a:r>
              <a:rPr lang="en-GH" sz="2500" b="1" dirty="0">
                <a:solidFill>
                  <a:schemeClr val="accent4"/>
                </a:solidFill>
              </a:rPr>
              <a:t>U</a:t>
            </a:r>
            <a:r>
              <a:rPr lang="en-US" sz="2500" b="1" dirty="0">
                <a:solidFill>
                  <a:schemeClr val="accent4"/>
                </a:solidFill>
              </a:rPr>
              <a:t>P</a:t>
            </a:r>
            <a:r>
              <a:rPr lang="en-GH" sz="2500" b="1" dirty="0">
                <a:solidFill>
                  <a:schemeClr val="accent4"/>
                </a:solidFill>
              </a:rPr>
              <a:t> 5</a:t>
            </a:r>
          </a:p>
          <a:p>
            <a:r>
              <a:rPr lang="en-US" sz="2500" b="1" dirty="0">
                <a:solidFill>
                  <a:schemeClr val="accent4"/>
                </a:solidFill>
              </a:rPr>
              <a:t>V</a:t>
            </a:r>
            <a:r>
              <a:rPr lang="en-GH" sz="2500" b="1" dirty="0">
                <a:solidFill>
                  <a:schemeClr val="accent4"/>
                </a:solidFill>
              </a:rPr>
              <a:t>I</a:t>
            </a:r>
            <a:r>
              <a:rPr lang="en-US" sz="2500" b="1" dirty="0">
                <a:solidFill>
                  <a:schemeClr val="accent4"/>
                </a:solidFill>
              </a:rPr>
              <a:t>D</a:t>
            </a:r>
            <a:r>
              <a:rPr lang="en-GH" sz="2500" b="1" dirty="0">
                <a:solidFill>
                  <a:schemeClr val="accent4"/>
                </a:solidFill>
              </a:rPr>
              <a:t>E</a:t>
            </a:r>
            <a:r>
              <a:rPr lang="en-US" sz="2500" b="1" dirty="0">
                <a:solidFill>
                  <a:schemeClr val="accent4"/>
                </a:solidFill>
              </a:rPr>
              <a:t>O</a:t>
            </a:r>
            <a:r>
              <a:rPr lang="en-GH" sz="2500" b="1" dirty="0">
                <a:solidFill>
                  <a:schemeClr val="accent4"/>
                </a:solidFill>
              </a:rPr>
              <a:t> </a:t>
            </a:r>
            <a:r>
              <a:rPr lang="en-US" sz="2500" b="1" dirty="0">
                <a:solidFill>
                  <a:schemeClr val="accent4"/>
                </a:solidFill>
              </a:rPr>
              <a:t>G</a:t>
            </a:r>
            <a:r>
              <a:rPr lang="en-GH" sz="2500" b="1" dirty="0">
                <a:solidFill>
                  <a:schemeClr val="accent4"/>
                </a:solidFill>
              </a:rPr>
              <a:t>A</a:t>
            </a:r>
            <a:r>
              <a:rPr lang="en-US" sz="2500" b="1" dirty="0">
                <a:solidFill>
                  <a:schemeClr val="accent4"/>
                </a:solidFill>
              </a:rPr>
              <a:t>M</a:t>
            </a:r>
            <a:r>
              <a:rPr lang="en-GH" sz="2500" b="1" dirty="0">
                <a:solidFill>
                  <a:schemeClr val="accent4"/>
                </a:solidFill>
              </a:rPr>
              <a:t>E </a:t>
            </a:r>
            <a:r>
              <a:rPr lang="en-US" sz="2500" b="1" dirty="0">
                <a:solidFill>
                  <a:schemeClr val="accent4"/>
                </a:solidFill>
              </a:rPr>
              <a:t>S</a:t>
            </a:r>
            <a:r>
              <a:rPr lang="en-GH" sz="2500" b="1" dirty="0">
                <a:solidFill>
                  <a:schemeClr val="accent4"/>
                </a:solidFill>
              </a:rPr>
              <a:t>ALES</a:t>
            </a:r>
          </a:p>
        </p:txBody>
      </p:sp>
    </p:spTree>
    <p:extLst>
      <p:ext uri="{BB962C8B-B14F-4D97-AF65-F5344CB8AC3E}">
        <p14:creationId xmlns:p14="http://schemas.microsoft.com/office/powerpoint/2010/main" val="18852920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19107-7B75-467F-AED9-01321A768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GH" dirty="0"/>
              <a:t>v</a:t>
            </a:r>
            <a:r>
              <a:rPr lang="en-US" dirty="0"/>
              <a:t>e</a:t>
            </a:r>
            <a:r>
              <a:rPr lang="en-GH" dirty="0"/>
              <a:t>r</a:t>
            </a:r>
            <a:r>
              <a:rPr lang="en-US" dirty="0"/>
              <a:t>a</a:t>
            </a:r>
            <a:r>
              <a:rPr lang="en-GH" dirty="0"/>
              <a:t>g</a:t>
            </a:r>
            <a:r>
              <a:rPr lang="en-US" dirty="0"/>
              <a:t>e</a:t>
            </a:r>
            <a:r>
              <a:rPr lang="en-GH" dirty="0"/>
              <a:t> </a:t>
            </a:r>
            <a:r>
              <a:rPr lang="en-US" dirty="0"/>
              <a:t>G</a:t>
            </a:r>
            <a:r>
              <a:rPr lang="en-GH" dirty="0"/>
              <a:t>l</a:t>
            </a:r>
            <a:r>
              <a:rPr lang="en-US" dirty="0"/>
              <a:t>o</a:t>
            </a:r>
            <a:r>
              <a:rPr lang="en-GH" dirty="0"/>
              <a:t>b</a:t>
            </a:r>
            <a:r>
              <a:rPr lang="en-US" dirty="0"/>
              <a:t>a</a:t>
            </a:r>
            <a:r>
              <a:rPr lang="en-GH" dirty="0"/>
              <a:t>l </a:t>
            </a:r>
            <a:r>
              <a:rPr lang="en-US" dirty="0"/>
              <a:t>S</a:t>
            </a:r>
            <a:r>
              <a:rPr lang="en-GH" dirty="0"/>
              <a:t>a</a:t>
            </a:r>
            <a:r>
              <a:rPr lang="en-US" dirty="0"/>
              <a:t>l</a:t>
            </a:r>
            <a:r>
              <a:rPr lang="en-GH" dirty="0"/>
              <a:t>e</a:t>
            </a:r>
            <a:r>
              <a:rPr lang="en-US" dirty="0"/>
              <a:t>s</a:t>
            </a:r>
            <a:endParaRPr lang="en-G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EFFB3F-8B75-4A0F-BEF2-DFFE0493B6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</a:t>
            </a:r>
            <a:r>
              <a:rPr lang="en-GH" dirty="0"/>
              <a:t>a</a:t>
            </a:r>
            <a:r>
              <a:rPr lang="en-US" dirty="0"/>
              <a:t>s</a:t>
            </a:r>
            <a:r>
              <a:rPr lang="en-GH" dirty="0"/>
              <a:t>e</a:t>
            </a:r>
            <a:r>
              <a:rPr lang="en-US" dirty="0"/>
              <a:t>d</a:t>
            </a:r>
            <a:r>
              <a:rPr lang="en-GH" dirty="0"/>
              <a:t> </a:t>
            </a:r>
            <a:r>
              <a:rPr lang="en-US" dirty="0"/>
              <a:t>o</a:t>
            </a:r>
            <a:r>
              <a:rPr lang="en-GH" dirty="0"/>
              <a:t>n </a:t>
            </a:r>
            <a:r>
              <a:rPr lang="en-US" dirty="0"/>
              <a:t>P</a:t>
            </a:r>
            <a:r>
              <a:rPr lang="en-GH" dirty="0"/>
              <a:t>l</a:t>
            </a:r>
            <a:r>
              <a:rPr lang="en-US" dirty="0"/>
              <a:t>a</a:t>
            </a:r>
            <a:r>
              <a:rPr lang="en-GH" dirty="0"/>
              <a:t>f</a:t>
            </a:r>
            <a:r>
              <a:rPr lang="en-US" dirty="0"/>
              <a:t>o</a:t>
            </a:r>
            <a:r>
              <a:rPr lang="en-GH" dirty="0"/>
              <a:t>r</a:t>
            </a:r>
            <a:r>
              <a:rPr lang="en-US" dirty="0"/>
              <a:t>m</a:t>
            </a:r>
            <a:r>
              <a:rPr lang="en-GH" dirty="0"/>
              <a:t>s</a:t>
            </a:r>
          </a:p>
          <a:p>
            <a:r>
              <a:rPr lang="en-GH" dirty="0"/>
              <a:t>Based on </a:t>
            </a:r>
            <a:r>
              <a:rPr lang="en-US" dirty="0"/>
              <a:t>G</a:t>
            </a:r>
            <a:r>
              <a:rPr lang="en-GH" dirty="0"/>
              <a:t>e</a:t>
            </a:r>
            <a:r>
              <a:rPr lang="en-US" dirty="0"/>
              <a:t>n</a:t>
            </a:r>
            <a:r>
              <a:rPr lang="en-GH" dirty="0"/>
              <a:t>r</a:t>
            </a:r>
            <a:r>
              <a:rPr lang="en-US" dirty="0"/>
              <a:t>e</a:t>
            </a:r>
            <a:endParaRPr lang="en-GH" dirty="0"/>
          </a:p>
          <a:p>
            <a:r>
              <a:rPr lang="en-GH" dirty="0"/>
              <a:t>B</a:t>
            </a:r>
            <a:r>
              <a:rPr lang="en-US" dirty="0"/>
              <a:t>a</a:t>
            </a:r>
            <a:r>
              <a:rPr lang="en-GH" dirty="0"/>
              <a:t>sed on </a:t>
            </a:r>
            <a:r>
              <a:rPr lang="en-US" dirty="0"/>
              <a:t>P</a:t>
            </a:r>
            <a:r>
              <a:rPr lang="en-GH" dirty="0"/>
              <a:t>u</a:t>
            </a:r>
            <a:r>
              <a:rPr lang="en-US" dirty="0"/>
              <a:t>b</a:t>
            </a:r>
            <a:r>
              <a:rPr lang="en-GH" dirty="0"/>
              <a:t>l</a:t>
            </a:r>
            <a:r>
              <a:rPr lang="en-US" dirty="0" err="1"/>
              <a:t>i</a:t>
            </a:r>
            <a:r>
              <a:rPr lang="en-GH" dirty="0"/>
              <a:t>sher</a:t>
            </a:r>
          </a:p>
        </p:txBody>
      </p:sp>
    </p:spTree>
    <p:extLst>
      <p:ext uri="{BB962C8B-B14F-4D97-AF65-F5344CB8AC3E}">
        <p14:creationId xmlns:p14="http://schemas.microsoft.com/office/powerpoint/2010/main" val="17131586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550C3-CC3D-4E77-BBE0-F090A8EC1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GH" dirty="0"/>
              <a:t>s</a:t>
            </a:r>
            <a:r>
              <a:rPr lang="en-US" dirty="0"/>
              <a:t>s</a:t>
            </a:r>
            <a:r>
              <a:rPr lang="en-GH" dirty="0"/>
              <a:t>u</a:t>
            </a:r>
            <a:r>
              <a:rPr lang="en-US" dirty="0"/>
              <a:t>m</a:t>
            </a:r>
            <a:r>
              <a:rPr lang="en-GH" dirty="0"/>
              <a:t>p</a:t>
            </a:r>
            <a:r>
              <a:rPr lang="en-US" dirty="0"/>
              <a:t>t</a:t>
            </a:r>
            <a:r>
              <a:rPr lang="en-GH" dirty="0" err="1"/>
              <a:t>i</a:t>
            </a:r>
            <a:r>
              <a:rPr lang="en-US" dirty="0"/>
              <a:t>o</a:t>
            </a:r>
            <a:r>
              <a:rPr lang="en-GH" dirty="0"/>
              <a:t>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4C2F02-4034-41D1-89D7-6A1A0DF618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H" dirty="0"/>
              <a:t>If 2 possibilities of popularity correlating with high global </a:t>
            </a:r>
            <a:r>
              <a:rPr lang="en-US" dirty="0"/>
              <a:t>s</a:t>
            </a:r>
            <a:r>
              <a:rPr lang="en-GH" dirty="0"/>
              <a:t>a</a:t>
            </a:r>
            <a:r>
              <a:rPr lang="en-US" dirty="0"/>
              <a:t>l</a:t>
            </a:r>
            <a:r>
              <a:rPr lang="en-GH" dirty="0"/>
              <a:t>e</a:t>
            </a:r>
            <a:r>
              <a:rPr lang="en-US" dirty="0"/>
              <a:t>s</a:t>
            </a:r>
            <a:r>
              <a:rPr lang="en-GH" dirty="0"/>
              <a:t>, </a:t>
            </a:r>
            <a:r>
              <a:rPr lang="en-US" dirty="0"/>
              <a:t>t</a:t>
            </a:r>
            <a:r>
              <a:rPr lang="en-GH" dirty="0"/>
              <a:t>hen increase in sales is dependent on high popular rates.</a:t>
            </a:r>
          </a:p>
        </p:txBody>
      </p:sp>
    </p:spTree>
    <p:extLst>
      <p:ext uri="{BB962C8B-B14F-4D97-AF65-F5344CB8AC3E}">
        <p14:creationId xmlns:p14="http://schemas.microsoft.com/office/powerpoint/2010/main" val="18900475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E2F45-C2D2-4215-BCDA-8F8F0DBB3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H" dirty="0"/>
              <a:t>PLATFORM </a:t>
            </a:r>
            <a:r>
              <a:rPr lang="en-US" dirty="0"/>
              <a:t>A</a:t>
            </a:r>
            <a:r>
              <a:rPr lang="en-GH" dirty="0"/>
              <a:t>N</a:t>
            </a:r>
            <a:r>
              <a:rPr lang="en-US" dirty="0"/>
              <a:t>D</a:t>
            </a:r>
            <a:r>
              <a:rPr lang="en-GH" dirty="0"/>
              <a:t> </a:t>
            </a:r>
            <a:r>
              <a:rPr lang="en-US" dirty="0"/>
              <a:t>L</a:t>
            </a:r>
            <a:r>
              <a:rPr lang="en-GH" dirty="0"/>
              <a:t>I</a:t>
            </a:r>
            <a:r>
              <a:rPr lang="en-US" dirty="0"/>
              <a:t>B</a:t>
            </a:r>
            <a:r>
              <a:rPr lang="en-GH" dirty="0"/>
              <a:t>R</a:t>
            </a:r>
            <a:r>
              <a:rPr lang="en-US" dirty="0"/>
              <a:t>A</a:t>
            </a:r>
            <a:r>
              <a:rPr lang="en-GH" dirty="0"/>
              <a:t>R</a:t>
            </a:r>
            <a:r>
              <a:rPr lang="en-US" dirty="0"/>
              <a:t>I</a:t>
            </a:r>
            <a:r>
              <a:rPr lang="en-GH" dirty="0"/>
              <a:t>E</a:t>
            </a:r>
            <a:r>
              <a:rPr lang="en-US" dirty="0"/>
              <a:t>S</a:t>
            </a:r>
            <a:endParaRPr lang="en-G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33A598-752F-4601-9A71-6C920199A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H" dirty="0"/>
              <a:t>P</a:t>
            </a:r>
            <a:r>
              <a:rPr lang="en-US" dirty="0"/>
              <a:t>y</a:t>
            </a:r>
            <a:r>
              <a:rPr lang="en-GH" dirty="0"/>
              <a:t>t</a:t>
            </a:r>
            <a:r>
              <a:rPr lang="en-US" dirty="0"/>
              <a:t>h</a:t>
            </a:r>
            <a:r>
              <a:rPr lang="en-GH" dirty="0"/>
              <a:t>o</a:t>
            </a:r>
            <a:r>
              <a:rPr lang="en-US" dirty="0"/>
              <a:t>n</a:t>
            </a:r>
            <a:r>
              <a:rPr lang="en-GH" dirty="0"/>
              <a:t> (</a:t>
            </a:r>
            <a:r>
              <a:rPr lang="en-US" dirty="0"/>
              <a:t>J</a:t>
            </a:r>
            <a:r>
              <a:rPr lang="en-GH" dirty="0"/>
              <a:t>u</a:t>
            </a:r>
            <a:r>
              <a:rPr lang="en-US" dirty="0"/>
              <a:t>p</a:t>
            </a:r>
            <a:r>
              <a:rPr lang="en-GH" dirty="0"/>
              <a:t>y</a:t>
            </a:r>
            <a:r>
              <a:rPr lang="en-US" dirty="0"/>
              <a:t>t</a:t>
            </a:r>
            <a:r>
              <a:rPr lang="en-GH" dirty="0"/>
              <a:t>e</a:t>
            </a:r>
            <a:r>
              <a:rPr lang="en-US" dirty="0"/>
              <a:t>r</a:t>
            </a:r>
            <a:r>
              <a:rPr lang="en-GH" dirty="0"/>
              <a:t> </a:t>
            </a:r>
            <a:r>
              <a:rPr lang="en-US" dirty="0"/>
              <a:t>N</a:t>
            </a:r>
            <a:r>
              <a:rPr lang="en-GH" dirty="0"/>
              <a:t>o</a:t>
            </a:r>
            <a:r>
              <a:rPr lang="en-US" dirty="0"/>
              <a:t>t</a:t>
            </a:r>
            <a:r>
              <a:rPr lang="en-GH" dirty="0"/>
              <a:t>e</a:t>
            </a:r>
            <a:r>
              <a:rPr lang="en-US" dirty="0"/>
              <a:t>b</a:t>
            </a:r>
            <a:r>
              <a:rPr lang="en-GH" dirty="0"/>
              <a:t>o</a:t>
            </a:r>
            <a:r>
              <a:rPr lang="en-US" dirty="0"/>
              <a:t>o</a:t>
            </a:r>
            <a:r>
              <a:rPr lang="en-GH" dirty="0"/>
              <a:t>k)</a:t>
            </a:r>
          </a:p>
          <a:p>
            <a:r>
              <a:rPr lang="en-GH" dirty="0"/>
              <a:t>Pandas </a:t>
            </a:r>
          </a:p>
          <a:p>
            <a:r>
              <a:rPr lang="en-GH" dirty="0"/>
              <a:t>Num</a:t>
            </a:r>
            <a:r>
              <a:rPr lang="en-US" dirty="0"/>
              <a:t>p</a:t>
            </a:r>
            <a:r>
              <a:rPr lang="en-GH" dirty="0"/>
              <a:t>y</a:t>
            </a:r>
          </a:p>
          <a:p>
            <a:r>
              <a:rPr lang="en-GH" dirty="0"/>
              <a:t>Matplotlib</a:t>
            </a:r>
          </a:p>
          <a:p>
            <a:r>
              <a:rPr lang="en-GH" dirty="0"/>
              <a:t>Seaborn</a:t>
            </a:r>
          </a:p>
          <a:p>
            <a:pPr marL="0" indent="0">
              <a:buNone/>
            </a:pPr>
            <a:endParaRPr lang="en-GH" dirty="0"/>
          </a:p>
          <a:p>
            <a:endParaRPr lang="en-GH" dirty="0"/>
          </a:p>
        </p:txBody>
      </p:sp>
    </p:spTree>
    <p:extLst>
      <p:ext uri="{BB962C8B-B14F-4D97-AF65-F5344CB8AC3E}">
        <p14:creationId xmlns:p14="http://schemas.microsoft.com/office/powerpoint/2010/main" val="2508755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ECBEA-C6CA-4C56-898E-20064E270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GH" dirty="0"/>
              <a:t>n</a:t>
            </a:r>
            <a:r>
              <a:rPr lang="en-US" dirty="0"/>
              <a:t>t</a:t>
            </a:r>
            <a:r>
              <a:rPr lang="en-GH" dirty="0"/>
              <a:t>ended for: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80A152-7EC4-45A3-9EB6-9E453AB233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</a:t>
            </a:r>
            <a:r>
              <a:rPr lang="en-GH" dirty="0"/>
              <a:t>n</a:t>
            </a:r>
            <a:r>
              <a:rPr lang="en-US" dirty="0"/>
              <a:t>t</a:t>
            </a:r>
            <a:r>
              <a:rPr lang="en-GH" dirty="0"/>
              <a:t>r</a:t>
            </a:r>
            <a:r>
              <a:rPr lang="en-US" dirty="0"/>
              <a:t>e</a:t>
            </a:r>
            <a:r>
              <a:rPr lang="en-GH" dirty="0"/>
              <a:t>p</a:t>
            </a:r>
            <a:r>
              <a:rPr lang="en-US" dirty="0"/>
              <a:t>r</a:t>
            </a:r>
            <a:r>
              <a:rPr lang="en-GH" dirty="0"/>
              <a:t>e</a:t>
            </a:r>
            <a:r>
              <a:rPr lang="en-US" dirty="0"/>
              <a:t>n</a:t>
            </a:r>
            <a:r>
              <a:rPr lang="en-GH" dirty="0"/>
              <a:t>e</a:t>
            </a:r>
            <a:r>
              <a:rPr lang="en-US" dirty="0"/>
              <a:t>u</a:t>
            </a:r>
            <a:r>
              <a:rPr lang="en-GH" dirty="0"/>
              <a:t>r</a:t>
            </a:r>
            <a:r>
              <a:rPr lang="en-US" dirty="0"/>
              <a:t>s</a:t>
            </a:r>
            <a:r>
              <a:rPr lang="en-GH" dirty="0"/>
              <a:t> </a:t>
            </a:r>
            <a:r>
              <a:rPr lang="en-US" dirty="0"/>
              <a:t>t</a:t>
            </a:r>
            <a:r>
              <a:rPr lang="en-GH" dirty="0"/>
              <a:t>h</a:t>
            </a:r>
            <a:r>
              <a:rPr lang="en-US" dirty="0"/>
              <a:t>a</a:t>
            </a:r>
            <a:r>
              <a:rPr lang="en-GH" dirty="0"/>
              <a:t>t </a:t>
            </a:r>
            <a:r>
              <a:rPr lang="en-US" dirty="0"/>
              <a:t>a</a:t>
            </a:r>
            <a:r>
              <a:rPr lang="en-GH" dirty="0"/>
              <a:t>r</a:t>
            </a:r>
            <a:r>
              <a:rPr lang="en-US" dirty="0"/>
              <a:t>e</a:t>
            </a:r>
            <a:r>
              <a:rPr lang="en-GH" dirty="0"/>
              <a:t> </a:t>
            </a:r>
            <a:r>
              <a:rPr lang="en-US" dirty="0" err="1"/>
              <a:t>i</a:t>
            </a:r>
            <a:r>
              <a:rPr lang="en-GH" dirty="0"/>
              <a:t>n</a:t>
            </a:r>
            <a:r>
              <a:rPr lang="en-US" dirty="0"/>
              <a:t>t</a:t>
            </a:r>
            <a:r>
              <a:rPr lang="en-GH" dirty="0"/>
              <a:t>e</a:t>
            </a:r>
            <a:r>
              <a:rPr lang="en-US" dirty="0"/>
              <a:t>r</a:t>
            </a:r>
            <a:r>
              <a:rPr lang="en-GH" dirty="0"/>
              <a:t>e</a:t>
            </a:r>
            <a:r>
              <a:rPr lang="en-US" dirty="0"/>
              <a:t>s</a:t>
            </a:r>
            <a:r>
              <a:rPr lang="en-GH" dirty="0"/>
              <a:t>t</a:t>
            </a:r>
            <a:r>
              <a:rPr lang="en-US" dirty="0"/>
              <a:t>e</a:t>
            </a:r>
            <a:r>
              <a:rPr lang="en-GH" dirty="0"/>
              <a:t>d </a:t>
            </a:r>
            <a:r>
              <a:rPr lang="en-US" dirty="0" err="1"/>
              <a:t>i</a:t>
            </a:r>
            <a:r>
              <a:rPr lang="en-GH" dirty="0"/>
              <a:t>n </a:t>
            </a:r>
            <a:r>
              <a:rPr lang="en-US" dirty="0"/>
              <a:t>s</a:t>
            </a:r>
            <a:r>
              <a:rPr lang="en-GH" dirty="0"/>
              <a:t>e</a:t>
            </a:r>
            <a:r>
              <a:rPr lang="en-US" dirty="0"/>
              <a:t>t</a:t>
            </a:r>
            <a:r>
              <a:rPr lang="en-GH" dirty="0"/>
              <a:t>t</a:t>
            </a:r>
            <a:r>
              <a:rPr lang="en-US" dirty="0" err="1"/>
              <a:t>i</a:t>
            </a:r>
            <a:r>
              <a:rPr lang="en-GH" dirty="0"/>
              <a:t>n</a:t>
            </a:r>
            <a:r>
              <a:rPr lang="en-US" dirty="0"/>
              <a:t>g</a:t>
            </a:r>
            <a:r>
              <a:rPr lang="en-GH" dirty="0"/>
              <a:t> </a:t>
            </a:r>
            <a:r>
              <a:rPr lang="en-US" dirty="0"/>
              <a:t>u</a:t>
            </a:r>
            <a:r>
              <a:rPr lang="en-GH" dirty="0"/>
              <a:t>p a game shop</a:t>
            </a:r>
          </a:p>
          <a:p>
            <a:r>
              <a:rPr lang="en-GH" dirty="0"/>
              <a:t>Companies that want to develop </a:t>
            </a:r>
            <a:r>
              <a:rPr lang="en-US" dirty="0"/>
              <a:t>v</a:t>
            </a:r>
            <a:r>
              <a:rPr lang="en-GH" dirty="0" err="1"/>
              <a:t>i</a:t>
            </a:r>
            <a:r>
              <a:rPr lang="en-US" dirty="0"/>
              <a:t>d</a:t>
            </a:r>
            <a:r>
              <a:rPr lang="en-GH" dirty="0"/>
              <a:t>e</a:t>
            </a:r>
            <a:r>
              <a:rPr lang="en-US" dirty="0"/>
              <a:t>o</a:t>
            </a:r>
            <a:r>
              <a:rPr lang="en-GH" dirty="0"/>
              <a:t> </a:t>
            </a:r>
            <a:r>
              <a:rPr lang="en-US" dirty="0"/>
              <a:t>g</a:t>
            </a:r>
            <a:r>
              <a:rPr lang="en-GH" dirty="0"/>
              <a:t>a</a:t>
            </a:r>
            <a:r>
              <a:rPr lang="en-US" dirty="0"/>
              <a:t>m</a:t>
            </a:r>
            <a:r>
              <a:rPr lang="en-GH" dirty="0"/>
              <a:t>e</a:t>
            </a:r>
            <a:r>
              <a:rPr lang="en-US" dirty="0"/>
              <a:t>s</a:t>
            </a:r>
            <a:endParaRPr lang="en-GH" dirty="0"/>
          </a:p>
          <a:p>
            <a:r>
              <a:rPr lang="en-GH" dirty="0"/>
              <a:t>Companies that want to develop </a:t>
            </a:r>
            <a:r>
              <a:rPr lang="en-US" dirty="0"/>
              <a:t>a</a:t>
            </a:r>
            <a:r>
              <a:rPr lang="en-GH" dirty="0"/>
              <a:t> </a:t>
            </a:r>
            <a:r>
              <a:rPr lang="en-US" dirty="0"/>
              <a:t>g</a:t>
            </a:r>
            <a:r>
              <a:rPr lang="en-GH" dirty="0"/>
              <a:t>a</a:t>
            </a:r>
            <a:r>
              <a:rPr lang="en-US" dirty="0"/>
              <a:t>m</a:t>
            </a:r>
            <a:r>
              <a:rPr lang="en-GH" dirty="0" err="1"/>
              <a:t>i</a:t>
            </a:r>
            <a:r>
              <a:rPr lang="en-US" dirty="0"/>
              <a:t>n</a:t>
            </a:r>
            <a:r>
              <a:rPr lang="en-GH" dirty="0"/>
              <a:t>g </a:t>
            </a:r>
            <a:r>
              <a:rPr lang="en-US" dirty="0"/>
              <a:t>p</a:t>
            </a:r>
            <a:r>
              <a:rPr lang="en-GH" dirty="0"/>
              <a:t>l</a:t>
            </a:r>
            <a:r>
              <a:rPr lang="en-US" dirty="0"/>
              <a:t>a</a:t>
            </a:r>
            <a:r>
              <a:rPr lang="en-GH" dirty="0"/>
              <a:t>t</a:t>
            </a:r>
            <a:r>
              <a:rPr lang="en-US" dirty="0"/>
              <a:t>f</a:t>
            </a:r>
            <a:r>
              <a:rPr lang="en-GH" dirty="0"/>
              <a:t>o</a:t>
            </a:r>
            <a:r>
              <a:rPr lang="en-US" dirty="0"/>
              <a:t>r</a:t>
            </a:r>
            <a:r>
              <a:rPr lang="en-GH" dirty="0"/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1966478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FF95D-0B13-418C-9E07-C9B42ACF8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6" y="342420"/>
            <a:ext cx="9520158" cy="1049235"/>
          </a:xfrm>
        </p:spPr>
        <p:txBody>
          <a:bodyPr/>
          <a:lstStyle/>
          <a:p>
            <a:r>
              <a:rPr lang="en-US" dirty="0"/>
              <a:t>D</a:t>
            </a:r>
            <a:r>
              <a:rPr lang="en-GH" dirty="0"/>
              <a:t>e</a:t>
            </a:r>
            <a:r>
              <a:rPr lang="en-US" dirty="0"/>
              <a:t>f</a:t>
            </a:r>
            <a:r>
              <a:rPr lang="en-GH" dirty="0" err="1"/>
              <a:t>i</a:t>
            </a:r>
            <a:r>
              <a:rPr lang="en-US" dirty="0"/>
              <a:t>n</a:t>
            </a:r>
            <a:r>
              <a:rPr lang="en-GH" dirty="0" err="1"/>
              <a:t>i</a:t>
            </a:r>
            <a:r>
              <a:rPr lang="en-US" dirty="0"/>
              <a:t>t</a:t>
            </a:r>
            <a:r>
              <a:rPr lang="en-GH" dirty="0" err="1"/>
              <a:t>i</a:t>
            </a:r>
            <a:r>
              <a:rPr lang="en-US" dirty="0"/>
              <a:t>o</a:t>
            </a:r>
            <a:r>
              <a:rPr lang="en-GH" dirty="0"/>
              <a:t>n </a:t>
            </a:r>
            <a:r>
              <a:rPr lang="en-US" dirty="0"/>
              <a:t>o</a:t>
            </a:r>
            <a:r>
              <a:rPr lang="en-GH" dirty="0"/>
              <a:t>f Terms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F6A6B9-9F2B-4637-B6E4-7057B4A60F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696" y="1391655"/>
            <a:ext cx="9520158" cy="3450613"/>
          </a:xfrm>
        </p:spPr>
        <p:txBody>
          <a:bodyPr/>
          <a:lstStyle/>
          <a:p>
            <a:r>
              <a:rPr lang="en-US" dirty="0"/>
              <a:t>G</a:t>
            </a:r>
            <a:r>
              <a:rPr lang="en-GH" dirty="0"/>
              <a:t>e</a:t>
            </a:r>
            <a:r>
              <a:rPr lang="en-US" dirty="0"/>
              <a:t>n</a:t>
            </a:r>
            <a:r>
              <a:rPr lang="en-GH" dirty="0"/>
              <a:t>r</a:t>
            </a:r>
            <a:r>
              <a:rPr lang="en-US" dirty="0"/>
              <a:t>e</a:t>
            </a:r>
            <a:r>
              <a:rPr lang="en-GH" dirty="0"/>
              <a:t> : </a:t>
            </a:r>
            <a:r>
              <a:rPr lang="en-US" dirty="0"/>
              <a:t>T</a:t>
            </a:r>
            <a:r>
              <a:rPr lang="en-GH" dirty="0"/>
              <a:t>a</a:t>
            </a:r>
            <a:r>
              <a:rPr lang="en-US" dirty="0"/>
              <a:t>l</a:t>
            </a:r>
            <a:r>
              <a:rPr lang="en-GH" dirty="0"/>
              <a:t>k</a:t>
            </a:r>
            <a:r>
              <a:rPr lang="en-US" dirty="0"/>
              <a:t>s</a:t>
            </a:r>
            <a:r>
              <a:rPr lang="en-GH" dirty="0"/>
              <a:t> </a:t>
            </a:r>
            <a:r>
              <a:rPr lang="en-US" dirty="0"/>
              <a:t>a</a:t>
            </a:r>
            <a:r>
              <a:rPr lang="en-GH" dirty="0"/>
              <a:t>b</a:t>
            </a:r>
            <a:r>
              <a:rPr lang="en-US" dirty="0"/>
              <a:t>o</a:t>
            </a:r>
            <a:r>
              <a:rPr lang="en-GH" dirty="0"/>
              <a:t>u</a:t>
            </a:r>
            <a:r>
              <a:rPr lang="en-US" dirty="0"/>
              <a:t>t</a:t>
            </a:r>
            <a:r>
              <a:rPr lang="en-GH" dirty="0"/>
              <a:t> </a:t>
            </a:r>
            <a:r>
              <a:rPr lang="en-US" dirty="0"/>
              <a:t>t</a:t>
            </a:r>
            <a:r>
              <a:rPr lang="en-GH" dirty="0"/>
              <a:t>h</a:t>
            </a:r>
            <a:r>
              <a:rPr lang="en-US" dirty="0"/>
              <a:t>e</a:t>
            </a:r>
            <a:r>
              <a:rPr lang="en-GH" dirty="0"/>
              <a:t> </a:t>
            </a:r>
            <a:r>
              <a:rPr lang="en-US" dirty="0"/>
              <a:t>t</a:t>
            </a:r>
            <a:r>
              <a:rPr lang="en-GH" dirty="0"/>
              <a:t>y</a:t>
            </a:r>
            <a:r>
              <a:rPr lang="en-US" dirty="0"/>
              <a:t>p</a:t>
            </a:r>
            <a:r>
              <a:rPr lang="en-GH" dirty="0"/>
              <a:t>e</a:t>
            </a:r>
            <a:r>
              <a:rPr lang="en-US" dirty="0"/>
              <a:t>s</a:t>
            </a:r>
            <a:endParaRPr lang="en-GH" dirty="0"/>
          </a:p>
          <a:p>
            <a:r>
              <a:rPr lang="en-GH" dirty="0"/>
              <a:t>Platform : Which device </a:t>
            </a:r>
            <a:r>
              <a:rPr lang="en-GH" dirty="0" err="1"/>
              <a:t>th</a:t>
            </a:r>
            <a:r>
              <a:rPr lang="en-US" dirty="0"/>
              <a:t>e</a:t>
            </a:r>
            <a:r>
              <a:rPr lang="en-GH" dirty="0"/>
              <a:t> </a:t>
            </a:r>
            <a:r>
              <a:rPr lang="en-US" dirty="0"/>
              <a:t>g</a:t>
            </a:r>
            <a:r>
              <a:rPr lang="en-GH" dirty="0"/>
              <a:t>a</a:t>
            </a:r>
            <a:r>
              <a:rPr lang="en-US" dirty="0"/>
              <a:t>m</a:t>
            </a:r>
            <a:r>
              <a:rPr lang="en-GH" dirty="0"/>
              <a:t>e </a:t>
            </a:r>
            <a:r>
              <a:rPr lang="en-US" dirty="0" err="1"/>
              <a:t>i</a:t>
            </a:r>
            <a:r>
              <a:rPr lang="en-GH" dirty="0"/>
              <a:t>s </a:t>
            </a:r>
            <a:r>
              <a:rPr lang="en-US" dirty="0"/>
              <a:t>p</a:t>
            </a:r>
            <a:r>
              <a:rPr lang="en-GH" dirty="0"/>
              <a:t>l</a:t>
            </a:r>
            <a:r>
              <a:rPr lang="en-US" dirty="0"/>
              <a:t>a</a:t>
            </a:r>
            <a:r>
              <a:rPr lang="en-GH" dirty="0"/>
              <a:t>y</a:t>
            </a:r>
            <a:r>
              <a:rPr lang="en-US" dirty="0"/>
              <a:t>e</a:t>
            </a:r>
            <a:r>
              <a:rPr lang="en-GH" dirty="0"/>
              <a:t>d </a:t>
            </a:r>
            <a:r>
              <a:rPr lang="en-US" dirty="0"/>
              <a:t>o</a:t>
            </a:r>
            <a:r>
              <a:rPr lang="en-GH" dirty="0"/>
              <a:t>n</a:t>
            </a:r>
          </a:p>
          <a:p>
            <a:endParaRPr lang="en-GH" dirty="0"/>
          </a:p>
          <a:p>
            <a:endParaRPr lang="en-GH" dirty="0"/>
          </a:p>
          <a:p>
            <a:endParaRPr lang="en-GH" dirty="0"/>
          </a:p>
          <a:p>
            <a:endParaRPr lang="en-GH" dirty="0"/>
          </a:p>
          <a:p>
            <a:endParaRPr lang="en-GH" dirty="0"/>
          </a:p>
          <a:p>
            <a:endParaRPr lang="en-GH" dirty="0"/>
          </a:p>
          <a:p>
            <a:pPr marL="0" indent="0">
              <a:buNone/>
            </a:pPr>
            <a:endParaRPr lang="en-GH" dirty="0"/>
          </a:p>
          <a:p>
            <a:endParaRPr lang="en-GH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A385FA-123C-49F3-B11C-0413EA2F3F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696" y="2714710"/>
            <a:ext cx="4942288" cy="150559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D4ADCCA-C804-4BA7-BF3E-4F9955E117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1603" y="2714710"/>
            <a:ext cx="3874727" cy="1927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316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65C30-F012-4466-9AA1-708567B17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</a:t>
            </a:r>
            <a:r>
              <a:rPr lang="en-GH" dirty="0"/>
              <a:t>ATA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36BCF-F96B-4E5D-9C9A-8EB47EB249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Has</a:t>
            </a:r>
            <a:r>
              <a:rPr lang="en-GH" dirty="0"/>
              <a:t> 16,599 </a:t>
            </a:r>
            <a:r>
              <a:rPr lang="en-US" dirty="0"/>
              <a:t>t</a:t>
            </a:r>
            <a:r>
              <a:rPr lang="en-GH" dirty="0"/>
              <a:t>u</a:t>
            </a:r>
            <a:r>
              <a:rPr lang="en-US" dirty="0"/>
              <a:t>p</a:t>
            </a:r>
            <a:r>
              <a:rPr lang="en-GH" dirty="0"/>
              <a:t>l</a:t>
            </a:r>
            <a:r>
              <a:rPr lang="en-US" dirty="0"/>
              <a:t>e</a:t>
            </a:r>
            <a:r>
              <a:rPr lang="en-GH" dirty="0"/>
              <a:t>s</a:t>
            </a:r>
          </a:p>
          <a:p>
            <a:r>
              <a:rPr lang="en-GH" dirty="0"/>
              <a:t>Has 11 </a:t>
            </a:r>
            <a:r>
              <a:rPr lang="en-US" dirty="0"/>
              <a:t>F</a:t>
            </a:r>
            <a:r>
              <a:rPr lang="en-GH" dirty="0" err="1"/>
              <a:t>i</a:t>
            </a:r>
            <a:r>
              <a:rPr lang="en-US" dirty="0"/>
              <a:t>e</a:t>
            </a:r>
            <a:r>
              <a:rPr lang="en-GH" dirty="0"/>
              <a:t>l</a:t>
            </a:r>
            <a:r>
              <a:rPr lang="en-US" dirty="0"/>
              <a:t>d</a:t>
            </a:r>
            <a:r>
              <a:rPr lang="en-GH" dirty="0"/>
              <a:t>s or attributes </a:t>
            </a:r>
            <a:r>
              <a:rPr lang="en-US" dirty="0"/>
              <a:t>w</a:t>
            </a:r>
            <a:r>
              <a:rPr lang="en-GH" dirty="0"/>
              <a:t>h</a:t>
            </a:r>
            <a:r>
              <a:rPr lang="en-US" dirty="0" err="1"/>
              <a:t>i</a:t>
            </a:r>
            <a:r>
              <a:rPr lang="en-GH" dirty="0"/>
              <a:t>c</a:t>
            </a:r>
            <a:r>
              <a:rPr lang="en-US" dirty="0"/>
              <a:t>h</a:t>
            </a:r>
            <a:r>
              <a:rPr lang="en-GH" dirty="0"/>
              <a:t> </a:t>
            </a:r>
            <a:r>
              <a:rPr lang="en-US" dirty="0" err="1"/>
              <a:t>i</a:t>
            </a:r>
            <a:r>
              <a:rPr lang="en-GH" dirty="0"/>
              <a:t>n</a:t>
            </a:r>
            <a:r>
              <a:rPr lang="en-US" dirty="0"/>
              <a:t>c</a:t>
            </a:r>
            <a:r>
              <a:rPr lang="en-GH" dirty="0"/>
              <a:t>l</a:t>
            </a:r>
            <a:r>
              <a:rPr lang="en-US" dirty="0"/>
              <a:t>u</a:t>
            </a:r>
            <a:r>
              <a:rPr lang="en-GH" dirty="0"/>
              <a:t>d</a:t>
            </a:r>
            <a:r>
              <a:rPr lang="en-US" dirty="0"/>
              <a:t>e</a:t>
            </a:r>
            <a:r>
              <a:rPr lang="en-GH" dirty="0"/>
              <a:t>s:</a:t>
            </a:r>
          </a:p>
          <a:p>
            <a:endParaRPr lang="en-GH" dirty="0"/>
          </a:p>
          <a:p>
            <a:endParaRPr lang="en-GH" dirty="0"/>
          </a:p>
        </p:txBody>
      </p:sp>
    </p:spTree>
    <p:extLst>
      <p:ext uri="{BB962C8B-B14F-4D97-AF65-F5344CB8AC3E}">
        <p14:creationId xmlns:p14="http://schemas.microsoft.com/office/powerpoint/2010/main" val="3673122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79014-04EE-4759-A042-202F629F9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</a:t>
            </a:r>
            <a:r>
              <a:rPr lang="en-GH" dirty="0"/>
              <a:t>ATA DESCRIPTION - </a:t>
            </a:r>
            <a:r>
              <a:rPr lang="en-US" dirty="0"/>
              <a:t>F</a:t>
            </a:r>
            <a:r>
              <a:rPr lang="en-GH" dirty="0"/>
              <a:t>IELDS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9F44FA-6686-4FC9-9691-DCCD26A6B6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84044"/>
            <a:ext cx="10515600" cy="4498601"/>
          </a:xfrm>
        </p:spPr>
        <p:txBody>
          <a:bodyPr>
            <a:normAutofit/>
          </a:bodyPr>
          <a:lstStyle/>
          <a:p>
            <a:pPr fontAlgn="base"/>
            <a:r>
              <a:rPr lang="en-US" dirty="0"/>
              <a:t>Rank - Ranking of overall sales</a:t>
            </a:r>
          </a:p>
          <a:p>
            <a:pPr fontAlgn="base"/>
            <a:r>
              <a:rPr lang="en-US" dirty="0"/>
              <a:t>Name - The games name </a:t>
            </a:r>
          </a:p>
          <a:p>
            <a:pPr fontAlgn="base"/>
            <a:r>
              <a:rPr lang="en-US" dirty="0"/>
              <a:t>Platform - Platform of the games release (i.e. PC,PS4, etc.) </a:t>
            </a:r>
          </a:p>
          <a:p>
            <a:pPr fontAlgn="base"/>
            <a:r>
              <a:rPr lang="en-US" dirty="0"/>
              <a:t>Year - Year of the game's release </a:t>
            </a:r>
          </a:p>
          <a:p>
            <a:pPr fontAlgn="base"/>
            <a:r>
              <a:rPr lang="en-US" dirty="0"/>
              <a:t>Genre - Genre of the game </a:t>
            </a:r>
          </a:p>
          <a:p>
            <a:pPr fontAlgn="base"/>
            <a:r>
              <a:rPr lang="en-US" dirty="0"/>
              <a:t>Publisher - Publisher of the game </a:t>
            </a:r>
          </a:p>
          <a:p>
            <a:endParaRPr lang="en-GH" dirty="0"/>
          </a:p>
        </p:txBody>
      </p:sp>
    </p:spTree>
    <p:extLst>
      <p:ext uri="{BB962C8B-B14F-4D97-AF65-F5344CB8AC3E}">
        <p14:creationId xmlns:p14="http://schemas.microsoft.com/office/powerpoint/2010/main" val="602363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79014-04EE-4759-A042-202F629F9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</a:t>
            </a:r>
            <a:r>
              <a:rPr lang="en-GH" dirty="0"/>
              <a:t>ATA DESCRIPTION - </a:t>
            </a:r>
            <a:r>
              <a:rPr lang="en-US" dirty="0"/>
              <a:t>F</a:t>
            </a:r>
            <a:r>
              <a:rPr lang="en-GH" dirty="0"/>
              <a:t>IELDS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9F44FA-6686-4FC9-9691-DCCD26A6B6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0315"/>
            <a:ext cx="10515600" cy="4498601"/>
          </a:xfrm>
        </p:spPr>
        <p:txBody>
          <a:bodyPr>
            <a:normAutofit/>
          </a:bodyPr>
          <a:lstStyle/>
          <a:p>
            <a:pPr fontAlgn="base"/>
            <a:r>
              <a:rPr lang="en-US" dirty="0" err="1"/>
              <a:t>NA_Sales</a:t>
            </a:r>
            <a:r>
              <a:rPr lang="en-US" dirty="0"/>
              <a:t> - Sales in North America (in millions) </a:t>
            </a:r>
          </a:p>
          <a:p>
            <a:pPr fontAlgn="base"/>
            <a:r>
              <a:rPr lang="en-US" dirty="0" err="1"/>
              <a:t>EU_Sales</a:t>
            </a:r>
            <a:r>
              <a:rPr lang="en-US" dirty="0"/>
              <a:t> - Sales in Europe (in millions) </a:t>
            </a:r>
          </a:p>
          <a:p>
            <a:pPr fontAlgn="base"/>
            <a:r>
              <a:rPr lang="en-US" dirty="0" err="1"/>
              <a:t>JP_Sales</a:t>
            </a:r>
            <a:r>
              <a:rPr lang="en-US" dirty="0"/>
              <a:t> - Sales in Japan (in millions) </a:t>
            </a:r>
          </a:p>
          <a:p>
            <a:pPr fontAlgn="base"/>
            <a:r>
              <a:rPr lang="en-US" dirty="0" err="1"/>
              <a:t>Other_Sales</a:t>
            </a:r>
            <a:r>
              <a:rPr lang="en-US" dirty="0"/>
              <a:t> - Sales in the rest of the world (in millions) </a:t>
            </a:r>
          </a:p>
          <a:p>
            <a:pPr fontAlgn="base"/>
            <a:r>
              <a:rPr lang="en-US" dirty="0" err="1"/>
              <a:t>Global_Sales</a:t>
            </a:r>
            <a:r>
              <a:rPr lang="en-US" dirty="0"/>
              <a:t> - Total worldwide sales. </a:t>
            </a:r>
          </a:p>
          <a:p>
            <a:endParaRPr lang="en-GH" dirty="0"/>
          </a:p>
        </p:txBody>
      </p:sp>
    </p:spTree>
    <p:extLst>
      <p:ext uri="{BB962C8B-B14F-4D97-AF65-F5344CB8AC3E}">
        <p14:creationId xmlns:p14="http://schemas.microsoft.com/office/powerpoint/2010/main" val="2456440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7C9CC6D-04A7-46E1-A5D5-5EE612225C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6418" cy="5725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4262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2F08B-3FA8-41C3-8B0E-59E88820F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GH" dirty="0"/>
              <a:t>h</a:t>
            </a:r>
            <a:r>
              <a:rPr lang="en-US" dirty="0"/>
              <a:t>a</a:t>
            </a:r>
            <a:r>
              <a:rPr lang="en-GH" dirty="0"/>
              <a:t>t </a:t>
            </a:r>
            <a:r>
              <a:rPr lang="en-US" dirty="0"/>
              <a:t>t</a:t>
            </a:r>
            <a:r>
              <a:rPr lang="en-GH" dirty="0"/>
              <a:t>o </a:t>
            </a:r>
            <a:r>
              <a:rPr lang="en-US" dirty="0"/>
              <a:t>a</a:t>
            </a:r>
            <a:r>
              <a:rPr lang="en-GH" dirty="0"/>
              <a:t>n</a:t>
            </a:r>
            <a:r>
              <a:rPr lang="en-US" dirty="0"/>
              <a:t>a</a:t>
            </a:r>
            <a:r>
              <a:rPr lang="en-GH" dirty="0"/>
              <a:t>l</a:t>
            </a:r>
            <a:r>
              <a:rPr lang="en-US" dirty="0"/>
              <a:t>y</a:t>
            </a:r>
            <a:r>
              <a:rPr lang="en-GH" dirty="0"/>
              <a:t>z</a:t>
            </a:r>
            <a:r>
              <a:rPr lang="en-US" dirty="0"/>
              <a:t>e</a:t>
            </a:r>
            <a:endParaRPr lang="en-G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2B7F5E-F0EB-4619-9D93-29A7476124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H" dirty="0"/>
              <a:t>Does </a:t>
            </a:r>
            <a:r>
              <a:rPr lang="en-US" dirty="0"/>
              <a:t>G</a:t>
            </a:r>
            <a:r>
              <a:rPr lang="en-GH" dirty="0"/>
              <a:t>l</a:t>
            </a:r>
            <a:r>
              <a:rPr lang="en-US" dirty="0"/>
              <a:t>o</a:t>
            </a:r>
            <a:r>
              <a:rPr lang="en-GH" dirty="0"/>
              <a:t>b</a:t>
            </a:r>
            <a:r>
              <a:rPr lang="en-US" dirty="0"/>
              <a:t>a</a:t>
            </a:r>
            <a:r>
              <a:rPr lang="en-GH" dirty="0"/>
              <a:t>l Sales </a:t>
            </a:r>
            <a:r>
              <a:rPr lang="en-US" dirty="0"/>
              <a:t>d</a:t>
            </a:r>
            <a:r>
              <a:rPr lang="en-GH" dirty="0"/>
              <a:t>e</a:t>
            </a:r>
            <a:r>
              <a:rPr lang="en-US" dirty="0"/>
              <a:t>p</a:t>
            </a:r>
            <a:r>
              <a:rPr lang="en-GH" dirty="0"/>
              <a:t>e</a:t>
            </a:r>
            <a:r>
              <a:rPr lang="en-US" dirty="0"/>
              <a:t>n</a:t>
            </a:r>
            <a:r>
              <a:rPr lang="en-GH" dirty="0"/>
              <a:t>d </a:t>
            </a:r>
            <a:r>
              <a:rPr lang="en-US" dirty="0"/>
              <a:t>o</a:t>
            </a:r>
            <a:r>
              <a:rPr lang="en-GH" dirty="0"/>
              <a:t>n </a:t>
            </a:r>
            <a:r>
              <a:rPr lang="en-US" dirty="0"/>
              <a:t>P</a:t>
            </a:r>
            <a:r>
              <a:rPr lang="en-GH" dirty="0"/>
              <a:t>o</a:t>
            </a:r>
            <a:r>
              <a:rPr lang="en-US" dirty="0"/>
              <a:t>p</a:t>
            </a:r>
            <a:r>
              <a:rPr lang="en-GH" dirty="0"/>
              <a:t>u</a:t>
            </a:r>
            <a:r>
              <a:rPr lang="en-US" dirty="0"/>
              <a:t>l</a:t>
            </a:r>
            <a:r>
              <a:rPr lang="en-GH" dirty="0"/>
              <a:t>a</a:t>
            </a:r>
            <a:r>
              <a:rPr lang="en-US" dirty="0"/>
              <a:t>r</a:t>
            </a:r>
            <a:r>
              <a:rPr lang="en-GH" dirty="0" err="1"/>
              <a:t>i</a:t>
            </a:r>
            <a:r>
              <a:rPr lang="en-US" dirty="0"/>
              <a:t>t</a:t>
            </a:r>
            <a:r>
              <a:rPr lang="en-GH" dirty="0"/>
              <a:t>y </a:t>
            </a:r>
            <a:r>
              <a:rPr lang="en-US" dirty="0"/>
              <a:t>o</a:t>
            </a:r>
            <a:r>
              <a:rPr lang="en-GH" dirty="0"/>
              <a:t>f </a:t>
            </a:r>
            <a:r>
              <a:rPr lang="en-GH" dirty="0" err="1"/>
              <a:t>Pla</a:t>
            </a:r>
            <a:r>
              <a:rPr lang="en-US" dirty="0"/>
              <a:t>t</a:t>
            </a:r>
            <a:r>
              <a:rPr lang="en-GH" dirty="0"/>
              <a:t>form, Genre </a:t>
            </a:r>
            <a:r>
              <a:rPr lang="en-US" dirty="0"/>
              <a:t>o</a:t>
            </a:r>
            <a:r>
              <a:rPr lang="en-GH" dirty="0"/>
              <a:t>r </a:t>
            </a:r>
            <a:r>
              <a:rPr lang="en-US" dirty="0"/>
              <a:t>P</a:t>
            </a:r>
            <a:r>
              <a:rPr lang="en-GH" dirty="0"/>
              <a:t>u</a:t>
            </a:r>
            <a:r>
              <a:rPr lang="en-US" dirty="0"/>
              <a:t>b</a:t>
            </a:r>
            <a:r>
              <a:rPr lang="en-GH" dirty="0"/>
              <a:t>l</a:t>
            </a:r>
            <a:r>
              <a:rPr lang="en-US" dirty="0" err="1"/>
              <a:t>i</a:t>
            </a:r>
            <a:r>
              <a:rPr lang="en-GH" dirty="0"/>
              <a:t>s</a:t>
            </a:r>
            <a:r>
              <a:rPr lang="en-US" dirty="0"/>
              <a:t>h</a:t>
            </a:r>
            <a:r>
              <a:rPr lang="en-GH" dirty="0"/>
              <a:t>e</a:t>
            </a:r>
            <a:r>
              <a:rPr lang="en-US" dirty="0"/>
              <a:t>r</a:t>
            </a:r>
            <a:endParaRPr lang="en-GH" dirty="0"/>
          </a:p>
          <a:p>
            <a:r>
              <a:rPr lang="en-GH" dirty="0"/>
              <a:t>Year has a range from 1980 – 2020</a:t>
            </a:r>
          </a:p>
          <a:p>
            <a:r>
              <a:rPr lang="en-US" dirty="0"/>
              <a:t>F</a:t>
            </a:r>
            <a:r>
              <a:rPr lang="en-GH" dirty="0"/>
              <a:t>r</a:t>
            </a:r>
            <a:r>
              <a:rPr lang="en-US" dirty="0"/>
              <a:t>o</a:t>
            </a:r>
            <a:r>
              <a:rPr lang="en-GH" dirty="0"/>
              <a:t>m 20</a:t>
            </a:r>
            <a:r>
              <a:rPr lang="en-US" dirty="0"/>
              <a:t>t</a:t>
            </a:r>
            <a:r>
              <a:rPr lang="en-GH" dirty="0"/>
              <a:t>h </a:t>
            </a:r>
            <a:r>
              <a:rPr lang="en-US" dirty="0"/>
              <a:t>C</a:t>
            </a:r>
            <a:r>
              <a:rPr lang="en-GH" dirty="0"/>
              <a:t>e</a:t>
            </a:r>
            <a:r>
              <a:rPr lang="en-US" dirty="0"/>
              <a:t>n</a:t>
            </a:r>
            <a:r>
              <a:rPr lang="en-GH" dirty="0"/>
              <a:t>t</a:t>
            </a:r>
            <a:r>
              <a:rPr lang="en-US" dirty="0"/>
              <a:t>u</a:t>
            </a:r>
            <a:r>
              <a:rPr lang="en-GH" dirty="0"/>
              <a:t>r</a:t>
            </a:r>
            <a:r>
              <a:rPr lang="en-US" dirty="0"/>
              <a:t>y</a:t>
            </a:r>
            <a:r>
              <a:rPr lang="en-GH" dirty="0"/>
              <a:t> (1980 – 1990) &amp; 21</a:t>
            </a:r>
            <a:r>
              <a:rPr lang="en-US" dirty="0"/>
              <a:t>s</a:t>
            </a:r>
            <a:r>
              <a:rPr lang="en-GH" dirty="0"/>
              <a:t>t </a:t>
            </a:r>
            <a:r>
              <a:rPr lang="en-US" dirty="0"/>
              <a:t>C</a:t>
            </a:r>
            <a:r>
              <a:rPr lang="en-GH" dirty="0"/>
              <a:t>e</a:t>
            </a:r>
            <a:r>
              <a:rPr lang="en-US" dirty="0"/>
              <a:t>n</a:t>
            </a:r>
            <a:r>
              <a:rPr lang="en-GH" dirty="0"/>
              <a:t>t</a:t>
            </a:r>
            <a:r>
              <a:rPr lang="en-US" dirty="0"/>
              <a:t>u</a:t>
            </a:r>
            <a:r>
              <a:rPr lang="en-GH" dirty="0"/>
              <a:t>r</a:t>
            </a:r>
            <a:r>
              <a:rPr lang="en-US" dirty="0"/>
              <a:t>y</a:t>
            </a:r>
            <a:r>
              <a:rPr lang="en-GH" dirty="0"/>
              <a:t> (2015 – 2020)</a:t>
            </a:r>
          </a:p>
          <a:p>
            <a:pPr marL="0" indent="0">
              <a:buNone/>
            </a:pPr>
            <a:endParaRPr lang="en-GH" dirty="0"/>
          </a:p>
          <a:p>
            <a:endParaRPr lang="en-GH" dirty="0"/>
          </a:p>
        </p:txBody>
      </p:sp>
    </p:spTree>
    <p:extLst>
      <p:ext uri="{BB962C8B-B14F-4D97-AF65-F5344CB8AC3E}">
        <p14:creationId xmlns:p14="http://schemas.microsoft.com/office/powerpoint/2010/main" val="40786833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A6A52-68C4-43E7-9B2E-0B5D253C6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GH" dirty="0"/>
              <a:t>o</a:t>
            </a:r>
            <a:r>
              <a:rPr lang="en-US" dirty="0"/>
              <a:t>p</a:t>
            </a:r>
            <a:r>
              <a:rPr lang="en-GH" dirty="0"/>
              <a:t>u</a:t>
            </a:r>
            <a:r>
              <a:rPr lang="en-US" dirty="0"/>
              <a:t>l</a:t>
            </a:r>
            <a:r>
              <a:rPr lang="en-GH" dirty="0"/>
              <a:t>a</a:t>
            </a:r>
            <a:r>
              <a:rPr lang="en-US" dirty="0"/>
              <a:t>r</a:t>
            </a:r>
            <a:r>
              <a:rPr lang="en-GH" dirty="0" err="1"/>
              <a:t>i</a:t>
            </a:r>
            <a:r>
              <a:rPr lang="en-US" dirty="0"/>
              <a:t>t</a:t>
            </a:r>
            <a:r>
              <a:rPr lang="en-GH" dirty="0"/>
              <a:t>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615BB-7433-43E9-9966-C041250B5F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H" dirty="0"/>
              <a:t>Game </a:t>
            </a:r>
            <a:r>
              <a:rPr lang="en-US" dirty="0"/>
              <a:t>P</a:t>
            </a:r>
            <a:r>
              <a:rPr lang="en-GH" dirty="0"/>
              <a:t>l</a:t>
            </a:r>
            <a:r>
              <a:rPr lang="en-US" dirty="0"/>
              <a:t>a</a:t>
            </a:r>
            <a:r>
              <a:rPr lang="en-GH" dirty="0"/>
              <a:t>t</a:t>
            </a:r>
            <a:r>
              <a:rPr lang="en-US" dirty="0"/>
              <a:t>f</a:t>
            </a:r>
            <a:r>
              <a:rPr lang="en-GH" dirty="0"/>
              <a:t>o</a:t>
            </a:r>
            <a:r>
              <a:rPr lang="en-US" dirty="0"/>
              <a:t>r</a:t>
            </a:r>
            <a:r>
              <a:rPr lang="en-GH" dirty="0"/>
              <a:t>m</a:t>
            </a:r>
            <a:r>
              <a:rPr lang="en-US" dirty="0"/>
              <a:t>s</a:t>
            </a:r>
            <a:r>
              <a:rPr lang="en-GH" dirty="0"/>
              <a:t> (</a:t>
            </a:r>
            <a:r>
              <a:rPr lang="en-GH" dirty="0">
                <a:solidFill>
                  <a:srgbClr val="FF0000"/>
                </a:solidFill>
              </a:rPr>
              <a:t>2600</a:t>
            </a:r>
            <a:r>
              <a:rPr lang="en-GH" dirty="0"/>
              <a:t>, </a:t>
            </a:r>
            <a:r>
              <a:rPr lang="en-US" dirty="0"/>
              <a:t>D</a:t>
            </a:r>
            <a:r>
              <a:rPr lang="en-GH" dirty="0"/>
              <a:t>S, </a:t>
            </a:r>
            <a:r>
              <a:rPr lang="en-US" dirty="0"/>
              <a:t>P</a:t>
            </a:r>
            <a:r>
              <a:rPr lang="en-GH" dirty="0"/>
              <a:t>S,</a:t>
            </a:r>
            <a:r>
              <a:rPr lang="en-US" dirty="0"/>
              <a:t>P</a:t>
            </a:r>
            <a:r>
              <a:rPr lang="en-GH" dirty="0"/>
              <a:t>S2 </a:t>
            </a:r>
            <a:r>
              <a:rPr lang="en-US" dirty="0"/>
              <a:t>a</a:t>
            </a:r>
            <a:r>
              <a:rPr lang="en-GH" dirty="0"/>
              <a:t>n</a:t>
            </a:r>
            <a:r>
              <a:rPr lang="en-US" dirty="0"/>
              <a:t>d</a:t>
            </a:r>
            <a:r>
              <a:rPr lang="en-GH" dirty="0"/>
              <a:t> </a:t>
            </a:r>
            <a:r>
              <a:rPr lang="en-US" dirty="0"/>
              <a:t>e</a:t>
            </a:r>
            <a:r>
              <a:rPr lang="en-GH" dirty="0"/>
              <a:t>t</a:t>
            </a:r>
            <a:r>
              <a:rPr lang="en-US" dirty="0"/>
              <a:t>c</a:t>
            </a:r>
            <a:r>
              <a:rPr lang="en-GH" dirty="0"/>
              <a:t>.)</a:t>
            </a:r>
          </a:p>
          <a:p>
            <a:r>
              <a:rPr lang="en-GH" dirty="0"/>
              <a:t>Game Genre (</a:t>
            </a:r>
            <a:r>
              <a:rPr lang="en-US" dirty="0"/>
              <a:t>A</a:t>
            </a:r>
            <a:r>
              <a:rPr lang="en-GH" dirty="0"/>
              <a:t>c</a:t>
            </a:r>
            <a:r>
              <a:rPr lang="en-US" dirty="0"/>
              <a:t>t</a:t>
            </a:r>
            <a:r>
              <a:rPr lang="en-GH" dirty="0" err="1"/>
              <a:t>i</a:t>
            </a:r>
            <a:r>
              <a:rPr lang="en-US" dirty="0"/>
              <a:t>o</a:t>
            </a:r>
            <a:r>
              <a:rPr lang="en-GH" dirty="0"/>
              <a:t>n, </a:t>
            </a:r>
            <a:r>
              <a:rPr lang="en-US" dirty="0"/>
              <a:t>A</a:t>
            </a:r>
            <a:r>
              <a:rPr lang="en-GH" dirty="0"/>
              <a:t>d</a:t>
            </a:r>
            <a:r>
              <a:rPr lang="en-US" dirty="0"/>
              <a:t>v</a:t>
            </a:r>
            <a:r>
              <a:rPr lang="en-GH" dirty="0"/>
              <a:t>e</a:t>
            </a:r>
            <a:r>
              <a:rPr lang="en-US" dirty="0"/>
              <a:t>n</a:t>
            </a:r>
            <a:r>
              <a:rPr lang="en-GH" dirty="0"/>
              <a:t>t</a:t>
            </a:r>
            <a:r>
              <a:rPr lang="en-US" dirty="0"/>
              <a:t>u</a:t>
            </a:r>
            <a:r>
              <a:rPr lang="en-GH" dirty="0"/>
              <a:t>r</a:t>
            </a:r>
            <a:r>
              <a:rPr lang="en-US" dirty="0"/>
              <a:t>e</a:t>
            </a:r>
            <a:r>
              <a:rPr lang="en-GH" dirty="0"/>
              <a:t>,......)</a:t>
            </a:r>
          </a:p>
          <a:p>
            <a:r>
              <a:rPr lang="en-GH" dirty="0"/>
              <a:t>Game Publisher (</a:t>
            </a:r>
            <a:r>
              <a:rPr lang="en-US" dirty="0"/>
              <a:t>A</a:t>
            </a:r>
            <a:r>
              <a:rPr lang="en-GH" dirty="0"/>
              <a:t>c</a:t>
            </a:r>
            <a:r>
              <a:rPr lang="en-US" dirty="0"/>
              <a:t>t</a:t>
            </a:r>
            <a:r>
              <a:rPr lang="en-GH" dirty="0" err="1"/>
              <a:t>i</a:t>
            </a:r>
            <a:r>
              <a:rPr lang="en-US" dirty="0"/>
              <a:t>v</a:t>
            </a:r>
            <a:r>
              <a:rPr lang="en-GH" dirty="0" err="1"/>
              <a:t>i</a:t>
            </a:r>
            <a:r>
              <a:rPr lang="en-US" dirty="0"/>
              <a:t>s</a:t>
            </a:r>
            <a:r>
              <a:rPr lang="en-GH" dirty="0" err="1"/>
              <a:t>i</a:t>
            </a:r>
            <a:r>
              <a:rPr lang="en-US" dirty="0"/>
              <a:t>o</a:t>
            </a:r>
            <a:r>
              <a:rPr lang="en-GH" dirty="0"/>
              <a:t>n, </a:t>
            </a:r>
            <a:r>
              <a:rPr lang="en-US" dirty="0"/>
              <a:t>A</a:t>
            </a:r>
            <a:r>
              <a:rPr lang="en-GH" dirty="0"/>
              <a:t>t</a:t>
            </a:r>
            <a:r>
              <a:rPr lang="en-US" dirty="0"/>
              <a:t>a</a:t>
            </a:r>
            <a:r>
              <a:rPr lang="en-GH" dirty="0"/>
              <a:t>r</a:t>
            </a:r>
            <a:r>
              <a:rPr lang="en-US" dirty="0" err="1"/>
              <a:t>i</a:t>
            </a:r>
            <a:r>
              <a:rPr lang="en-GH" dirty="0"/>
              <a:t>,....)</a:t>
            </a:r>
          </a:p>
          <a:p>
            <a:endParaRPr lang="en-GH" dirty="0"/>
          </a:p>
        </p:txBody>
      </p:sp>
    </p:spTree>
    <p:extLst>
      <p:ext uri="{BB962C8B-B14F-4D97-AF65-F5344CB8AC3E}">
        <p14:creationId xmlns:p14="http://schemas.microsoft.com/office/powerpoint/2010/main" val="206600180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EDEBE7"/>
      </a:lt2>
      <a:accent1>
        <a:srgbClr val="5FA534"/>
      </a:accent1>
      <a:accent2>
        <a:srgbClr val="DCAB34"/>
      </a:accent2>
      <a:accent3>
        <a:srgbClr val="D26D23"/>
      </a:accent3>
      <a:accent4>
        <a:srgbClr val="972323"/>
      </a:accent4>
      <a:accent5>
        <a:srgbClr val="236797"/>
      </a:accent5>
      <a:accent6>
        <a:srgbClr val="2FB6C6"/>
      </a:accent6>
      <a:hlink>
        <a:srgbClr val="8FC639"/>
      </a:hlink>
      <a:folHlink>
        <a:srgbClr val="E7C272"/>
      </a:folHlink>
    </a:clrScheme>
    <a:fontScheme name="Gallery">
      <a:majorFont>
        <a:latin typeface="Palatino Linotype" panose="020405020505050303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AC464412-510E-4F2B-8947-A0DDBD0289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94</TotalTime>
  <Words>631</Words>
  <Application>Microsoft Office PowerPoint</Application>
  <PresentationFormat>Widescreen</PresentationFormat>
  <Paragraphs>52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Palatino Linotype</vt:lpstr>
      <vt:lpstr>Gallery</vt:lpstr>
      <vt:lpstr>EDA</vt:lpstr>
      <vt:lpstr>Intended for:</vt:lpstr>
      <vt:lpstr>Definition of Terms</vt:lpstr>
      <vt:lpstr>DATA DESCRIPTION</vt:lpstr>
      <vt:lpstr>DATA DESCRIPTION - FIELDS</vt:lpstr>
      <vt:lpstr>DATA DESCRIPTION - FIELDS</vt:lpstr>
      <vt:lpstr>PowerPoint Presentation</vt:lpstr>
      <vt:lpstr>What to analyze</vt:lpstr>
      <vt:lpstr>Popularity </vt:lpstr>
      <vt:lpstr>Average Global Sales</vt:lpstr>
      <vt:lpstr>Assumption</vt:lpstr>
      <vt:lpstr>PLATFORM AND LIBRARIES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EDA</dc:title>
  <dc:creator>Robert Owusu</dc:creator>
  <cp:lastModifiedBy>Robert Owusu</cp:lastModifiedBy>
  <cp:revision>9</cp:revision>
  <dcterms:created xsi:type="dcterms:W3CDTF">2022-03-19T10:43:29Z</dcterms:created>
  <dcterms:modified xsi:type="dcterms:W3CDTF">2022-03-25T11:35:44Z</dcterms:modified>
</cp:coreProperties>
</file>