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D3A5-183A-BEC3-378E-4C95CA3C9867}" v="76" dt="2024-09-10T17:34:4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 Ranney" userId="S::ranney.d@northeastern.edu::5b747aa9-c0c5-44fc-aa26-0fc264edb59d" providerId="AD" clId="Web-{03AAD3A5-183A-BEC3-378E-4C95CA3C9867}"/>
    <pc:docChg chg="delSld modSld">
      <pc:chgData name="Davis Ranney" userId="S::ranney.d@northeastern.edu::5b747aa9-c0c5-44fc-aa26-0fc264edb59d" providerId="AD" clId="Web-{03AAD3A5-183A-BEC3-378E-4C95CA3C9867}" dt="2024-09-10T17:34:42.939" v="68" actId="20577"/>
      <pc:docMkLst>
        <pc:docMk/>
      </pc:docMkLst>
      <pc:sldChg chg="modSp">
        <pc:chgData name="Davis Ranney" userId="S::ranney.d@northeastern.edu::5b747aa9-c0c5-44fc-aa26-0fc264edb59d" providerId="AD" clId="Web-{03AAD3A5-183A-BEC3-378E-4C95CA3C9867}" dt="2024-09-10T17:25:10.716" v="3" actId="20577"/>
        <pc:sldMkLst>
          <pc:docMk/>
          <pc:sldMk cId="2325885710" sldId="256"/>
        </pc:sldMkLst>
        <pc:spChg chg="mod">
          <ac:chgData name="Davis Ranney" userId="S::ranney.d@northeastern.edu::5b747aa9-c0c5-44fc-aa26-0fc264edb59d" providerId="AD" clId="Web-{03AAD3A5-183A-BEC3-378E-4C95CA3C9867}" dt="2024-09-10T17:25:10.716" v="3" actId="20577"/>
          <ac:spMkLst>
            <pc:docMk/>
            <pc:sldMk cId="2325885710" sldId="256"/>
            <ac:spMk id="3" creationId="{C3EE2853-9A06-9448-BC83-882BC504260A}"/>
          </ac:spMkLst>
        </pc:spChg>
      </pc:sldChg>
      <pc:sldChg chg="addSp delSp modSp del">
        <pc:chgData name="Davis Ranney" userId="S::ranney.d@northeastern.edu::5b747aa9-c0c5-44fc-aa26-0fc264edb59d" providerId="AD" clId="Web-{03AAD3A5-183A-BEC3-378E-4C95CA3C9867}" dt="2024-09-10T17:31:30.823" v="37"/>
        <pc:sldMkLst>
          <pc:docMk/>
          <pc:sldMk cId="4065288943" sldId="258"/>
        </pc:sldMkLst>
        <pc:spChg chg="mod">
          <ac:chgData name="Davis Ranney" userId="S::ranney.d@northeastern.edu::5b747aa9-c0c5-44fc-aa26-0fc264edb59d" providerId="AD" clId="Web-{03AAD3A5-183A-BEC3-378E-4C95CA3C9867}" dt="2024-09-10T17:31:19.119" v="36" actId="1076"/>
          <ac:spMkLst>
            <pc:docMk/>
            <pc:sldMk cId="4065288943" sldId="258"/>
            <ac:spMk id="3" creationId="{56532F8E-D24A-5D45-9F19-0456CE67D00A}"/>
          </ac:spMkLst>
        </pc:spChg>
        <pc:spChg chg="add mod">
          <ac:chgData name="Davis Ranney" userId="S::ranney.d@northeastern.edu::5b747aa9-c0c5-44fc-aa26-0fc264edb59d" providerId="AD" clId="Web-{03AAD3A5-183A-BEC3-378E-4C95CA3C9867}" dt="2024-09-10T17:31:09.431" v="34" actId="14100"/>
          <ac:spMkLst>
            <pc:docMk/>
            <pc:sldMk cId="4065288943" sldId="258"/>
            <ac:spMk id="6" creationId="{BEE31FB6-6D90-5FCE-E939-1605B88213D0}"/>
          </ac:spMkLst>
        </pc:spChg>
        <pc:picChg chg="add mod ord">
          <ac:chgData name="Davis Ranney" userId="S::ranney.d@northeastern.edu::5b747aa9-c0c5-44fc-aa26-0fc264edb59d" providerId="AD" clId="Web-{03AAD3A5-183A-BEC3-378E-4C95CA3C9867}" dt="2024-09-10T17:31:13.744" v="35"/>
          <ac:picMkLst>
            <pc:docMk/>
            <pc:sldMk cId="4065288943" sldId="258"/>
            <ac:picMk id="2" creationId="{F1A91E9B-379F-BA96-9E8C-E9738C272482}"/>
          </ac:picMkLst>
        </pc:picChg>
        <pc:picChg chg="del">
          <ac:chgData name="Davis Ranney" userId="S::ranney.d@northeastern.edu::5b747aa9-c0c5-44fc-aa26-0fc264edb59d" providerId="AD" clId="Web-{03AAD3A5-183A-BEC3-378E-4C95CA3C9867}" dt="2024-09-10T17:30:44.040" v="27"/>
          <ac:picMkLst>
            <pc:docMk/>
            <pc:sldMk cId="4065288943" sldId="258"/>
            <ac:picMk id="4" creationId="{58EC3DEB-FD1F-7143-A08C-6573C2A40C8A}"/>
          </ac:picMkLst>
        </pc:picChg>
      </pc:sldChg>
      <pc:sldChg chg="addSp delSp modSp">
        <pc:chgData name="Davis Ranney" userId="S::ranney.d@northeastern.edu::5b747aa9-c0c5-44fc-aa26-0fc264edb59d" providerId="AD" clId="Web-{03AAD3A5-183A-BEC3-378E-4C95CA3C9867}" dt="2024-09-10T17:32:26.293" v="50"/>
        <pc:sldMkLst>
          <pc:docMk/>
          <pc:sldMk cId="3717526160" sldId="259"/>
        </pc:sldMkLst>
        <pc:spChg chg="mod">
          <ac:chgData name="Davis Ranney" userId="S::ranney.d@northeastern.edu::5b747aa9-c0c5-44fc-aa26-0fc264edb59d" providerId="AD" clId="Web-{03AAD3A5-183A-BEC3-378E-4C95CA3C9867}" dt="2024-09-10T17:32:18.371" v="48" actId="1076"/>
          <ac:spMkLst>
            <pc:docMk/>
            <pc:sldMk cId="3717526160" sldId="259"/>
            <ac:spMk id="3" creationId="{24F025F4-660C-FB46-8F5D-7205D830F74B}"/>
          </ac:spMkLst>
        </pc:spChg>
        <pc:spChg chg="mod">
          <ac:chgData name="Davis Ranney" userId="S::ranney.d@northeastern.edu::5b747aa9-c0c5-44fc-aa26-0fc264edb59d" providerId="AD" clId="Web-{03AAD3A5-183A-BEC3-378E-4C95CA3C9867}" dt="2024-09-10T17:32:11.433" v="46" actId="14100"/>
          <ac:spMkLst>
            <pc:docMk/>
            <pc:sldMk cId="3717526160" sldId="259"/>
            <ac:spMk id="5" creationId="{03222E56-CE14-8344-8214-432E270DFD3E}"/>
          </ac:spMkLst>
        </pc:spChg>
        <pc:spChg chg="mod">
          <ac:chgData name="Davis Ranney" userId="S::ranney.d@northeastern.edu::5b747aa9-c0c5-44fc-aa26-0fc264edb59d" providerId="AD" clId="Web-{03AAD3A5-183A-BEC3-378E-4C95CA3C9867}" dt="2024-09-10T17:32:15.340" v="47" actId="14100"/>
          <ac:spMkLst>
            <pc:docMk/>
            <pc:sldMk cId="3717526160" sldId="259"/>
            <ac:spMk id="6" creationId="{DD52F488-216C-9D43-92D4-A6D6BB55CE26}"/>
          </ac:spMkLst>
        </pc:spChg>
        <pc:spChg chg="add del">
          <ac:chgData name="Davis Ranney" userId="S::ranney.d@northeastern.edu::5b747aa9-c0c5-44fc-aa26-0fc264edb59d" providerId="AD" clId="Web-{03AAD3A5-183A-BEC3-378E-4C95CA3C9867}" dt="2024-09-10T17:31:37.901" v="39"/>
          <ac:spMkLst>
            <pc:docMk/>
            <pc:sldMk cId="3717526160" sldId="259"/>
            <ac:spMk id="7" creationId="{78F9BFC8-B06D-DCC9-37EA-ECB0C516C7E9}"/>
          </ac:spMkLst>
        </pc:spChg>
        <pc:picChg chg="del">
          <ac:chgData name="Davis Ranney" userId="S::ranney.d@northeastern.edu::5b747aa9-c0c5-44fc-aa26-0fc264edb59d" providerId="AD" clId="Web-{03AAD3A5-183A-BEC3-378E-4C95CA3C9867}" dt="2024-09-10T17:31:52.558" v="40"/>
          <ac:picMkLst>
            <pc:docMk/>
            <pc:sldMk cId="3717526160" sldId="259"/>
            <ac:picMk id="4" creationId="{BA9784EB-FA1A-2440-91FB-2BED40C9F9F1}"/>
          </ac:picMkLst>
        </pc:picChg>
        <pc:picChg chg="add mod ord modCrop">
          <ac:chgData name="Davis Ranney" userId="S::ranney.d@northeastern.edu::5b747aa9-c0c5-44fc-aa26-0fc264edb59d" providerId="AD" clId="Web-{03AAD3A5-183A-BEC3-378E-4C95CA3C9867}" dt="2024-09-10T17:32:26.293" v="50"/>
          <ac:picMkLst>
            <pc:docMk/>
            <pc:sldMk cId="3717526160" sldId="259"/>
            <ac:picMk id="8" creationId="{4D9FB5BE-835D-801C-3E74-CC7A6263669A}"/>
          </ac:picMkLst>
        </pc:picChg>
      </pc:sldChg>
      <pc:sldChg chg="addSp delSp modSp">
        <pc:chgData name="Davis Ranney" userId="S::ranney.d@northeastern.edu::5b747aa9-c0c5-44fc-aa26-0fc264edb59d" providerId="AD" clId="Web-{03AAD3A5-183A-BEC3-378E-4C95CA3C9867}" dt="2024-09-10T17:34:15.969" v="54"/>
        <pc:sldMkLst>
          <pc:docMk/>
          <pc:sldMk cId="2250548772" sldId="260"/>
        </pc:sldMkLst>
        <pc:picChg chg="add mod ord">
          <ac:chgData name="Davis Ranney" userId="S::ranney.d@northeastern.edu::5b747aa9-c0c5-44fc-aa26-0fc264edb59d" providerId="AD" clId="Web-{03AAD3A5-183A-BEC3-378E-4C95CA3C9867}" dt="2024-09-10T17:34:15.969" v="54"/>
          <ac:picMkLst>
            <pc:docMk/>
            <pc:sldMk cId="2250548772" sldId="260"/>
            <ac:picMk id="2" creationId="{9117A1E7-6E76-A5F9-EA71-5391AB314056}"/>
          </ac:picMkLst>
        </pc:picChg>
        <pc:picChg chg="del">
          <ac:chgData name="Davis Ranney" userId="S::ranney.d@northeastern.edu::5b747aa9-c0c5-44fc-aa26-0fc264edb59d" providerId="AD" clId="Web-{03AAD3A5-183A-BEC3-378E-4C95CA3C9867}" dt="2024-09-10T17:34:07.875" v="51"/>
          <ac:picMkLst>
            <pc:docMk/>
            <pc:sldMk cId="2250548772" sldId="260"/>
            <ac:picMk id="5" creationId="{5CB2E70F-83FD-1E4C-87E6-1C57958ABBEA}"/>
          </ac:picMkLst>
        </pc:picChg>
      </pc:sldChg>
      <pc:sldChg chg="addSp delSp modSp">
        <pc:chgData name="Davis Ranney" userId="S::ranney.d@northeastern.edu::5b747aa9-c0c5-44fc-aa26-0fc264edb59d" providerId="AD" clId="Web-{03AAD3A5-183A-BEC3-378E-4C95CA3C9867}" dt="2024-09-10T17:26:26.359" v="11" actId="1076"/>
        <pc:sldMkLst>
          <pc:docMk/>
          <pc:sldMk cId="315327388" sldId="262"/>
        </pc:sldMkLst>
        <pc:spChg chg="mod">
          <ac:chgData name="Davis Ranney" userId="S::ranney.d@northeastern.edu::5b747aa9-c0c5-44fc-aa26-0fc264edb59d" providerId="AD" clId="Web-{03AAD3A5-183A-BEC3-378E-4C95CA3C9867}" dt="2024-09-10T17:26:26.359" v="11" actId="1076"/>
          <ac:spMkLst>
            <pc:docMk/>
            <pc:sldMk cId="315327388" sldId="262"/>
            <ac:spMk id="2" creationId="{B4576CE2-5FEB-B945-91C4-E7DF4DFC78A1}"/>
          </ac:spMkLst>
        </pc:spChg>
        <pc:spChg chg="mod">
          <ac:chgData name="Davis Ranney" userId="S::ranney.d@northeastern.edu::5b747aa9-c0c5-44fc-aa26-0fc264edb59d" providerId="AD" clId="Web-{03AAD3A5-183A-BEC3-378E-4C95CA3C9867}" dt="2024-09-10T17:26:24.172" v="10" actId="1076"/>
          <ac:spMkLst>
            <pc:docMk/>
            <pc:sldMk cId="315327388" sldId="262"/>
            <ac:spMk id="11" creationId="{162268BC-5669-E762-A4BC-B69F1CBE8055}"/>
          </ac:spMkLst>
        </pc:spChg>
        <pc:picChg chg="add mod ord">
          <ac:chgData name="Davis Ranney" userId="S::ranney.d@northeastern.edu::5b747aa9-c0c5-44fc-aa26-0fc264edb59d" providerId="AD" clId="Web-{03AAD3A5-183A-BEC3-378E-4C95CA3C9867}" dt="2024-09-10T17:26:20.937" v="9" actId="1076"/>
          <ac:picMkLst>
            <pc:docMk/>
            <pc:sldMk cId="315327388" sldId="262"/>
            <ac:picMk id="3" creationId="{A57CAC10-EEAB-1FD0-88FC-0862733F37B3}"/>
          </ac:picMkLst>
        </pc:picChg>
        <pc:picChg chg="del">
          <ac:chgData name="Davis Ranney" userId="S::ranney.d@northeastern.edu::5b747aa9-c0c5-44fc-aa26-0fc264edb59d" providerId="AD" clId="Web-{03AAD3A5-183A-BEC3-378E-4C95CA3C9867}" dt="2024-09-10T17:25:53.436" v="5"/>
          <ac:picMkLst>
            <pc:docMk/>
            <pc:sldMk cId="315327388" sldId="262"/>
            <ac:picMk id="10" creationId="{9877BE54-72D9-DD28-771D-D6AFF451F008}"/>
          </ac:picMkLst>
        </pc:picChg>
      </pc:sldChg>
      <pc:sldChg chg="modSp">
        <pc:chgData name="Davis Ranney" userId="S::ranney.d@northeastern.edu::5b747aa9-c0c5-44fc-aa26-0fc264edb59d" providerId="AD" clId="Web-{03AAD3A5-183A-BEC3-378E-4C95CA3C9867}" dt="2024-09-10T17:34:42.939" v="68" actId="20577"/>
        <pc:sldMkLst>
          <pc:docMk/>
          <pc:sldMk cId="1076467082" sldId="263"/>
        </pc:sldMkLst>
        <pc:spChg chg="mod">
          <ac:chgData name="Davis Ranney" userId="S::ranney.d@northeastern.edu::5b747aa9-c0c5-44fc-aa26-0fc264edb59d" providerId="AD" clId="Web-{03AAD3A5-183A-BEC3-378E-4C95CA3C9867}" dt="2024-09-10T17:34:42.939" v="68" actId="20577"/>
          <ac:spMkLst>
            <pc:docMk/>
            <pc:sldMk cId="1076467082" sldId="263"/>
            <ac:spMk id="3" creationId="{BA576738-CF85-6F4E-916A-A3F9F353318E}"/>
          </ac:spMkLst>
        </pc:spChg>
      </pc:sldChg>
      <pc:sldChg chg="addSp delSp modSp">
        <pc:chgData name="Davis Ranney" userId="S::ranney.d@northeastern.edu::5b747aa9-c0c5-44fc-aa26-0fc264edb59d" providerId="AD" clId="Web-{03AAD3A5-183A-BEC3-378E-4C95CA3C9867}" dt="2024-09-10T17:29:53.819" v="26" actId="1076"/>
        <pc:sldMkLst>
          <pc:docMk/>
          <pc:sldMk cId="3530516365" sldId="264"/>
        </pc:sldMkLst>
        <pc:spChg chg="add mod">
          <ac:chgData name="Davis Ranney" userId="S::ranney.d@northeastern.edu::5b747aa9-c0c5-44fc-aa26-0fc264edb59d" providerId="AD" clId="Web-{03AAD3A5-183A-BEC3-378E-4C95CA3C9867}" dt="2024-09-10T17:29:53.819" v="26" actId="1076"/>
          <ac:spMkLst>
            <pc:docMk/>
            <pc:sldMk cId="3530516365" sldId="264"/>
            <ac:spMk id="5" creationId="{BE34628B-CFB5-2EA4-2FCB-6C7A394677D1}"/>
          </ac:spMkLst>
        </pc:spChg>
        <pc:spChg chg="mod">
          <ac:chgData name="Davis Ranney" userId="S::ranney.d@northeastern.edu::5b747aa9-c0c5-44fc-aa26-0fc264edb59d" providerId="AD" clId="Web-{03AAD3A5-183A-BEC3-378E-4C95CA3C9867}" dt="2024-09-10T17:29:40.381" v="22" actId="14100"/>
          <ac:spMkLst>
            <pc:docMk/>
            <pc:sldMk cId="3530516365" sldId="264"/>
            <ac:spMk id="8" creationId="{4A8A6AEF-F8D7-0A3B-0366-29F60B91EA7B}"/>
          </ac:spMkLst>
        </pc:spChg>
        <pc:picChg chg="add del mod">
          <ac:chgData name="Davis Ranney" userId="S::ranney.d@northeastern.edu::5b747aa9-c0c5-44fc-aa26-0fc264edb59d" providerId="AD" clId="Web-{03AAD3A5-183A-BEC3-378E-4C95CA3C9867}" dt="2024-09-10T17:29:04.849" v="14"/>
          <ac:picMkLst>
            <pc:docMk/>
            <pc:sldMk cId="3530516365" sldId="264"/>
            <ac:picMk id="2" creationId="{B3A587C4-EB1D-A5CB-6C6D-8700E4C4ACC0}"/>
          </ac:picMkLst>
        </pc:picChg>
        <pc:picChg chg="add mod ord">
          <ac:chgData name="Davis Ranney" userId="S::ranney.d@northeastern.edu::5b747aa9-c0c5-44fc-aa26-0fc264edb59d" providerId="AD" clId="Web-{03AAD3A5-183A-BEC3-378E-4C95CA3C9867}" dt="2024-09-10T17:29:26.397" v="18"/>
          <ac:picMkLst>
            <pc:docMk/>
            <pc:sldMk cId="3530516365" sldId="264"/>
            <ac:picMk id="3" creationId="{382A35A8-8BDF-75C7-86BA-0CFEEE481EBE}"/>
          </ac:picMkLst>
        </pc:picChg>
        <pc:picChg chg="del">
          <ac:chgData name="Davis Ranney" userId="S::ranney.d@northeastern.edu::5b747aa9-c0c5-44fc-aa26-0fc264edb59d" providerId="AD" clId="Web-{03AAD3A5-183A-BEC3-378E-4C95CA3C9867}" dt="2024-09-10T17:29:17.834" v="15"/>
          <ac:picMkLst>
            <pc:docMk/>
            <pc:sldMk cId="3530516365" sldId="264"/>
            <ac:picMk id="4" creationId="{19624819-23A7-94ED-8147-565FEFB3F5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0EC-FE97-1F46-8230-31BFF16D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247E4-D8DF-534B-B4FC-863395447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AE49-7585-824E-82FB-D27DBE8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1C05-7FD4-0640-A5A5-3AC7F4A7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DF89-123D-D848-BE53-4927FCF8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2FB-6BA2-1245-9EFB-9B1AC9FC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560C6-27A8-5A4F-8E27-F333F4B7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EE90-BA5E-5140-A4A8-AA3DA7E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A58C-5561-DC4C-9D62-40FD323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0D88-A690-414D-AA74-701F50E8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582D-56FD-BE42-B34A-F09F32D8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D5D3A-AC20-1D40-A35B-551733E3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17EC-AE5D-8C4E-976D-CB55DAEA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07AB-7EB2-6F49-9E41-D01892E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8B86-59DA-4A4A-A8CB-AF38E2C4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925C-2B42-8246-BB4A-960125AD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7EBF-ED55-8D4F-B9E7-1AAC1A5E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0164-5A5C-EB48-86E5-528B8B93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9993-0EC8-F441-8A7A-EE746A7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695B-0B21-B146-85F8-E9619F35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283E-6241-DB43-99C3-71D77FE8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ABDC-AC58-5240-A0EF-F5991E59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A1C0-6FD6-514F-A038-1468211F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246A-7E2C-7149-8867-24E5062F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A0CC-A0C1-0544-B92C-E1960A89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390-A8D6-794A-B661-BB959941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606F-4575-0244-84F7-D73244F9E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FA66-4E80-DC40-AA73-DE587470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716A-CA82-EC46-908C-A0026B7D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FF0A-A523-7749-8715-B2CE656A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4DCB-FE03-D142-9529-D092D79B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F1CD-F750-ED4A-AD7F-89F16680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236E-5524-B044-B6C8-AE66FBEB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72EE8-4200-B84C-AF4B-7C97876B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41F80-F767-3145-A83A-8C2B51B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F0B7-17B6-644F-84BC-2DB7BDDC9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AAF28-0445-C64D-9A54-7611269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F39E6-601B-BF42-9948-195071B1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9B09B-E977-5743-9C01-3E96E861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A32-CEF7-944A-95AE-301DA5E7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381BB-037D-0347-A3F8-E04ECB06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59DA-596A-F241-BD1E-DE33C6EC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CA4C-A468-644D-AD35-B13EBF9F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C6D6D-C8E3-DB49-AB42-E598161D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89400-CBA0-484B-B83C-985A9346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69F7-89C9-CF45-B4B3-63A2C2B2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E1CF-DDFE-3C48-BD07-C6A50EA8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5B5E-6275-8146-A093-234E317E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77DF-C1E8-C042-8CAA-FA731F67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2804-F461-414D-8484-D7BA3381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4445-9AC2-2A47-A497-9FE98FFF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E897-B68A-A041-BBB3-02DC1935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D602-6804-E44C-96A0-1CBE0F6B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CD213-32FD-714A-A87F-74FF4776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5867-D60E-2B42-BFE8-A4B0B446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F83E-8700-F84D-B0BF-1181281C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9A70C-CF72-E949-A41D-7FAC49B8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EBA0-0B93-FC4E-98EF-57948969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C99-E7BC-E04B-B0B5-BE165DD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E95D-8398-DB4A-9314-BC60C1C8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5F00-A3E3-CB41-87B2-9D211A69C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130-2B98-9D48-9874-A099E7FD252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5BDD-06CF-5D47-8B98-16702DBF3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CD80-4C82-2E48-BA4C-C841864D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F036-EF99-4142-B86F-B309D582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nney.d@northeastern.edu" TargetMode="External"/><Relationship Id="rId2" Type="http://schemas.openxmlformats.org/officeDocument/2006/relationships/hyperlink" Target="https://docs.github.com/en/authentication/connecting-to-github-with-ssh/adding-a-new-ssh-key-to-your-github-accou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8C63-CBC6-DF49-BD81-E09525EAE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Accept your assignment from GitHub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E2853-9A06-9448-BC83-882BC5042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Davis Ranney</a:t>
            </a:r>
          </a:p>
          <a:p>
            <a:r>
              <a:rPr lang="en-US" dirty="0"/>
              <a:t>09/08/2024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88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7CAC10-EEAB-1FD0-88FC-0862733F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21" y="0"/>
            <a:ext cx="693367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576CE2-5FEB-B945-91C4-E7DF4DFC78A1}"/>
              </a:ext>
            </a:extLst>
          </p:cNvPr>
          <p:cNvSpPr/>
          <p:nvPr/>
        </p:nvSpPr>
        <p:spPr>
          <a:xfrm>
            <a:off x="5586323" y="5735088"/>
            <a:ext cx="2567078" cy="25037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C43EA50-6A43-E942-BF61-900BABADD31B}"/>
              </a:ext>
            </a:extLst>
          </p:cNvPr>
          <p:cNvSpPr/>
          <p:nvPr/>
        </p:nvSpPr>
        <p:spPr>
          <a:xfrm rot="8048519">
            <a:off x="7894409" y="4415452"/>
            <a:ext cx="1927917" cy="8014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9A667-2F37-B549-9620-9549BC84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2880" y="2569527"/>
            <a:ext cx="3259935" cy="1718946"/>
          </a:xfrm>
        </p:spPr>
        <p:txBody>
          <a:bodyPr/>
          <a:lstStyle/>
          <a:p>
            <a:r>
              <a:rPr lang="en-US" dirty="0"/>
              <a:t>Go to your Lab instruction (.pdf)</a:t>
            </a:r>
          </a:p>
          <a:p>
            <a:r>
              <a:rPr lang="en-US" dirty="0"/>
              <a:t>Click following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268BC-5669-E762-A4BC-B69F1CBE8055}"/>
              </a:ext>
            </a:extLst>
          </p:cNvPr>
          <p:cNvSpPr/>
          <p:nvPr/>
        </p:nvSpPr>
        <p:spPr>
          <a:xfrm>
            <a:off x="1286466" y="5911566"/>
            <a:ext cx="749163" cy="25037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37C3D8-4A38-1C22-3FC6-CA4ACB9719A7}"/>
              </a:ext>
            </a:extLst>
          </p:cNvPr>
          <p:cNvSpPr txBox="1"/>
          <p:nvPr/>
        </p:nvSpPr>
        <p:spPr>
          <a:xfrm>
            <a:off x="7931173" y="4901978"/>
            <a:ext cx="393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cannot find your name, please email to TA and skip to the next step.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4BC4-1723-EA9A-7557-4AD719A6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785" y="2351812"/>
            <a:ext cx="3937443" cy="1817417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logging in with your GitHub account, you will see this page.</a:t>
            </a:r>
          </a:p>
          <a:p>
            <a:r>
              <a:rPr lang="en-US" dirty="0"/>
              <a:t>Find your name in the 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2A35A8-8BDF-75C7-86BA-0CFEEE48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0"/>
            <a:ext cx="567928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8A6AEF-F8D7-0A3B-0366-29F60B91EA7B}"/>
              </a:ext>
            </a:extLst>
          </p:cNvPr>
          <p:cNvSpPr/>
          <p:nvPr/>
        </p:nvSpPr>
        <p:spPr>
          <a:xfrm>
            <a:off x="2114266" y="3210448"/>
            <a:ext cx="3036561" cy="3200609"/>
          </a:xfrm>
          <a:prstGeom prst="rect">
            <a:avLst/>
          </a:prstGeom>
          <a:pattFill prst="plaid">
            <a:fgClr>
              <a:schemeClr val="lt2">
                <a:tint val="95000"/>
                <a:satMod val="17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4628B-CFB5-2EA4-2FCB-6C7A394677D1}"/>
              </a:ext>
            </a:extLst>
          </p:cNvPr>
          <p:cNvSpPr/>
          <p:nvPr/>
        </p:nvSpPr>
        <p:spPr>
          <a:xfrm>
            <a:off x="6034169" y="147794"/>
            <a:ext cx="252331" cy="211225"/>
          </a:xfrm>
          <a:prstGeom prst="rect">
            <a:avLst/>
          </a:prstGeom>
          <a:pattFill prst="plaid">
            <a:fgClr>
              <a:schemeClr val="lt2">
                <a:tint val="95000"/>
                <a:satMod val="17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pattFill prst="pct5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5305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AF7407-F471-1B42-83D0-A3DDEE7D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67"/>
            <a:ext cx="9379613" cy="51997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B0BFFB-D7AC-4841-9C4A-D88DC800A905}"/>
              </a:ext>
            </a:extLst>
          </p:cNvPr>
          <p:cNvSpPr/>
          <p:nvPr/>
        </p:nvSpPr>
        <p:spPr>
          <a:xfrm>
            <a:off x="5579533" y="3970866"/>
            <a:ext cx="2091267" cy="541867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5123029-5A72-E747-822B-1F22EF438BB9}"/>
              </a:ext>
            </a:extLst>
          </p:cNvPr>
          <p:cNvSpPr/>
          <p:nvPr/>
        </p:nvSpPr>
        <p:spPr>
          <a:xfrm rot="9393131">
            <a:off x="7738710" y="3541954"/>
            <a:ext cx="1017408" cy="801448"/>
          </a:xfrm>
          <a:prstGeom prst="rightArrow">
            <a:avLst>
              <a:gd name="adj1" fmla="val 27744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58678-2B8F-284C-B2EB-1E89A4ED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091" y="2482179"/>
            <a:ext cx="3259935" cy="1140108"/>
          </a:xfrm>
        </p:spPr>
        <p:txBody>
          <a:bodyPr>
            <a:normAutofit/>
          </a:bodyPr>
          <a:lstStyle/>
          <a:p>
            <a:r>
              <a:rPr lang="en-US" dirty="0"/>
              <a:t>Click ”Accept this assignment”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0A518-F5C5-DD44-9ED1-4A3F08CE4858}"/>
              </a:ext>
            </a:extLst>
          </p:cNvPr>
          <p:cNvSpPr/>
          <p:nvPr/>
        </p:nvSpPr>
        <p:spPr>
          <a:xfrm>
            <a:off x="2370667" y="2904067"/>
            <a:ext cx="965200" cy="296333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3BEDD-4DFF-7548-8B2C-B002117C6487}"/>
              </a:ext>
            </a:extLst>
          </p:cNvPr>
          <p:cNvSpPr txBox="1"/>
          <p:nvPr/>
        </p:nvSpPr>
        <p:spPr>
          <a:xfrm>
            <a:off x="160867" y="2649450"/>
            <a:ext cx="1703752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the suffix will be your account name.</a:t>
            </a:r>
          </a:p>
        </p:txBody>
      </p:sp>
    </p:spTree>
    <p:extLst>
      <p:ext uri="{BB962C8B-B14F-4D97-AF65-F5344CB8AC3E}">
        <p14:creationId xmlns:p14="http://schemas.microsoft.com/office/powerpoint/2010/main" val="24265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hardware system security&#10;&#10;Description automatically generated">
            <a:extLst>
              <a:ext uri="{FF2B5EF4-FFF2-40B4-BE49-F238E27FC236}">
                <a16:creationId xmlns:a16="http://schemas.microsoft.com/office/drawing/2014/main" id="{4D9FB5BE-835D-801C-3E74-CC7A6263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13" b="-136"/>
          <a:stretch/>
        </p:blipFill>
        <p:spPr>
          <a:xfrm>
            <a:off x="614729" y="95983"/>
            <a:ext cx="7080759" cy="53984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25F4-660C-FB46-8F5D-7205D830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514" y="1600635"/>
            <a:ext cx="3259935" cy="4193496"/>
          </a:xfrm>
        </p:spPr>
        <p:txBody>
          <a:bodyPr>
            <a:normAutofit/>
          </a:bodyPr>
          <a:lstStyle/>
          <a:p>
            <a:r>
              <a:rPr lang="en-US" dirty="0"/>
              <a:t>After refreshing, you will see your GitHub link on this page.</a:t>
            </a:r>
          </a:p>
          <a:p>
            <a:r>
              <a:rPr lang="en-US" dirty="0"/>
              <a:t>Click the link, you will be redirected to your GitHub 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22E56-CE14-8344-8214-432E270DFD3E}"/>
              </a:ext>
            </a:extLst>
          </p:cNvPr>
          <p:cNvSpPr/>
          <p:nvPr/>
        </p:nvSpPr>
        <p:spPr>
          <a:xfrm>
            <a:off x="614327" y="3428999"/>
            <a:ext cx="6279186" cy="40998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52F488-216C-9D43-92D4-A6D6BB55CE26}"/>
              </a:ext>
            </a:extLst>
          </p:cNvPr>
          <p:cNvSpPr/>
          <p:nvPr/>
        </p:nvSpPr>
        <p:spPr>
          <a:xfrm rot="10800000">
            <a:off x="7009432" y="3299209"/>
            <a:ext cx="1725777" cy="801448"/>
          </a:xfrm>
          <a:prstGeom prst="rightArrow">
            <a:avLst>
              <a:gd name="adj1" fmla="val 27744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117A1E7-6E76-A5F9-EA71-5391AB31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7" y="0"/>
            <a:ext cx="897092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D4A8-FFF6-FA47-804F-5697182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666" y="719616"/>
            <a:ext cx="3010334" cy="4659208"/>
          </a:xfrm>
        </p:spPr>
        <p:txBody>
          <a:bodyPr>
            <a:normAutofit/>
          </a:bodyPr>
          <a:lstStyle/>
          <a:p>
            <a:r>
              <a:rPr lang="en-US" dirty="0"/>
              <a:t>Then you will see this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“Code”, and you can see the Git link.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6DCEE-2210-2549-9027-BEE66207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53" y="3429000"/>
            <a:ext cx="2834613" cy="249933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05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A0AF-4B9C-7B42-9FC1-9B3CD04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6738-CF85-6F4E-916A-A3F9F353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would suggest you add an </a:t>
            </a:r>
            <a:r>
              <a:rPr lang="en-US" dirty="0">
                <a:solidFill>
                  <a:srgbClr val="C00000"/>
                </a:solidFill>
              </a:rPr>
              <a:t>SSH-key</a:t>
            </a:r>
            <a:r>
              <a:rPr lang="en-US" dirty="0"/>
              <a:t> to your GitHub account, which will be more convenient when you pull or push your work.</a:t>
            </a:r>
          </a:p>
          <a:p>
            <a:pPr lvl="1"/>
            <a:r>
              <a:rPr lang="en-US" dirty="0"/>
              <a:t>Please follow this link for adding SSH-key: </a:t>
            </a:r>
            <a:r>
              <a:rPr lang="en-US" dirty="0">
                <a:hlinkClick r:id="rId2"/>
              </a:rPr>
              <a:t>https://docs.github.com/en/authentication/connecting-to-github-with-ssh/adding-a-new-ssh-key-to-your-github-account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any other questions, feel free to reach me by Email or MS Teams.</a:t>
            </a:r>
          </a:p>
          <a:p>
            <a:pPr lvl="1"/>
            <a:r>
              <a:rPr lang="en-US"/>
              <a:t>My Email: </a:t>
            </a:r>
            <a:r>
              <a:rPr lang="en-US" dirty="0">
                <a:hlinkClick r:id="rId3"/>
              </a:rPr>
              <a:t>ranney.d@northeastern.edu</a:t>
            </a:r>
            <a:endParaRPr lang="en-US" dirty="0"/>
          </a:p>
          <a:p>
            <a:pPr lvl="1"/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646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Accept your assignment from GitHub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Zhang</dc:creator>
  <cp:lastModifiedBy>Xiang Zhang</cp:lastModifiedBy>
  <cp:revision>52</cp:revision>
  <dcterms:created xsi:type="dcterms:W3CDTF">2022-09-08T18:27:09Z</dcterms:created>
  <dcterms:modified xsi:type="dcterms:W3CDTF">2024-09-10T17:34:51Z</dcterms:modified>
</cp:coreProperties>
</file>