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276279A-5BBC-4DA3-B508-9FE89589BF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br>
              <a:rPr lang="pl-PL" dirty="0" smtClean="0"/>
            </a:br>
            <a:r>
              <a:rPr lang="pl-PL" dirty="0" smtClean="0"/>
              <a:t>co? jak? dlaczego?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800" dirty="0" smtClean="0"/>
              <a:t>Robert Skarżycki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3" y="4884255"/>
            <a:ext cx="2761082" cy="7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Można weryfikować?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Wynik</a:t>
            </a:r>
          </a:p>
          <a:p>
            <a:pPr lvl="1"/>
            <a:r>
              <a:rPr lang="pl-PL" dirty="0" smtClean="0"/>
              <a:t>Wynik metody</a:t>
            </a:r>
          </a:p>
          <a:p>
            <a:pPr lvl="1"/>
            <a:r>
              <a:rPr lang="pl-PL" dirty="0" smtClean="0"/>
              <a:t>Stan komponentu</a:t>
            </a:r>
          </a:p>
          <a:p>
            <a:pPr lvl="1"/>
            <a:r>
              <a:rPr lang="pl-PL" dirty="0" smtClean="0"/>
              <a:t>Rzucony wyjątek</a:t>
            </a:r>
          </a:p>
          <a:p>
            <a:r>
              <a:rPr lang="pl-PL" dirty="0" smtClean="0"/>
              <a:t>Interakcja (komunikacja)</a:t>
            </a:r>
          </a:p>
          <a:p>
            <a:pPr lvl="1"/>
            <a:r>
              <a:rPr lang="pl-PL" dirty="0" smtClean="0"/>
              <a:t>Czy kod z innej klasy (zależnej) został zawołany?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5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AsErcje – wynik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Wartości</a:t>
            </a:r>
          </a:p>
          <a:p>
            <a:pPr lvl="1"/>
            <a:r>
              <a:rPr lang="pl-PL" dirty="0" smtClean="0"/>
              <a:t>Assert.True,  Assert.AreEqual</a:t>
            </a:r>
          </a:p>
          <a:p>
            <a:pPr lvl="1"/>
            <a:r>
              <a:rPr lang="pl-PL" strike="sngStrike" dirty="0" smtClean="0">
                <a:solidFill>
                  <a:srgbClr val="FF0000"/>
                </a:solidFill>
              </a:rPr>
              <a:t>Assert.Equals</a:t>
            </a:r>
          </a:p>
          <a:p>
            <a:r>
              <a:rPr lang="pl-PL" dirty="0" smtClean="0"/>
              <a:t>Ciągi znaków</a:t>
            </a:r>
          </a:p>
          <a:p>
            <a:pPr lvl="1"/>
            <a:r>
              <a:rPr lang="pl-PL" dirty="0" smtClean="0"/>
              <a:t>StringAssert</a:t>
            </a:r>
          </a:p>
          <a:p>
            <a:r>
              <a:rPr lang="pl-PL" dirty="0" smtClean="0"/>
              <a:t>Obiekty</a:t>
            </a:r>
          </a:p>
          <a:p>
            <a:pPr lvl="1"/>
            <a:r>
              <a:rPr lang="pl-PL" dirty="0" smtClean="0"/>
              <a:t>Można zbudować oczekiwany obiekt i przyrównać go do otrzymanego rezultatu</a:t>
            </a:r>
          </a:p>
          <a:p>
            <a:r>
              <a:rPr lang="pl-PL" dirty="0" smtClean="0"/>
              <a:t>Kolekcje</a:t>
            </a:r>
          </a:p>
          <a:p>
            <a:pPr lvl="1"/>
            <a:r>
              <a:rPr lang="pl-PL" dirty="0" smtClean="0"/>
              <a:t>CollectionAssert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7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</a:p>
          <a:p>
            <a:r>
              <a:rPr lang="pl-PL" dirty="0" smtClean="0"/>
              <a:t>O warsztatach</a:t>
            </a:r>
          </a:p>
          <a:p>
            <a:r>
              <a:rPr lang="pl-PL" dirty="0" smtClean="0"/>
              <a:t>Po co testować?</a:t>
            </a:r>
          </a:p>
          <a:p>
            <a:r>
              <a:rPr lang="pl-PL" dirty="0" smtClean="0"/>
              <a:t>Rodzaje testów</a:t>
            </a:r>
          </a:p>
          <a:p>
            <a:r>
              <a:rPr lang="pl-PL" dirty="0" smtClean="0"/>
              <a:t>Testy jednostkowe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Starszy programista .NET w</a:t>
            </a:r>
          </a:p>
          <a:p>
            <a:r>
              <a:rPr lang="pl-PL" dirty="0" smtClean="0"/>
              <a:t>Piszę testy jednostkowe od prawie 3 lat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22" y="2646282"/>
            <a:ext cx="1487427" cy="417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84" y="2638044"/>
            <a:ext cx="1924380" cy="25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warsztatach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Kiedy?</a:t>
            </a:r>
          </a:p>
          <a:p>
            <a:pPr lvl="1"/>
            <a:r>
              <a:rPr lang="pl-PL" dirty="0" smtClean="0"/>
              <a:t>3 kolejne czwartki</a:t>
            </a:r>
          </a:p>
          <a:p>
            <a:r>
              <a:rPr lang="pl-PL" dirty="0" smtClean="0"/>
              <a:t>Jaki cel?</a:t>
            </a:r>
          </a:p>
          <a:p>
            <a:pPr lvl="1"/>
            <a:r>
              <a:rPr lang="pl-PL" dirty="0" smtClean="0"/>
              <a:t>Praktyczna nauka pisania testów jednostkowych</a:t>
            </a:r>
          </a:p>
          <a:p>
            <a:r>
              <a:rPr lang="pl-PL" dirty="0" smtClean="0"/>
              <a:t>Jaka formuła?</a:t>
            </a:r>
          </a:p>
          <a:p>
            <a:pPr lvl="1"/>
            <a:r>
              <a:rPr lang="pl-PL" dirty="0" smtClean="0"/>
              <a:t>Gadanie + praktyczne ćwiczenia</a:t>
            </a:r>
          </a:p>
          <a:p>
            <a:r>
              <a:rPr lang="pl-PL" dirty="0" smtClean="0"/>
              <a:t>Materiały</a:t>
            </a:r>
          </a:p>
          <a:p>
            <a:pPr lvl="1"/>
            <a:r>
              <a:rPr lang="pl-PL" dirty="0" smtClean="0"/>
              <a:t>GitHub: https://github.com/robert-skarzycki/presentations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testować?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Każdy testuje</a:t>
            </a:r>
          </a:p>
          <a:p>
            <a:r>
              <a:rPr lang="pl-PL" dirty="0" smtClean="0"/>
              <a:t>Testowanie w procesie wytwarzania oprogramowania</a:t>
            </a:r>
          </a:p>
          <a:p>
            <a:r>
              <a:rPr lang="pl-PL" dirty="0" smtClean="0"/>
              <a:t>Koszty braku testów</a:t>
            </a:r>
          </a:p>
          <a:p>
            <a:r>
              <a:rPr lang="pl-PL" dirty="0" smtClean="0"/>
              <a:t>Jakość</a:t>
            </a:r>
          </a:p>
          <a:p>
            <a:r>
              <a:rPr lang="pl-PL" dirty="0" smtClean="0"/>
              <a:t>Wykrycie błędów</a:t>
            </a:r>
          </a:p>
          <a:p>
            <a:r>
              <a:rPr lang="pl-PL" dirty="0" smtClean="0"/>
              <a:t>Weryfikacja wymagań</a:t>
            </a:r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</a:p>
          <a:p>
            <a:r>
              <a:rPr lang="pl-PL" dirty="0" smtClean="0"/>
              <a:t>Testy integracyjne</a:t>
            </a:r>
          </a:p>
          <a:p>
            <a:r>
              <a:rPr lang="pl-PL" dirty="0" smtClean="0"/>
              <a:t>Testy akceptacyjne</a:t>
            </a:r>
          </a:p>
          <a:p>
            <a:r>
              <a:rPr lang="pl-PL" dirty="0" smtClean="0"/>
              <a:t>Testy mutacyjne</a:t>
            </a:r>
          </a:p>
          <a:p>
            <a:r>
              <a:rPr lang="pl-PL" i="1" dirty="0" smtClean="0"/>
              <a:t>Smoke tests</a:t>
            </a:r>
          </a:p>
          <a:p>
            <a:r>
              <a:rPr lang="pl-PL" dirty="0" smtClean="0"/>
              <a:t>Testy regresyjne</a:t>
            </a:r>
          </a:p>
          <a:p>
            <a:r>
              <a:rPr lang="pl-PL" i="1" dirty="0" smtClean="0"/>
              <a:t>Load tests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27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Definicja</a:t>
            </a:r>
          </a:p>
          <a:p>
            <a:pPr marL="228600" lvl="1" indent="0">
              <a:buNone/>
            </a:pPr>
            <a:r>
              <a:rPr lang="pl-PL" dirty="0" smtClean="0"/>
              <a:t>„Metoda testowania tworzonego oprogramowania poprzez wykonywanie testów weryfikujących poprawność działania pojedynczych elementów (jednostek) programu – np. metod lub obiektów w programowaniu obiektowym lub procedur w programowaniu proceduralnym.”</a:t>
            </a:r>
          </a:p>
          <a:p>
            <a:r>
              <a:rPr lang="pl-PL" dirty="0" smtClean="0"/>
              <a:t>Po co?</a:t>
            </a:r>
          </a:p>
          <a:p>
            <a:pPr lvl="1"/>
            <a:r>
              <a:rPr lang="pl-PL" dirty="0" smtClean="0"/>
              <a:t>Weryfikacja poprawności</a:t>
            </a:r>
          </a:p>
          <a:p>
            <a:pPr lvl="1"/>
            <a:r>
              <a:rPr lang="pl-PL" dirty="0" smtClean="0"/>
              <a:t>Testy regresyjne</a:t>
            </a:r>
          </a:p>
          <a:p>
            <a:pPr lvl="1"/>
            <a:r>
              <a:rPr lang="pl-PL" dirty="0" smtClean="0"/>
              <a:t>Design poprzez testy</a:t>
            </a:r>
          </a:p>
          <a:p>
            <a:pPr lvl="1"/>
            <a:r>
              <a:rPr lang="pl-PL" dirty="0" smtClean="0"/>
              <a:t>„Kontrakt” funkcjonalności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[TestFixture]</a:t>
            </a:r>
          </a:p>
          <a:p>
            <a:r>
              <a:rPr lang="pl-PL" dirty="0" smtClean="0"/>
              <a:t>[Test]</a:t>
            </a:r>
          </a:p>
          <a:p>
            <a:r>
              <a:rPr lang="pl-PL" dirty="0" smtClean="0"/>
              <a:t>SetUp / TearDown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Arrange-act-assert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Wzorzec pisania testów jednostkowych</a:t>
            </a:r>
          </a:p>
          <a:p>
            <a:r>
              <a:rPr lang="pl-PL" dirty="0" smtClean="0"/>
              <a:t>3 etapy:</a:t>
            </a:r>
          </a:p>
          <a:p>
            <a:pPr lvl="1"/>
            <a:r>
              <a:rPr lang="pl-PL" dirty="0" smtClean="0"/>
              <a:t>ARRANGE – przygotowanie</a:t>
            </a:r>
          </a:p>
          <a:p>
            <a:pPr lvl="1"/>
            <a:r>
              <a:rPr lang="pl-PL" dirty="0" smtClean="0"/>
              <a:t>ACT – uruchomienie testowanego kodu</a:t>
            </a:r>
          </a:p>
          <a:p>
            <a:pPr lvl="1"/>
            <a:r>
              <a:rPr lang="pl-PL" dirty="0" smtClean="0"/>
              <a:t>ASSERT – weryfikacja wyniku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65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350</TotalTime>
  <Words>223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Testy jednostkowe co? jak? dlaczego?</vt:lpstr>
      <vt:lpstr>Syllabus</vt:lpstr>
      <vt:lpstr>O mnie</vt:lpstr>
      <vt:lpstr>O warsztatach</vt:lpstr>
      <vt:lpstr>Po co testować?</vt:lpstr>
      <vt:lpstr>Rodzaje testów</vt:lpstr>
      <vt:lpstr>Testy jednostkowe</vt:lpstr>
      <vt:lpstr>NUNIT</vt:lpstr>
      <vt:lpstr>Arrange-act-assert</vt:lpstr>
      <vt:lpstr>Co Można weryfikować?</vt:lpstr>
      <vt:lpstr>AsErcje – wynik</vt:lpstr>
    </vt:vector>
  </TitlesOfParts>
  <Company>Netcompany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 co? jak? dlaczego?</dc:title>
  <dc:creator>Robert Skarzycki</dc:creator>
  <cp:lastModifiedBy>Robert Skarzycki</cp:lastModifiedBy>
  <cp:revision>15</cp:revision>
  <dcterms:created xsi:type="dcterms:W3CDTF">2016-03-16T19:31:14Z</dcterms:created>
  <dcterms:modified xsi:type="dcterms:W3CDTF">2016-04-06T20:13:09Z</dcterms:modified>
</cp:coreProperties>
</file>