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8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76279A-5BBC-4DA3-B508-9FE89589BF18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ACCF67-ABF7-4F59-A108-B529E557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br>
              <a:rPr lang="pl-PL" dirty="0" smtClean="0"/>
            </a:br>
            <a:r>
              <a:rPr lang="pl-PL" dirty="0" smtClean="0"/>
              <a:t>co? jak? dlaczego?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800" dirty="0" smtClean="0"/>
              <a:t>Robert Skarżycki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3" y="4884255"/>
            <a:ext cx="2761082" cy="77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Arrange-act-assert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Wzorzec pisania testów jednostkowych</a:t>
            </a:r>
          </a:p>
          <a:p>
            <a:r>
              <a:rPr lang="pl-PL" dirty="0" smtClean="0"/>
              <a:t>3 etapy:</a:t>
            </a:r>
          </a:p>
          <a:p>
            <a:pPr lvl="1"/>
            <a:r>
              <a:rPr lang="pl-PL" dirty="0" smtClean="0"/>
              <a:t>ARRANGE – przygotowanie</a:t>
            </a:r>
          </a:p>
          <a:p>
            <a:pPr lvl="1"/>
            <a:r>
              <a:rPr lang="pl-PL" dirty="0" smtClean="0"/>
              <a:t>ACT – uruchomienie testowanego kodu</a:t>
            </a:r>
          </a:p>
          <a:p>
            <a:pPr lvl="1"/>
            <a:r>
              <a:rPr lang="pl-PL" dirty="0" smtClean="0"/>
              <a:t>ASSERT – weryfikacja wyniku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Można weryfikować?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Wynik</a:t>
            </a:r>
          </a:p>
          <a:p>
            <a:pPr lvl="1"/>
            <a:r>
              <a:rPr lang="pl-PL" dirty="0" smtClean="0"/>
              <a:t>Wynik metody</a:t>
            </a:r>
          </a:p>
          <a:p>
            <a:pPr lvl="1"/>
            <a:r>
              <a:rPr lang="pl-PL" dirty="0" smtClean="0"/>
              <a:t>Stan komponentu</a:t>
            </a:r>
          </a:p>
          <a:p>
            <a:pPr lvl="1"/>
            <a:r>
              <a:rPr lang="pl-PL" dirty="0" smtClean="0"/>
              <a:t>Rzucony wyjątek</a:t>
            </a:r>
          </a:p>
          <a:p>
            <a:r>
              <a:rPr lang="pl-PL" dirty="0" smtClean="0"/>
              <a:t>Interakcja (komunikacja)</a:t>
            </a:r>
          </a:p>
          <a:p>
            <a:pPr lvl="1"/>
            <a:r>
              <a:rPr lang="pl-PL" dirty="0" smtClean="0"/>
              <a:t>Czy kod z innej klasy (zależnej) został zawołany?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AsErcje – wynik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Wartości</a:t>
            </a:r>
          </a:p>
          <a:p>
            <a:pPr lvl="1"/>
            <a:r>
              <a:rPr lang="pl-PL" dirty="0" smtClean="0"/>
              <a:t>Assert.True,  Assert.AreEqual</a:t>
            </a:r>
          </a:p>
          <a:p>
            <a:pPr lvl="1"/>
            <a:r>
              <a:rPr lang="pl-PL" strike="sngStrike" dirty="0" smtClean="0">
                <a:solidFill>
                  <a:srgbClr val="FF0000"/>
                </a:solidFill>
              </a:rPr>
              <a:t>Assert.Equals</a:t>
            </a:r>
          </a:p>
          <a:p>
            <a:r>
              <a:rPr lang="pl-PL" dirty="0" smtClean="0"/>
              <a:t>Ciągi znaków</a:t>
            </a:r>
          </a:p>
          <a:p>
            <a:pPr lvl="1"/>
            <a:r>
              <a:rPr lang="pl-PL" dirty="0" smtClean="0"/>
              <a:t>StringAssert</a:t>
            </a:r>
          </a:p>
          <a:p>
            <a:r>
              <a:rPr lang="pl-PL" dirty="0" smtClean="0"/>
              <a:t>Obiekty</a:t>
            </a:r>
          </a:p>
          <a:p>
            <a:pPr lvl="1"/>
            <a:r>
              <a:rPr lang="pl-PL" dirty="0" smtClean="0"/>
              <a:t>Można zbudować oczekiwany obiekt i przyrównać go do otrzymanego rezultatu</a:t>
            </a:r>
          </a:p>
          <a:p>
            <a:r>
              <a:rPr lang="pl-PL" dirty="0" smtClean="0"/>
              <a:t>Kolekcje</a:t>
            </a:r>
          </a:p>
          <a:p>
            <a:pPr lvl="1"/>
            <a:r>
              <a:rPr lang="pl-PL" dirty="0" smtClean="0"/>
              <a:t>CollectionAssert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7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Wyjątki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Atrybut [Exception]</a:t>
            </a:r>
          </a:p>
          <a:p>
            <a:r>
              <a:rPr lang="pl-PL" dirty="0" smtClean="0"/>
              <a:t>Lepiej: Assert.Throws(()=&gt;...)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Ścieżki 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Happy path</a:t>
            </a:r>
          </a:p>
          <a:p>
            <a:r>
              <a:rPr lang="pl-PL" dirty="0" smtClean="0"/>
              <a:t>Corner cases</a:t>
            </a:r>
          </a:p>
          <a:p>
            <a:r>
              <a:rPr lang="pl-PL" dirty="0" smtClean="0"/>
              <a:t>Null, empty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0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[TestFixture]</a:t>
            </a:r>
          </a:p>
          <a:p>
            <a:r>
              <a:rPr lang="pl-PL" dirty="0" smtClean="0"/>
              <a:t>[Test]</a:t>
            </a:r>
          </a:p>
          <a:p>
            <a:r>
              <a:rPr lang="pl-PL" dirty="0" smtClean="0"/>
              <a:t>[SetUp] </a:t>
            </a:r>
            <a:r>
              <a:rPr lang="pl-PL" dirty="0" smtClean="0"/>
              <a:t>/ </a:t>
            </a:r>
            <a:r>
              <a:rPr lang="pl-PL" dirty="0" smtClean="0"/>
              <a:t>[TearDown]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Organizacja testów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Assembly testowe dla każdego assembly under-test</a:t>
            </a:r>
          </a:p>
          <a:p>
            <a:r>
              <a:rPr lang="pl-PL" dirty="0" smtClean="0"/>
              <a:t>Nazewnictwo metod testowych</a:t>
            </a:r>
          </a:p>
          <a:p>
            <a:r>
              <a:rPr lang="pl-PL" dirty="0" smtClean="0"/>
              <a:t>Grupowanie metod </a:t>
            </a:r>
            <a:r>
              <a:rPr lang="pl-PL" dirty="0" smtClean="0"/>
              <a:t>testowych</a:t>
            </a:r>
          </a:p>
          <a:p>
            <a:r>
              <a:rPr lang="pl-PL" dirty="0" smtClean="0"/>
              <a:t>Nazewnictwo zmiennych</a:t>
            </a:r>
          </a:p>
          <a:p>
            <a:pPr lvl="1"/>
            <a:r>
              <a:rPr lang="pl-PL" dirty="0" smtClean="0"/>
              <a:t>SUT = system under test</a:t>
            </a:r>
          </a:p>
          <a:p>
            <a:pPr lvl="1"/>
            <a:r>
              <a:rPr lang="pl-PL" smtClean="0"/>
              <a:t>DUMMY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312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406</TotalTime>
  <Words>129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Testy jednostkowe co? jak? dlaczego?</vt:lpstr>
      <vt:lpstr>Arrange-act-assert</vt:lpstr>
      <vt:lpstr>Co Można weryfikować?</vt:lpstr>
      <vt:lpstr>AsErcje – wynik</vt:lpstr>
      <vt:lpstr>Wyjątki</vt:lpstr>
      <vt:lpstr>Ścieżki testów</vt:lpstr>
      <vt:lpstr>NUNIT</vt:lpstr>
      <vt:lpstr>Organizacja testów</vt:lpstr>
    </vt:vector>
  </TitlesOfParts>
  <Company>Netcompany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jednostkowe co? jak? dlaczego?</dc:title>
  <dc:creator>Robert Skarzycki</dc:creator>
  <cp:lastModifiedBy>Robert Skarzycki</cp:lastModifiedBy>
  <cp:revision>17</cp:revision>
  <dcterms:created xsi:type="dcterms:W3CDTF">2016-03-16T19:31:14Z</dcterms:created>
  <dcterms:modified xsi:type="dcterms:W3CDTF">2016-03-30T21:21:01Z</dcterms:modified>
</cp:coreProperties>
</file>