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70" r:id="rId2"/>
    <p:sldId id="256" r:id="rId3"/>
    <p:sldId id="257" r:id="rId4"/>
    <p:sldId id="258" r:id="rId5"/>
    <p:sldId id="259" r:id="rId6"/>
    <p:sldId id="263" r:id="rId7"/>
    <p:sldId id="280" r:id="rId8"/>
    <p:sldId id="279" r:id="rId9"/>
    <p:sldId id="260" r:id="rId10"/>
    <p:sldId id="281" r:id="rId11"/>
    <p:sldId id="283" r:id="rId12"/>
    <p:sldId id="271" r:id="rId13"/>
    <p:sldId id="272" r:id="rId14"/>
    <p:sldId id="264" r:id="rId15"/>
    <p:sldId id="274" r:id="rId16"/>
    <p:sldId id="261" r:id="rId17"/>
    <p:sldId id="267" r:id="rId18"/>
    <p:sldId id="269" r:id="rId19"/>
    <p:sldId id="278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647" autoAdjust="0"/>
  </p:normalViewPr>
  <p:slideViewPr>
    <p:cSldViewPr snapToGrid="0" snapToObjects="1">
      <p:cViewPr varScale="1">
        <p:scale>
          <a:sx n="84" d="100"/>
          <a:sy n="84" d="100"/>
        </p:scale>
        <p:origin x="1860" y="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ata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svg"/><Relationship Id="rId1" Type="http://schemas.openxmlformats.org/officeDocument/2006/relationships/image" Target="../media/image34.png"/></Relationships>
</file>

<file path=ppt/diagrams/_rels/data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svg"/><Relationship Id="rId1" Type="http://schemas.openxmlformats.org/officeDocument/2006/relationships/image" Target="../media/image36.pn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hyperlink" Target="https://github.com/robert-solomon12" TargetMode="External"/><Relationship Id="rId1" Type="http://schemas.openxmlformats.org/officeDocument/2006/relationships/hyperlink" Target="https://www.linkedin.com/in/robertosolomon/" TargetMode="External"/><Relationship Id="rId4" Type="http://schemas.openxmlformats.org/officeDocument/2006/relationships/image" Target="../media/image41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obertosolomon/" TargetMode="External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4" Type="http://schemas.openxmlformats.org/officeDocument/2006/relationships/hyperlink" Target="https://github.com/robert-solomon12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0BEB5B-3472-4248-AC82-C06C7B3DA2BE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77F7C1B-8EDF-4263-A28C-3A4F6084122B}">
      <dgm:prSet/>
      <dgm:spPr/>
      <dgm:t>
        <a:bodyPr/>
        <a:lstStyle/>
        <a:p>
          <a:r>
            <a:rPr lang="en-US" dirty="0"/>
            <a:t>1. How does remote work influence mental health indicators such as stress, isolation, and burnout?</a:t>
          </a:r>
        </a:p>
      </dgm:t>
    </dgm:pt>
    <dgm:pt modelId="{B09CF1C1-7FF4-4BDE-86BA-1CF18652C007}" type="parTrans" cxnId="{D7B6D6EF-3DA7-4572-B418-E237A55B7EBC}">
      <dgm:prSet/>
      <dgm:spPr/>
      <dgm:t>
        <a:bodyPr/>
        <a:lstStyle/>
        <a:p>
          <a:endParaRPr lang="en-US"/>
        </a:p>
      </dgm:t>
    </dgm:pt>
    <dgm:pt modelId="{0564C7D5-7F1D-4852-B431-21B7D1FE8633}" type="sibTrans" cxnId="{D7B6D6EF-3DA7-4572-B418-E237A55B7EBC}">
      <dgm:prSet/>
      <dgm:spPr/>
      <dgm:t>
        <a:bodyPr/>
        <a:lstStyle/>
        <a:p>
          <a:endParaRPr lang="en-US"/>
        </a:p>
      </dgm:t>
    </dgm:pt>
    <dgm:pt modelId="{F432346B-A39B-4C76-AFFA-B06914FCDCEE}">
      <dgm:prSet/>
      <dgm:spPr/>
      <dgm:t>
        <a:bodyPr/>
        <a:lstStyle/>
        <a:p>
          <a:r>
            <a:rPr lang="en-US" dirty="0"/>
            <a:t>2. Is there a statistically significant correlation between remote work and reported anxiety levels?</a:t>
          </a:r>
        </a:p>
      </dgm:t>
    </dgm:pt>
    <dgm:pt modelId="{6FCD67FE-BB6C-48FA-8CC9-E68EE458CCBA}" type="parTrans" cxnId="{D78DCC37-20ED-4096-A1C2-EE73078F059D}">
      <dgm:prSet/>
      <dgm:spPr/>
      <dgm:t>
        <a:bodyPr/>
        <a:lstStyle/>
        <a:p>
          <a:endParaRPr lang="en-US"/>
        </a:p>
      </dgm:t>
    </dgm:pt>
    <dgm:pt modelId="{B9B52B02-77E3-4ACE-8320-B479BA513E39}" type="sibTrans" cxnId="{D78DCC37-20ED-4096-A1C2-EE73078F059D}">
      <dgm:prSet/>
      <dgm:spPr/>
      <dgm:t>
        <a:bodyPr/>
        <a:lstStyle/>
        <a:p>
          <a:endParaRPr lang="en-US"/>
        </a:p>
      </dgm:t>
    </dgm:pt>
    <dgm:pt modelId="{B5FC52CF-D2BF-4A12-A1C5-55C329E75E45}">
      <dgm:prSet/>
      <dgm:spPr/>
      <dgm:t>
        <a:bodyPr/>
        <a:lstStyle/>
        <a:p>
          <a:r>
            <a:rPr lang="en-US" dirty="0"/>
            <a:t>3. Can a predictive model be built to assess risk factors of poor mental health outcomes in remote settings?</a:t>
          </a:r>
        </a:p>
      </dgm:t>
    </dgm:pt>
    <dgm:pt modelId="{14557BB1-849B-4F85-8BB4-10EE073C709D}" type="parTrans" cxnId="{1E38A712-B98D-4BCF-B3A6-20EF62A954EB}">
      <dgm:prSet/>
      <dgm:spPr/>
      <dgm:t>
        <a:bodyPr/>
        <a:lstStyle/>
        <a:p>
          <a:endParaRPr lang="en-US"/>
        </a:p>
      </dgm:t>
    </dgm:pt>
    <dgm:pt modelId="{84EC5A60-1EA6-40EE-9A17-B4E388E74577}" type="sibTrans" cxnId="{1E38A712-B98D-4BCF-B3A6-20EF62A954EB}">
      <dgm:prSet/>
      <dgm:spPr/>
      <dgm:t>
        <a:bodyPr/>
        <a:lstStyle/>
        <a:p>
          <a:endParaRPr lang="en-US"/>
        </a:p>
      </dgm:t>
    </dgm:pt>
    <dgm:pt modelId="{742C138B-3E7E-49EA-9D6D-E3546D3E452E}" type="pres">
      <dgm:prSet presAssocID="{220BEB5B-3472-4248-AC82-C06C7B3DA2BE}" presName="outerComposite" presStyleCnt="0">
        <dgm:presLayoutVars>
          <dgm:chMax val="5"/>
          <dgm:dir/>
          <dgm:resizeHandles val="exact"/>
        </dgm:presLayoutVars>
      </dgm:prSet>
      <dgm:spPr/>
    </dgm:pt>
    <dgm:pt modelId="{2AD95245-FF40-420B-BE94-52FBAADBEEB4}" type="pres">
      <dgm:prSet presAssocID="{220BEB5B-3472-4248-AC82-C06C7B3DA2BE}" presName="dummyMaxCanvas" presStyleCnt="0">
        <dgm:presLayoutVars/>
      </dgm:prSet>
      <dgm:spPr/>
    </dgm:pt>
    <dgm:pt modelId="{C3DAEFB0-D1DE-43AD-A919-2C0A5FC2A11D}" type="pres">
      <dgm:prSet presAssocID="{220BEB5B-3472-4248-AC82-C06C7B3DA2BE}" presName="ThreeNodes_1" presStyleLbl="node1" presStyleIdx="0" presStyleCnt="3">
        <dgm:presLayoutVars>
          <dgm:bulletEnabled val="1"/>
        </dgm:presLayoutVars>
      </dgm:prSet>
      <dgm:spPr/>
    </dgm:pt>
    <dgm:pt modelId="{8BF87C40-B3FA-49F2-A075-ACB8D0FACBD0}" type="pres">
      <dgm:prSet presAssocID="{220BEB5B-3472-4248-AC82-C06C7B3DA2BE}" presName="ThreeNodes_2" presStyleLbl="node1" presStyleIdx="1" presStyleCnt="3">
        <dgm:presLayoutVars>
          <dgm:bulletEnabled val="1"/>
        </dgm:presLayoutVars>
      </dgm:prSet>
      <dgm:spPr/>
    </dgm:pt>
    <dgm:pt modelId="{7C0EC488-C5D6-4D52-B11A-4397B734C3B8}" type="pres">
      <dgm:prSet presAssocID="{220BEB5B-3472-4248-AC82-C06C7B3DA2BE}" presName="ThreeNodes_3" presStyleLbl="node1" presStyleIdx="2" presStyleCnt="3">
        <dgm:presLayoutVars>
          <dgm:bulletEnabled val="1"/>
        </dgm:presLayoutVars>
      </dgm:prSet>
      <dgm:spPr/>
    </dgm:pt>
    <dgm:pt modelId="{A7BA79E3-95ED-445B-A350-B053EE630B90}" type="pres">
      <dgm:prSet presAssocID="{220BEB5B-3472-4248-AC82-C06C7B3DA2BE}" presName="ThreeConn_1-2" presStyleLbl="fgAccFollowNode1" presStyleIdx="0" presStyleCnt="2">
        <dgm:presLayoutVars>
          <dgm:bulletEnabled val="1"/>
        </dgm:presLayoutVars>
      </dgm:prSet>
      <dgm:spPr/>
    </dgm:pt>
    <dgm:pt modelId="{7B95FE68-CF53-4F88-8A75-940CAB28DE04}" type="pres">
      <dgm:prSet presAssocID="{220BEB5B-3472-4248-AC82-C06C7B3DA2BE}" presName="ThreeConn_2-3" presStyleLbl="fgAccFollowNode1" presStyleIdx="1" presStyleCnt="2">
        <dgm:presLayoutVars>
          <dgm:bulletEnabled val="1"/>
        </dgm:presLayoutVars>
      </dgm:prSet>
      <dgm:spPr/>
    </dgm:pt>
    <dgm:pt modelId="{792D9A95-05CA-426E-A63A-55EEE4F40F8E}" type="pres">
      <dgm:prSet presAssocID="{220BEB5B-3472-4248-AC82-C06C7B3DA2BE}" presName="ThreeNodes_1_text" presStyleLbl="node1" presStyleIdx="2" presStyleCnt="3">
        <dgm:presLayoutVars>
          <dgm:bulletEnabled val="1"/>
        </dgm:presLayoutVars>
      </dgm:prSet>
      <dgm:spPr/>
    </dgm:pt>
    <dgm:pt modelId="{D3EC11C0-D4CF-4D59-8C2F-0AAB2DF68935}" type="pres">
      <dgm:prSet presAssocID="{220BEB5B-3472-4248-AC82-C06C7B3DA2BE}" presName="ThreeNodes_2_text" presStyleLbl="node1" presStyleIdx="2" presStyleCnt="3">
        <dgm:presLayoutVars>
          <dgm:bulletEnabled val="1"/>
        </dgm:presLayoutVars>
      </dgm:prSet>
      <dgm:spPr/>
    </dgm:pt>
    <dgm:pt modelId="{9860AE5C-45A1-44A9-A3D8-86A647B29AE6}" type="pres">
      <dgm:prSet presAssocID="{220BEB5B-3472-4248-AC82-C06C7B3DA2BE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1E38A712-B98D-4BCF-B3A6-20EF62A954EB}" srcId="{220BEB5B-3472-4248-AC82-C06C7B3DA2BE}" destId="{B5FC52CF-D2BF-4A12-A1C5-55C329E75E45}" srcOrd="2" destOrd="0" parTransId="{14557BB1-849B-4F85-8BB4-10EE073C709D}" sibTransId="{84EC5A60-1EA6-40EE-9A17-B4E388E74577}"/>
    <dgm:cxn modelId="{D78DCC37-20ED-4096-A1C2-EE73078F059D}" srcId="{220BEB5B-3472-4248-AC82-C06C7B3DA2BE}" destId="{F432346B-A39B-4C76-AFFA-B06914FCDCEE}" srcOrd="1" destOrd="0" parTransId="{6FCD67FE-BB6C-48FA-8CC9-E68EE458CCBA}" sibTransId="{B9B52B02-77E3-4ACE-8320-B479BA513E39}"/>
    <dgm:cxn modelId="{9B4EB073-C236-4FBF-BFAA-6809197CB16F}" type="presOf" srcId="{B5FC52CF-D2BF-4A12-A1C5-55C329E75E45}" destId="{9860AE5C-45A1-44A9-A3D8-86A647B29AE6}" srcOrd="1" destOrd="0" presId="urn:microsoft.com/office/officeart/2005/8/layout/vProcess5"/>
    <dgm:cxn modelId="{40CCE38E-7533-4D9F-9136-29B8F335F150}" type="presOf" srcId="{220BEB5B-3472-4248-AC82-C06C7B3DA2BE}" destId="{742C138B-3E7E-49EA-9D6D-E3546D3E452E}" srcOrd="0" destOrd="0" presId="urn:microsoft.com/office/officeart/2005/8/layout/vProcess5"/>
    <dgm:cxn modelId="{BFBAB8A3-AAC5-4351-8486-1AE03A14EF92}" type="presOf" srcId="{577F7C1B-8EDF-4263-A28C-3A4F6084122B}" destId="{C3DAEFB0-D1DE-43AD-A919-2C0A5FC2A11D}" srcOrd="0" destOrd="0" presId="urn:microsoft.com/office/officeart/2005/8/layout/vProcess5"/>
    <dgm:cxn modelId="{FA163BA6-6F67-4A74-A070-8BA01FAF7034}" type="presOf" srcId="{577F7C1B-8EDF-4263-A28C-3A4F6084122B}" destId="{792D9A95-05CA-426E-A63A-55EEE4F40F8E}" srcOrd="1" destOrd="0" presId="urn:microsoft.com/office/officeart/2005/8/layout/vProcess5"/>
    <dgm:cxn modelId="{E87B23C1-ADCD-4D2C-AF1E-D5758146B57A}" type="presOf" srcId="{B9B52B02-77E3-4ACE-8320-B479BA513E39}" destId="{7B95FE68-CF53-4F88-8A75-940CAB28DE04}" srcOrd="0" destOrd="0" presId="urn:microsoft.com/office/officeart/2005/8/layout/vProcess5"/>
    <dgm:cxn modelId="{65206FC1-01D1-4F1A-933D-D6ECFFFB2BA1}" type="presOf" srcId="{B5FC52CF-D2BF-4A12-A1C5-55C329E75E45}" destId="{7C0EC488-C5D6-4D52-B11A-4397B734C3B8}" srcOrd="0" destOrd="0" presId="urn:microsoft.com/office/officeart/2005/8/layout/vProcess5"/>
    <dgm:cxn modelId="{093257C4-ED77-4D29-B0E4-00A97B84D956}" type="presOf" srcId="{0564C7D5-7F1D-4852-B431-21B7D1FE8633}" destId="{A7BA79E3-95ED-445B-A350-B053EE630B90}" srcOrd="0" destOrd="0" presId="urn:microsoft.com/office/officeart/2005/8/layout/vProcess5"/>
    <dgm:cxn modelId="{EF688CE9-8662-4141-ADB8-6A128DA629BA}" type="presOf" srcId="{F432346B-A39B-4C76-AFFA-B06914FCDCEE}" destId="{8BF87C40-B3FA-49F2-A075-ACB8D0FACBD0}" srcOrd="0" destOrd="0" presId="urn:microsoft.com/office/officeart/2005/8/layout/vProcess5"/>
    <dgm:cxn modelId="{D7B6D6EF-3DA7-4572-B418-E237A55B7EBC}" srcId="{220BEB5B-3472-4248-AC82-C06C7B3DA2BE}" destId="{577F7C1B-8EDF-4263-A28C-3A4F6084122B}" srcOrd="0" destOrd="0" parTransId="{B09CF1C1-7FF4-4BDE-86BA-1CF18652C007}" sibTransId="{0564C7D5-7F1D-4852-B431-21B7D1FE8633}"/>
    <dgm:cxn modelId="{632DACFC-80C6-4CE2-80D3-3EB174C47AAF}" type="presOf" srcId="{F432346B-A39B-4C76-AFFA-B06914FCDCEE}" destId="{D3EC11C0-D4CF-4D59-8C2F-0AAB2DF68935}" srcOrd="1" destOrd="0" presId="urn:microsoft.com/office/officeart/2005/8/layout/vProcess5"/>
    <dgm:cxn modelId="{10A6FCA4-67C6-498F-80B5-A86F5697D5FF}" type="presParOf" srcId="{742C138B-3E7E-49EA-9D6D-E3546D3E452E}" destId="{2AD95245-FF40-420B-BE94-52FBAADBEEB4}" srcOrd="0" destOrd="0" presId="urn:microsoft.com/office/officeart/2005/8/layout/vProcess5"/>
    <dgm:cxn modelId="{1CA9E7A9-25BB-4D91-A390-8509DDF7207B}" type="presParOf" srcId="{742C138B-3E7E-49EA-9D6D-E3546D3E452E}" destId="{C3DAEFB0-D1DE-43AD-A919-2C0A5FC2A11D}" srcOrd="1" destOrd="0" presId="urn:microsoft.com/office/officeart/2005/8/layout/vProcess5"/>
    <dgm:cxn modelId="{26E7A298-F765-4D20-8291-61E55179620D}" type="presParOf" srcId="{742C138B-3E7E-49EA-9D6D-E3546D3E452E}" destId="{8BF87C40-B3FA-49F2-A075-ACB8D0FACBD0}" srcOrd="2" destOrd="0" presId="urn:microsoft.com/office/officeart/2005/8/layout/vProcess5"/>
    <dgm:cxn modelId="{E285CCA6-74BD-41FE-BDE1-71614162735A}" type="presParOf" srcId="{742C138B-3E7E-49EA-9D6D-E3546D3E452E}" destId="{7C0EC488-C5D6-4D52-B11A-4397B734C3B8}" srcOrd="3" destOrd="0" presId="urn:microsoft.com/office/officeart/2005/8/layout/vProcess5"/>
    <dgm:cxn modelId="{09AEDB70-85FC-4612-9494-76550BA0BE85}" type="presParOf" srcId="{742C138B-3E7E-49EA-9D6D-E3546D3E452E}" destId="{A7BA79E3-95ED-445B-A350-B053EE630B90}" srcOrd="4" destOrd="0" presId="urn:microsoft.com/office/officeart/2005/8/layout/vProcess5"/>
    <dgm:cxn modelId="{6E2A4902-3361-42DF-BB52-6F93460F113E}" type="presParOf" srcId="{742C138B-3E7E-49EA-9D6D-E3546D3E452E}" destId="{7B95FE68-CF53-4F88-8A75-940CAB28DE04}" srcOrd="5" destOrd="0" presId="urn:microsoft.com/office/officeart/2005/8/layout/vProcess5"/>
    <dgm:cxn modelId="{8FB4784B-1FD7-4D87-8E0C-6E1B437D1D4B}" type="presParOf" srcId="{742C138B-3E7E-49EA-9D6D-E3546D3E452E}" destId="{792D9A95-05CA-426E-A63A-55EEE4F40F8E}" srcOrd="6" destOrd="0" presId="urn:microsoft.com/office/officeart/2005/8/layout/vProcess5"/>
    <dgm:cxn modelId="{C789AE6B-3406-46A2-A486-ACF675A741CB}" type="presParOf" srcId="{742C138B-3E7E-49EA-9D6D-E3546D3E452E}" destId="{D3EC11C0-D4CF-4D59-8C2F-0AAB2DF68935}" srcOrd="7" destOrd="0" presId="urn:microsoft.com/office/officeart/2005/8/layout/vProcess5"/>
    <dgm:cxn modelId="{7F32066C-65C1-4F32-8F96-07DF939A36FC}" type="presParOf" srcId="{742C138B-3E7E-49EA-9D6D-E3546D3E452E}" destId="{9860AE5C-45A1-44A9-A3D8-86A647B29AE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50D6887-F19E-436F-9FEC-5AA24E5D541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3479E4D5-4757-43FA-908F-E729AB25D2FA}">
      <dgm:prSet/>
      <dgm:spPr/>
      <dgm:t>
        <a:bodyPr/>
        <a:lstStyle/>
        <a:p>
          <a:r>
            <a:rPr lang="en-US"/>
            <a:t>• Interpretation of results</a:t>
          </a:r>
        </a:p>
      </dgm:t>
    </dgm:pt>
    <dgm:pt modelId="{EE0F537F-3DDA-46A1-AB72-CA8F758C46C8}" type="parTrans" cxnId="{8D872034-2BCE-4775-AF5E-D6F1960A39F4}">
      <dgm:prSet/>
      <dgm:spPr/>
      <dgm:t>
        <a:bodyPr/>
        <a:lstStyle/>
        <a:p>
          <a:endParaRPr lang="en-US"/>
        </a:p>
      </dgm:t>
    </dgm:pt>
    <dgm:pt modelId="{D54CDC43-1749-4BC3-BC5C-47C47B713655}" type="sibTrans" cxnId="{8D872034-2BCE-4775-AF5E-D6F1960A39F4}">
      <dgm:prSet/>
      <dgm:spPr/>
      <dgm:t>
        <a:bodyPr/>
        <a:lstStyle/>
        <a:p>
          <a:endParaRPr lang="en-US"/>
        </a:p>
      </dgm:t>
    </dgm:pt>
    <dgm:pt modelId="{C62EDEB6-E944-44A0-BB21-E2F5E4C5795E}">
      <dgm:prSet/>
      <dgm:spPr/>
      <dgm:t>
        <a:bodyPr/>
        <a:lstStyle/>
        <a:p>
          <a:r>
            <a:rPr lang="en-US"/>
            <a:t>• Comparison with existing literature</a:t>
          </a:r>
        </a:p>
      </dgm:t>
    </dgm:pt>
    <dgm:pt modelId="{31E4A043-CBAA-44FB-9AE9-F1BA6EABCF10}" type="parTrans" cxnId="{0A2EDA7E-C607-451B-AF42-1BC2FF2A40F5}">
      <dgm:prSet/>
      <dgm:spPr/>
      <dgm:t>
        <a:bodyPr/>
        <a:lstStyle/>
        <a:p>
          <a:endParaRPr lang="en-US"/>
        </a:p>
      </dgm:t>
    </dgm:pt>
    <dgm:pt modelId="{AD81C382-566B-4248-A7A7-18E4C3A9EDF2}" type="sibTrans" cxnId="{0A2EDA7E-C607-451B-AF42-1BC2FF2A40F5}">
      <dgm:prSet/>
      <dgm:spPr/>
      <dgm:t>
        <a:bodyPr/>
        <a:lstStyle/>
        <a:p>
          <a:endParaRPr lang="en-US"/>
        </a:p>
      </dgm:t>
    </dgm:pt>
    <dgm:pt modelId="{B16911FA-99A9-4225-858A-35F4E42E3796}">
      <dgm:prSet/>
      <dgm:spPr/>
      <dgm:t>
        <a:bodyPr/>
        <a:lstStyle/>
        <a:p>
          <a:r>
            <a:rPr lang="en-US"/>
            <a:t>• Implications</a:t>
          </a:r>
        </a:p>
      </dgm:t>
    </dgm:pt>
    <dgm:pt modelId="{6A85B5A0-530E-47A4-B097-0C44C82C98AF}" type="parTrans" cxnId="{4885C45B-47DB-4EB6-9DF4-EE7888CFDDA6}">
      <dgm:prSet/>
      <dgm:spPr/>
      <dgm:t>
        <a:bodyPr/>
        <a:lstStyle/>
        <a:p>
          <a:endParaRPr lang="en-US"/>
        </a:p>
      </dgm:t>
    </dgm:pt>
    <dgm:pt modelId="{EF6D08A1-B6BF-4085-A671-ACEBAB5054C8}" type="sibTrans" cxnId="{4885C45B-47DB-4EB6-9DF4-EE7888CFDDA6}">
      <dgm:prSet/>
      <dgm:spPr/>
      <dgm:t>
        <a:bodyPr/>
        <a:lstStyle/>
        <a:p>
          <a:endParaRPr lang="en-US"/>
        </a:p>
      </dgm:t>
    </dgm:pt>
    <dgm:pt modelId="{3731D55A-EDD2-4C16-AC1E-3F568BDA5599}" type="pres">
      <dgm:prSet presAssocID="{F50D6887-F19E-436F-9FEC-5AA24E5D541C}" presName="root" presStyleCnt="0">
        <dgm:presLayoutVars>
          <dgm:dir/>
          <dgm:resizeHandles val="exact"/>
        </dgm:presLayoutVars>
      </dgm:prSet>
      <dgm:spPr/>
    </dgm:pt>
    <dgm:pt modelId="{9BED83C2-34A5-4995-AFC2-6524214484BD}" type="pres">
      <dgm:prSet presAssocID="{3479E4D5-4757-43FA-908F-E729AB25D2FA}" presName="compNode" presStyleCnt="0"/>
      <dgm:spPr/>
    </dgm:pt>
    <dgm:pt modelId="{653BA2B4-418C-4C86-B79F-78C1B1A2E123}" type="pres">
      <dgm:prSet presAssocID="{3479E4D5-4757-43FA-908F-E729AB25D2FA}" presName="bgRect" presStyleLbl="bgShp" presStyleIdx="0" presStyleCnt="3"/>
      <dgm:spPr/>
    </dgm:pt>
    <dgm:pt modelId="{84095864-675E-4215-AB3A-F6B2C26DDC59}" type="pres">
      <dgm:prSet presAssocID="{3479E4D5-4757-43FA-908F-E729AB25D2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AFC3C52-4542-41D1-B47C-2BBE05089A23}" type="pres">
      <dgm:prSet presAssocID="{3479E4D5-4757-43FA-908F-E729AB25D2FA}" presName="spaceRect" presStyleCnt="0"/>
      <dgm:spPr/>
    </dgm:pt>
    <dgm:pt modelId="{4974C0AD-6CD7-4D26-AA52-D78ED6558439}" type="pres">
      <dgm:prSet presAssocID="{3479E4D5-4757-43FA-908F-E729AB25D2FA}" presName="parTx" presStyleLbl="revTx" presStyleIdx="0" presStyleCnt="3">
        <dgm:presLayoutVars>
          <dgm:chMax val="0"/>
          <dgm:chPref val="0"/>
        </dgm:presLayoutVars>
      </dgm:prSet>
      <dgm:spPr/>
    </dgm:pt>
    <dgm:pt modelId="{5E21A3B5-49E5-4D2A-9545-AD97CE4CE47C}" type="pres">
      <dgm:prSet presAssocID="{D54CDC43-1749-4BC3-BC5C-47C47B713655}" presName="sibTrans" presStyleCnt="0"/>
      <dgm:spPr/>
    </dgm:pt>
    <dgm:pt modelId="{1C80F679-0362-423B-BDC8-BE1AF56E6D9F}" type="pres">
      <dgm:prSet presAssocID="{C62EDEB6-E944-44A0-BB21-E2F5E4C5795E}" presName="compNode" presStyleCnt="0"/>
      <dgm:spPr/>
    </dgm:pt>
    <dgm:pt modelId="{B3428E84-2912-4604-B712-4187E72F8AD7}" type="pres">
      <dgm:prSet presAssocID="{C62EDEB6-E944-44A0-BB21-E2F5E4C5795E}" presName="bgRect" presStyleLbl="bgShp" presStyleIdx="1" presStyleCnt="3"/>
      <dgm:spPr/>
    </dgm:pt>
    <dgm:pt modelId="{23A3357B-AD85-4133-B8FA-916AC09A42E8}" type="pres">
      <dgm:prSet presAssocID="{C62EDEB6-E944-44A0-BB21-E2F5E4C579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38F78FB0-A289-46B2-855E-1590CDDE366E}" type="pres">
      <dgm:prSet presAssocID="{C62EDEB6-E944-44A0-BB21-E2F5E4C5795E}" presName="spaceRect" presStyleCnt="0"/>
      <dgm:spPr/>
    </dgm:pt>
    <dgm:pt modelId="{F6AD3A24-D5C5-4327-B14C-71EDA9A98F51}" type="pres">
      <dgm:prSet presAssocID="{C62EDEB6-E944-44A0-BB21-E2F5E4C5795E}" presName="parTx" presStyleLbl="revTx" presStyleIdx="1" presStyleCnt="3">
        <dgm:presLayoutVars>
          <dgm:chMax val="0"/>
          <dgm:chPref val="0"/>
        </dgm:presLayoutVars>
      </dgm:prSet>
      <dgm:spPr/>
    </dgm:pt>
    <dgm:pt modelId="{40E011B0-576B-4D6F-8C23-5331D67890B9}" type="pres">
      <dgm:prSet presAssocID="{AD81C382-566B-4248-A7A7-18E4C3A9EDF2}" presName="sibTrans" presStyleCnt="0"/>
      <dgm:spPr/>
    </dgm:pt>
    <dgm:pt modelId="{16641918-9E88-4CFE-B47F-BDF210F84E3A}" type="pres">
      <dgm:prSet presAssocID="{B16911FA-99A9-4225-858A-35F4E42E3796}" presName="compNode" presStyleCnt="0"/>
      <dgm:spPr/>
    </dgm:pt>
    <dgm:pt modelId="{DF0AB177-28C9-487C-8A08-DF7C58DC1D60}" type="pres">
      <dgm:prSet presAssocID="{B16911FA-99A9-4225-858A-35F4E42E3796}" presName="bgRect" presStyleLbl="bgShp" presStyleIdx="2" presStyleCnt="3"/>
      <dgm:spPr/>
    </dgm:pt>
    <dgm:pt modelId="{6D968E12-4A36-44BF-9FCA-75534D98CA25}" type="pres">
      <dgm:prSet presAssocID="{B16911FA-99A9-4225-858A-35F4E42E379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1511093-4A29-4B9F-8878-788811998BC6}" type="pres">
      <dgm:prSet presAssocID="{B16911FA-99A9-4225-858A-35F4E42E3796}" presName="spaceRect" presStyleCnt="0"/>
      <dgm:spPr/>
    </dgm:pt>
    <dgm:pt modelId="{7A30282B-E44A-4A5C-891D-78A48AFF6F16}" type="pres">
      <dgm:prSet presAssocID="{B16911FA-99A9-4225-858A-35F4E42E379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D872034-2BCE-4775-AF5E-D6F1960A39F4}" srcId="{F50D6887-F19E-436F-9FEC-5AA24E5D541C}" destId="{3479E4D5-4757-43FA-908F-E729AB25D2FA}" srcOrd="0" destOrd="0" parTransId="{EE0F537F-3DDA-46A1-AB72-CA8F758C46C8}" sibTransId="{D54CDC43-1749-4BC3-BC5C-47C47B713655}"/>
    <dgm:cxn modelId="{4885C45B-47DB-4EB6-9DF4-EE7888CFDDA6}" srcId="{F50D6887-F19E-436F-9FEC-5AA24E5D541C}" destId="{B16911FA-99A9-4225-858A-35F4E42E3796}" srcOrd="2" destOrd="0" parTransId="{6A85B5A0-530E-47A4-B097-0C44C82C98AF}" sibTransId="{EF6D08A1-B6BF-4085-A671-ACEBAB5054C8}"/>
    <dgm:cxn modelId="{833CFF79-DF96-4754-AC46-262767EA654B}" type="presOf" srcId="{3479E4D5-4757-43FA-908F-E729AB25D2FA}" destId="{4974C0AD-6CD7-4D26-AA52-D78ED6558439}" srcOrd="0" destOrd="0" presId="urn:microsoft.com/office/officeart/2018/2/layout/IconVerticalSolidList"/>
    <dgm:cxn modelId="{0A2EDA7E-C607-451B-AF42-1BC2FF2A40F5}" srcId="{F50D6887-F19E-436F-9FEC-5AA24E5D541C}" destId="{C62EDEB6-E944-44A0-BB21-E2F5E4C5795E}" srcOrd="1" destOrd="0" parTransId="{31E4A043-CBAA-44FB-9AE9-F1BA6EABCF10}" sibTransId="{AD81C382-566B-4248-A7A7-18E4C3A9EDF2}"/>
    <dgm:cxn modelId="{35E88FD3-CF8F-4E63-A652-442044451519}" type="presOf" srcId="{F50D6887-F19E-436F-9FEC-5AA24E5D541C}" destId="{3731D55A-EDD2-4C16-AC1E-3F568BDA5599}" srcOrd="0" destOrd="0" presId="urn:microsoft.com/office/officeart/2018/2/layout/IconVerticalSolidList"/>
    <dgm:cxn modelId="{CDA753D4-E817-4296-B32F-367BFBC696B9}" type="presOf" srcId="{B16911FA-99A9-4225-858A-35F4E42E3796}" destId="{7A30282B-E44A-4A5C-891D-78A48AFF6F16}" srcOrd="0" destOrd="0" presId="urn:microsoft.com/office/officeart/2018/2/layout/IconVerticalSolidList"/>
    <dgm:cxn modelId="{EE0E95FC-0354-483B-A795-06642953B772}" type="presOf" srcId="{C62EDEB6-E944-44A0-BB21-E2F5E4C5795E}" destId="{F6AD3A24-D5C5-4327-B14C-71EDA9A98F51}" srcOrd="0" destOrd="0" presId="urn:microsoft.com/office/officeart/2018/2/layout/IconVerticalSolidList"/>
    <dgm:cxn modelId="{A21A8296-41CE-4CA8-AA0F-D377E49C7DA4}" type="presParOf" srcId="{3731D55A-EDD2-4C16-AC1E-3F568BDA5599}" destId="{9BED83C2-34A5-4995-AFC2-6524214484BD}" srcOrd="0" destOrd="0" presId="urn:microsoft.com/office/officeart/2018/2/layout/IconVerticalSolidList"/>
    <dgm:cxn modelId="{327FB57D-9946-44E5-A7BF-7B92E66750C8}" type="presParOf" srcId="{9BED83C2-34A5-4995-AFC2-6524214484BD}" destId="{653BA2B4-418C-4C86-B79F-78C1B1A2E123}" srcOrd="0" destOrd="0" presId="urn:microsoft.com/office/officeart/2018/2/layout/IconVerticalSolidList"/>
    <dgm:cxn modelId="{6F48CF86-6665-44BF-8665-FCABCD32C6E6}" type="presParOf" srcId="{9BED83C2-34A5-4995-AFC2-6524214484BD}" destId="{84095864-675E-4215-AB3A-F6B2C26DDC59}" srcOrd="1" destOrd="0" presId="urn:microsoft.com/office/officeart/2018/2/layout/IconVerticalSolidList"/>
    <dgm:cxn modelId="{5591CA33-79EC-4BDC-93D9-F29B5C3E80E7}" type="presParOf" srcId="{9BED83C2-34A5-4995-AFC2-6524214484BD}" destId="{5AFC3C52-4542-41D1-B47C-2BBE05089A23}" srcOrd="2" destOrd="0" presId="urn:microsoft.com/office/officeart/2018/2/layout/IconVerticalSolidList"/>
    <dgm:cxn modelId="{F8376414-607F-4158-9126-C9093FA6D06A}" type="presParOf" srcId="{9BED83C2-34A5-4995-AFC2-6524214484BD}" destId="{4974C0AD-6CD7-4D26-AA52-D78ED6558439}" srcOrd="3" destOrd="0" presId="urn:microsoft.com/office/officeart/2018/2/layout/IconVerticalSolidList"/>
    <dgm:cxn modelId="{ED92896C-EB10-4EBD-BCEC-B6C784EFE21A}" type="presParOf" srcId="{3731D55A-EDD2-4C16-AC1E-3F568BDA5599}" destId="{5E21A3B5-49E5-4D2A-9545-AD97CE4CE47C}" srcOrd="1" destOrd="0" presId="urn:microsoft.com/office/officeart/2018/2/layout/IconVerticalSolidList"/>
    <dgm:cxn modelId="{D5130FA1-4573-45CC-A2F9-6DA2A5A100B9}" type="presParOf" srcId="{3731D55A-EDD2-4C16-AC1E-3F568BDA5599}" destId="{1C80F679-0362-423B-BDC8-BE1AF56E6D9F}" srcOrd="2" destOrd="0" presId="urn:microsoft.com/office/officeart/2018/2/layout/IconVerticalSolidList"/>
    <dgm:cxn modelId="{68043110-D5B2-4541-B6AE-3FEB765B9C4C}" type="presParOf" srcId="{1C80F679-0362-423B-BDC8-BE1AF56E6D9F}" destId="{B3428E84-2912-4604-B712-4187E72F8AD7}" srcOrd="0" destOrd="0" presId="urn:microsoft.com/office/officeart/2018/2/layout/IconVerticalSolidList"/>
    <dgm:cxn modelId="{5E6EE511-4B1F-4C09-9912-64DE1D9E5CFE}" type="presParOf" srcId="{1C80F679-0362-423B-BDC8-BE1AF56E6D9F}" destId="{23A3357B-AD85-4133-B8FA-916AC09A42E8}" srcOrd="1" destOrd="0" presId="urn:microsoft.com/office/officeart/2018/2/layout/IconVerticalSolidList"/>
    <dgm:cxn modelId="{4FE976B4-C883-40FF-AD66-93E9DF4CB0BE}" type="presParOf" srcId="{1C80F679-0362-423B-BDC8-BE1AF56E6D9F}" destId="{38F78FB0-A289-46B2-855E-1590CDDE366E}" srcOrd="2" destOrd="0" presId="urn:microsoft.com/office/officeart/2018/2/layout/IconVerticalSolidList"/>
    <dgm:cxn modelId="{578C28F5-4E7B-433E-A5D6-4C49C868FE73}" type="presParOf" srcId="{1C80F679-0362-423B-BDC8-BE1AF56E6D9F}" destId="{F6AD3A24-D5C5-4327-B14C-71EDA9A98F51}" srcOrd="3" destOrd="0" presId="urn:microsoft.com/office/officeart/2018/2/layout/IconVerticalSolidList"/>
    <dgm:cxn modelId="{3EC23807-9678-4F23-A337-E65EC21DA875}" type="presParOf" srcId="{3731D55A-EDD2-4C16-AC1E-3F568BDA5599}" destId="{40E011B0-576B-4D6F-8C23-5331D67890B9}" srcOrd="3" destOrd="0" presId="urn:microsoft.com/office/officeart/2018/2/layout/IconVerticalSolidList"/>
    <dgm:cxn modelId="{F857DDD9-9F29-4596-9DFF-4FF327A6881E}" type="presParOf" srcId="{3731D55A-EDD2-4C16-AC1E-3F568BDA5599}" destId="{16641918-9E88-4CFE-B47F-BDF210F84E3A}" srcOrd="4" destOrd="0" presId="urn:microsoft.com/office/officeart/2018/2/layout/IconVerticalSolidList"/>
    <dgm:cxn modelId="{0381B531-DB3E-4414-A7AF-38178C9C6B70}" type="presParOf" srcId="{16641918-9E88-4CFE-B47F-BDF210F84E3A}" destId="{DF0AB177-28C9-487C-8A08-DF7C58DC1D60}" srcOrd="0" destOrd="0" presId="urn:microsoft.com/office/officeart/2018/2/layout/IconVerticalSolidList"/>
    <dgm:cxn modelId="{BB97600D-07B4-4164-BECA-5AAE406D8FB9}" type="presParOf" srcId="{16641918-9E88-4CFE-B47F-BDF210F84E3A}" destId="{6D968E12-4A36-44BF-9FCA-75534D98CA25}" srcOrd="1" destOrd="0" presId="urn:microsoft.com/office/officeart/2018/2/layout/IconVerticalSolidList"/>
    <dgm:cxn modelId="{272A10AC-72A7-480C-BE02-2767F68DC693}" type="presParOf" srcId="{16641918-9E88-4CFE-B47F-BDF210F84E3A}" destId="{41511093-4A29-4B9F-8878-788811998BC6}" srcOrd="2" destOrd="0" presId="urn:microsoft.com/office/officeart/2018/2/layout/IconVerticalSolidList"/>
    <dgm:cxn modelId="{120DD039-B412-4917-A8BF-7D101ED0867B}" type="presParOf" srcId="{16641918-9E88-4CFE-B47F-BDF210F84E3A}" destId="{7A30282B-E44A-4A5C-891D-78A48AFF6F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802A5AB-FF79-4E42-AEB7-8C2F724C31AE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297041C1-1714-41EF-89F5-F114C6A739F6}">
      <dgm:prSet/>
      <dgm:spPr/>
      <dgm:t>
        <a:bodyPr/>
        <a:lstStyle/>
        <a:p>
          <a:r>
            <a:rPr lang="en-US" dirty="0"/>
            <a:t>Conclusion: Remote work presents both risks and benefits, flexibility vs. isolation.</a:t>
          </a:r>
        </a:p>
      </dgm:t>
    </dgm:pt>
    <dgm:pt modelId="{E2C2A8CC-70C6-4F34-847D-9F4B8B65B79E}" type="parTrans" cxnId="{7B3BE424-97A9-4EEF-83B9-201F4EF77643}">
      <dgm:prSet/>
      <dgm:spPr/>
      <dgm:t>
        <a:bodyPr/>
        <a:lstStyle/>
        <a:p>
          <a:endParaRPr lang="en-US"/>
        </a:p>
      </dgm:t>
    </dgm:pt>
    <dgm:pt modelId="{38AE4A8E-467E-4387-BEA5-7CEB025DEA2C}" type="sibTrans" cxnId="{7B3BE424-97A9-4EEF-83B9-201F4EF77643}">
      <dgm:prSet/>
      <dgm:spPr/>
      <dgm:t>
        <a:bodyPr/>
        <a:lstStyle/>
        <a:p>
          <a:endParaRPr lang="en-US"/>
        </a:p>
      </dgm:t>
    </dgm:pt>
    <dgm:pt modelId="{B99F96C0-FCFC-4576-A150-A6777CE209CC}">
      <dgm:prSet/>
      <dgm:spPr/>
      <dgm:t>
        <a:bodyPr/>
        <a:lstStyle/>
        <a:p>
          <a:r>
            <a:rPr lang="en-US"/>
            <a:t>Recommendations: Employers should foster community and encourage regular check-ins.</a:t>
          </a:r>
        </a:p>
      </dgm:t>
    </dgm:pt>
    <dgm:pt modelId="{92EFEDAA-CE40-4FB1-AA1B-4A1F924BB70D}" type="parTrans" cxnId="{AADC3A94-0FE4-414F-B3AB-546EA85F2BDD}">
      <dgm:prSet/>
      <dgm:spPr/>
      <dgm:t>
        <a:bodyPr/>
        <a:lstStyle/>
        <a:p>
          <a:endParaRPr lang="en-US"/>
        </a:p>
      </dgm:t>
    </dgm:pt>
    <dgm:pt modelId="{2DDF5B1A-FB8B-487D-87BD-02A68DC92F80}" type="sibTrans" cxnId="{AADC3A94-0FE4-414F-B3AB-546EA85F2BDD}">
      <dgm:prSet/>
      <dgm:spPr/>
      <dgm:t>
        <a:bodyPr/>
        <a:lstStyle/>
        <a:p>
          <a:endParaRPr lang="en-US"/>
        </a:p>
      </dgm:t>
    </dgm:pt>
    <dgm:pt modelId="{76CBB62B-8C43-4A88-BB96-2933F3EDB21A}" type="pres">
      <dgm:prSet presAssocID="{6802A5AB-FF79-4E42-AEB7-8C2F724C31AE}" presName="diagram" presStyleCnt="0">
        <dgm:presLayoutVars>
          <dgm:dir/>
          <dgm:resizeHandles val="exact"/>
        </dgm:presLayoutVars>
      </dgm:prSet>
      <dgm:spPr/>
    </dgm:pt>
    <dgm:pt modelId="{D7D92C23-A1BB-4462-9BFD-1D61157EAB5C}" type="pres">
      <dgm:prSet presAssocID="{297041C1-1714-41EF-89F5-F114C6A739F6}" presName="node" presStyleLbl="node1" presStyleIdx="0" presStyleCnt="2">
        <dgm:presLayoutVars>
          <dgm:bulletEnabled val="1"/>
        </dgm:presLayoutVars>
      </dgm:prSet>
      <dgm:spPr/>
    </dgm:pt>
    <dgm:pt modelId="{71463E41-222F-48B7-9841-00BB4BCEE30F}" type="pres">
      <dgm:prSet presAssocID="{38AE4A8E-467E-4387-BEA5-7CEB025DEA2C}" presName="sibTrans" presStyleCnt="0"/>
      <dgm:spPr/>
    </dgm:pt>
    <dgm:pt modelId="{3DAAD087-D4F2-4FA8-AD87-7BC46490CA5B}" type="pres">
      <dgm:prSet presAssocID="{B99F96C0-FCFC-4576-A150-A6777CE209CC}" presName="node" presStyleLbl="node1" presStyleIdx="1" presStyleCnt="2">
        <dgm:presLayoutVars>
          <dgm:bulletEnabled val="1"/>
        </dgm:presLayoutVars>
      </dgm:prSet>
      <dgm:spPr/>
    </dgm:pt>
  </dgm:ptLst>
  <dgm:cxnLst>
    <dgm:cxn modelId="{31A1050C-90C7-4C48-823A-AC86D379A2F1}" type="presOf" srcId="{B99F96C0-FCFC-4576-A150-A6777CE209CC}" destId="{3DAAD087-D4F2-4FA8-AD87-7BC46490CA5B}" srcOrd="0" destOrd="0" presId="urn:microsoft.com/office/officeart/2005/8/layout/default"/>
    <dgm:cxn modelId="{7B3BE424-97A9-4EEF-83B9-201F4EF77643}" srcId="{6802A5AB-FF79-4E42-AEB7-8C2F724C31AE}" destId="{297041C1-1714-41EF-89F5-F114C6A739F6}" srcOrd="0" destOrd="0" parTransId="{E2C2A8CC-70C6-4F34-847D-9F4B8B65B79E}" sibTransId="{38AE4A8E-467E-4387-BEA5-7CEB025DEA2C}"/>
    <dgm:cxn modelId="{C6421B6B-0A0A-49FE-BE86-0AD7FD1AA9B9}" type="presOf" srcId="{6802A5AB-FF79-4E42-AEB7-8C2F724C31AE}" destId="{76CBB62B-8C43-4A88-BB96-2933F3EDB21A}" srcOrd="0" destOrd="0" presId="urn:microsoft.com/office/officeart/2005/8/layout/default"/>
    <dgm:cxn modelId="{AADC3A94-0FE4-414F-B3AB-546EA85F2BDD}" srcId="{6802A5AB-FF79-4E42-AEB7-8C2F724C31AE}" destId="{B99F96C0-FCFC-4576-A150-A6777CE209CC}" srcOrd="1" destOrd="0" parTransId="{92EFEDAA-CE40-4FB1-AA1B-4A1F924BB70D}" sibTransId="{2DDF5B1A-FB8B-487D-87BD-02A68DC92F80}"/>
    <dgm:cxn modelId="{92451FEA-A686-4A8C-89D2-F178E13F9736}" type="presOf" srcId="{297041C1-1714-41EF-89F5-F114C6A739F6}" destId="{D7D92C23-A1BB-4462-9BFD-1D61157EAB5C}" srcOrd="0" destOrd="0" presId="urn:microsoft.com/office/officeart/2005/8/layout/default"/>
    <dgm:cxn modelId="{B9306D80-0C1C-44EB-8233-92D6C2F214E3}" type="presParOf" srcId="{76CBB62B-8C43-4A88-BB96-2933F3EDB21A}" destId="{D7D92C23-A1BB-4462-9BFD-1D61157EAB5C}" srcOrd="0" destOrd="0" presId="urn:microsoft.com/office/officeart/2005/8/layout/default"/>
    <dgm:cxn modelId="{252048FA-00ED-43BD-AF8A-5119B0B8AD76}" type="presParOf" srcId="{76CBB62B-8C43-4A88-BB96-2933F3EDB21A}" destId="{71463E41-222F-48B7-9841-00BB4BCEE30F}" srcOrd="1" destOrd="0" presId="urn:microsoft.com/office/officeart/2005/8/layout/default"/>
    <dgm:cxn modelId="{5F2C362B-E070-4EC3-9BE3-794BB1A4ACD7}" type="presParOf" srcId="{76CBB62B-8C43-4A88-BB96-2933F3EDB21A}" destId="{3DAAD087-D4F2-4FA8-AD87-7BC46490CA5B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F974A11-11BE-455D-98A0-3318BF09DD14}" type="doc">
      <dgm:prSet loTypeId="urn:microsoft.com/office/officeart/2018/2/layout/IconCircle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24DB1B-302A-4743-B886-3B8C52F4698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Challenge: Planning and executing primary data collection required persistence and adaptability.</a:t>
          </a:r>
        </a:p>
      </dgm:t>
    </dgm:pt>
    <dgm:pt modelId="{497BABF5-A1AA-4D64-A6F3-E6151DFD85BF}" type="parTrans" cxnId="{DF923AE4-9337-4115-BD6F-9741C61BDEF9}">
      <dgm:prSet/>
      <dgm:spPr/>
      <dgm:t>
        <a:bodyPr/>
        <a:lstStyle/>
        <a:p>
          <a:endParaRPr lang="en-US"/>
        </a:p>
      </dgm:t>
    </dgm:pt>
    <dgm:pt modelId="{7D1A17D5-46CE-4815-883D-4F88A2098FF5}" type="sibTrans" cxnId="{DF923AE4-9337-4115-BD6F-9741C61BDEF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D69ED6D-9EB2-44F4-B8E8-81AB596E67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preprocessing for secondary data was time-intensive due to inconsistencies and noise.</a:t>
          </a:r>
        </a:p>
      </dgm:t>
    </dgm:pt>
    <dgm:pt modelId="{2C800A9D-BD99-4598-8BEA-DB2EEFC82E6F}" type="parTrans" cxnId="{8076E8D2-2D1E-4B90-8B60-C41044E19CE9}">
      <dgm:prSet/>
      <dgm:spPr/>
      <dgm:t>
        <a:bodyPr/>
        <a:lstStyle/>
        <a:p>
          <a:endParaRPr lang="en-US"/>
        </a:p>
      </dgm:t>
    </dgm:pt>
    <dgm:pt modelId="{DCC6ABCC-78C8-49E2-8D0A-988C719BAC70}" type="sibTrans" cxnId="{8076E8D2-2D1E-4B90-8B60-C41044E19CE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485D56F-FD76-4C09-8473-8D75A9C7BD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Lessons learned: Importance of version control (used GitHub privately), and documenting all preprocessing steps clearly.</a:t>
          </a:r>
        </a:p>
      </dgm:t>
    </dgm:pt>
    <dgm:pt modelId="{9A81B0C8-B268-4BD1-B722-DAD49EB2D603}" type="parTrans" cxnId="{39732860-EEB7-41A2-9F84-2A6D40C2B54F}">
      <dgm:prSet/>
      <dgm:spPr/>
      <dgm:t>
        <a:bodyPr/>
        <a:lstStyle/>
        <a:p>
          <a:endParaRPr lang="en-US"/>
        </a:p>
      </dgm:t>
    </dgm:pt>
    <dgm:pt modelId="{5AC4BE5E-A302-4A71-98A5-0C810154CC7F}" type="sibTrans" cxnId="{39732860-EEB7-41A2-9F84-2A6D40C2B5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E8CD63B-43AE-4450-8FD3-AC2C4831D9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My </a:t>
          </a:r>
          <a:r>
            <a:rPr lang="en-US" dirty="0" err="1"/>
            <a:t>Github</a:t>
          </a:r>
          <a:r>
            <a:rPr lang="en-US" dirty="0"/>
            <a:t>: Robert-Solomon12</a:t>
          </a:r>
        </a:p>
      </dgm:t>
    </dgm:pt>
    <dgm:pt modelId="{63671DAE-110D-435C-87B1-722C8B0EB29E}" type="sibTrans" cxnId="{708BEDFF-04F9-400E-94C2-6A6A2B1F76E3}">
      <dgm:prSet/>
      <dgm:spPr/>
      <dgm:t>
        <a:bodyPr/>
        <a:lstStyle/>
        <a:p>
          <a:endParaRPr lang="en-IE"/>
        </a:p>
      </dgm:t>
    </dgm:pt>
    <dgm:pt modelId="{39D1B5AD-5882-4E19-9612-C86C80B0B403}" type="parTrans" cxnId="{708BEDFF-04F9-400E-94C2-6A6A2B1F76E3}">
      <dgm:prSet/>
      <dgm:spPr/>
      <dgm:t>
        <a:bodyPr/>
        <a:lstStyle/>
        <a:p>
          <a:endParaRPr lang="en-IE"/>
        </a:p>
      </dgm:t>
    </dgm:pt>
    <dgm:pt modelId="{063B1DD3-10EE-4080-9BDA-641AC74C683C}" type="pres">
      <dgm:prSet presAssocID="{8F974A11-11BE-455D-98A0-3318BF09DD14}" presName="root" presStyleCnt="0">
        <dgm:presLayoutVars>
          <dgm:dir/>
          <dgm:resizeHandles val="exact"/>
        </dgm:presLayoutVars>
      </dgm:prSet>
      <dgm:spPr/>
    </dgm:pt>
    <dgm:pt modelId="{4DF09ACE-25A7-47A6-8CA7-07DFF5669094}" type="pres">
      <dgm:prSet presAssocID="{8F974A11-11BE-455D-98A0-3318BF09DD14}" presName="container" presStyleCnt="0">
        <dgm:presLayoutVars>
          <dgm:dir/>
          <dgm:resizeHandles val="exact"/>
        </dgm:presLayoutVars>
      </dgm:prSet>
      <dgm:spPr/>
    </dgm:pt>
    <dgm:pt modelId="{E0472DB9-FEA5-49D7-BA2B-BFD0080C3D80}" type="pres">
      <dgm:prSet presAssocID="{C124DB1B-302A-4743-B886-3B8C52F46981}" presName="compNode" presStyleCnt="0"/>
      <dgm:spPr/>
    </dgm:pt>
    <dgm:pt modelId="{21BCF05B-44C5-41D0-8E75-5FFE25EA1F0D}" type="pres">
      <dgm:prSet presAssocID="{C124DB1B-302A-4743-B886-3B8C52F46981}" presName="iconBgRect" presStyleLbl="bgShp" presStyleIdx="0" presStyleCnt="4"/>
      <dgm:spPr/>
    </dgm:pt>
    <dgm:pt modelId="{F5EDD324-069C-4791-8B66-CCE1F291F6E2}" type="pres">
      <dgm:prSet presAssocID="{C124DB1B-302A-4743-B886-3B8C52F4698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761EF48-BA51-404B-BB40-387D1BF0E55C}" type="pres">
      <dgm:prSet presAssocID="{C124DB1B-302A-4743-B886-3B8C52F46981}" presName="spaceRect" presStyleCnt="0"/>
      <dgm:spPr/>
    </dgm:pt>
    <dgm:pt modelId="{7CAF78DF-4286-49A5-B08A-808063CC8E04}" type="pres">
      <dgm:prSet presAssocID="{C124DB1B-302A-4743-B886-3B8C52F46981}" presName="textRect" presStyleLbl="revTx" presStyleIdx="0" presStyleCnt="4">
        <dgm:presLayoutVars>
          <dgm:chMax val="1"/>
          <dgm:chPref val="1"/>
        </dgm:presLayoutVars>
      </dgm:prSet>
      <dgm:spPr/>
    </dgm:pt>
    <dgm:pt modelId="{F11D2864-AF43-4630-B1C2-4BE1A2BCB851}" type="pres">
      <dgm:prSet presAssocID="{7D1A17D5-46CE-4815-883D-4F88A2098FF5}" presName="sibTrans" presStyleLbl="sibTrans2D1" presStyleIdx="0" presStyleCnt="0"/>
      <dgm:spPr/>
    </dgm:pt>
    <dgm:pt modelId="{C2AAD601-8D0C-4612-B3D4-E690E3E76FC7}" type="pres">
      <dgm:prSet presAssocID="{BD69ED6D-9EB2-44F4-B8E8-81AB596E674B}" presName="compNode" presStyleCnt="0"/>
      <dgm:spPr/>
    </dgm:pt>
    <dgm:pt modelId="{2B014CB8-9657-4DBB-AAC7-DD27BD92351A}" type="pres">
      <dgm:prSet presAssocID="{BD69ED6D-9EB2-44F4-B8E8-81AB596E674B}" presName="iconBgRect" presStyleLbl="bgShp" presStyleIdx="1" presStyleCnt="4"/>
      <dgm:spPr/>
    </dgm:pt>
    <dgm:pt modelId="{86462BC3-40B9-4341-B6A3-FD81EF4B08E7}" type="pres">
      <dgm:prSet presAssocID="{BD69ED6D-9EB2-44F4-B8E8-81AB596E67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1B64FA0-00E3-4A6A-A9C2-60D2609D0093}" type="pres">
      <dgm:prSet presAssocID="{BD69ED6D-9EB2-44F4-B8E8-81AB596E674B}" presName="spaceRect" presStyleCnt="0"/>
      <dgm:spPr/>
    </dgm:pt>
    <dgm:pt modelId="{6097EBCF-FC27-425E-81D1-A1E3714CF5F4}" type="pres">
      <dgm:prSet presAssocID="{BD69ED6D-9EB2-44F4-B8E8-81AB596E674B}" presName="textRect" presStyleLbl="revTx" presStyleIdx="1" presStyleCnt="4">
        <dgm:presLayoutVars>
          <dgm:chMax val="1"/>
          <dgm:chPref val="1"/>
        </dgm:presLayoutVars>
      </dgm:prSet>
      <dgm:spPr/>
    </dgm:pt>
    <dgm:pt modelId="{A708333E-765E-4AD2-A588-7198AF242E8B}" type="pres">
      <dgm:prSet presAssocID="{DCC6ABCC-78C8-49E2-8D0A-988C719BAC70}" presName="sibTrans" presStyleLbl="sibTrans2D1" presStyleIdx="0" presStyleCnt="0"/>
      <dgm:spPr/>
    </dgm:pt>
    <dgm:pt modelId="{97845CD8-8801-40D3-B78A-D2470AAAB40E}" type="pres">
      <dgm:prSet presAssocID="{0485D56F-FD76-4C09-8473-8D75A9C7BDD0}" presName="compNode" presStyleCnt="0"/>
      <dgm:spPr/>
    </dgm:pt>
    <dgm:pt modelId="{518F1FFD-90BE-4D71-8546-7563A88D539A}" type="pres">
      <dgm:prSet presAssocID="{0485D56F-FD76-4C09-8473-8D75A9C7BDD0}" presName="iconBgRect" presStyleLbl="bgShp" presStyleIdx="2" presStyleCnt="4"/>
      <dgm:spPr/>
    </dgm:pt>
    <dgm:pt modelId="{BE03DB68-CA90-40F9-AC83-462D3756301C}" type="pres">
      <dgm:prSet presAssocID="{0485D56F-FD76-4C09-8473-8D75A9C7BDD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C6434B12-FADD-488D-99CC-8211CCCB069E}" type="pres">
      <dgm:prSet presAssocID="{0485D56F-FD76-4C09-8473-8D75A9C7BDD0}" presName="spaceRect" presStyleCnt="0"/>
      <dgm:spPr/>
    </dgm:pt>
    <dgm:pt modelId="{7D38F420-EEBA-4681-834F-D554336C2F69}" type="pres">
      <dgm:prSet presAssocID="{0485D56F-FD76-4C09-8473-8D75A9C7BDD0}" presName="textRect" presStyleLbl="revTx" presStyleIdx="2" presStyleCnt="4">
        <dgm:presLayoutVars>
          <dgm:chMax val="1"/>
          <dgm:chPref val="1"/>
        </dgm:presLayoutVars>
      </dgm:prSet>
      <dgm:spPr/>
    </dgm:pt>
    <dgm:pt modelId="{2FB77B50-D468-4CA0-981E-7F2F1BE252CD}" type="pres">
      <dgm:prSet presAssocID="{5AC4BE5E-A302-4A71-98A5-0C810154CC7F}" presName="sibTrans" presStyleLbl="sibTrans2D1" presStyleIdx="0" presStyleCnt="0"/>
      <dgm:spPr/>
    </dgm:pt>
    <dgm:pt modelId="{CC981A16-9440-43B0-9C2E-ECCBA5824DDD}" type="pres">
      <dgm:prSet presAssocID="{DE8CD63B-43AE-4450-8FD3-AC2C4831D9B1}" presName="compNode" presStyleCnt="0"/>
      <dgm:spPr/>
    </dgm:pt>
    <dgm:pt modelId="{FAE7DC57-B8CF-43B4-9EC3-C429CA9D16F1}" type="pres">
      <dgm:prSet presAssocID="{DE8CD63B-43AE-4450-8FD3-AC2C4831D9B1}" presName="iconBgRect" presStyleLbl="bgShp" presStyleIdx="3" presStyleCnt="4"/>
      <dgm:spPr/>
    </dgm:pt>
    <dgm:pt modelId="{4D058A79-934B-40A0-A8C9-8D35C6E82C92}" type="pres">
      <dgm:prSet presAssocID="{DE8CD63B-43AE-4450-8FD3-AC2C4831D9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CFC9A427-4242-4DB5-923C-5E24E21D8690}" type="pres">
      <dgm:prSet presAssocID="{DE8CD63B-43AE-4450-8FD3-AC2C4831D9B1}" presName="spaceRect" presStyleCnt="0"/>
      <dgm:spPr/>
    </dgm:pt>
    <dgm:pt modelId="{79213583-8268-4710-AAC1-DB9D206823FE}" type="pres">
      <dgm:prSet presAssocID="{DE8CD63B-43AE-4450-8FD3-AC2C4831D9B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006400C-A869-4457-BCE4-4032FD08ADD4}" type="presOf" srcId="{BD69ED6D-9EB2-44F4-B8E8-81AB596E674B}" destId="{6097EBCF-FC27-425E-81D1-A1E3714CF5F4}" srcOrd="0" destOrd="0" presId="urn:microsoft.com/office/officeart/2018/2/layout/IconCircleList"/>
    <dgm:cxn modelId="{EDB5C31E-6C49-4ED2-AA7D-D1FBA088056B}" type="presOf" srcId="{DE8CD63B-43AE-4450-8FD3-AC2C4831D9B1}" destId="{79213583-8268-4710-AAC1-DB9D206823FE}" srcOrd="0" destOrd="0" presId="urn:microsoft.com/office/officeart/2018/2/layout/IconCircleList"/>
    <dgm:cxn modelId="{39732860-EEB7-41A2-9F84-2A6D40C2B54F}" srcId="{8F974A11-11BE-455D-98A0-3318BF09DD14}" destId="{0485D56F-FD76-4C09-8473-8D75A9C7BDD0}" srcOrd="2" destOrd="0" parTransId="{9A81B0C8-B268-4BD1-B722-DAD49EB2D603}" sibTransId="{5AC4BE5E-A302-4A71-98A5-0C810154CC7F}"/>
    <dgm:cxn modelId="{DBD3887F-FA01-4188-802D-C557977D7A67}" type="presOf" srcId="{5AC4BE5E-A302-4A71-98A5-0C810154CC7F}" destId="{2FB77B50-D468-4CA0-981E-7F2F1BE252CD}" srcOrd="0" destOrd="0" presId="urn:microsoft.com/office/officeart/2018/2/layout/IconCircleList"/>
    <dgm:cxn modelId="{7691DBAF-B875-4FC9-A33E-940722E8507E}" type="presOf" srcId="{8F974A11-11BE-455D-98A0-3318BF09DD14}" destId="{063B1DD3-10EE-4080-9BDA-641AC74C683C}" srcOrd="0" destOrd="0" presId="urn:microsoft.com/office/officeart/2018/2/layout/IconCircleList"/>
    <dgm:cxn modelId="{84C830D2-8A18-4745-A22F-D72966187E34}" type="presOf" srcId="{7D1A17D5-46CE-4815-883D-4F88A2098FF5}" destId="{F11D2864-AF43-4630-B1C2-4BE1A2BCB851}" srcOrd="0" destOrd="0" presId="urn:microsoft.com/office/officeart/2018/2/layout/IconCircleList"/>
    <dgm:cxn modelId="{8076E8D2-2D1E-4B90-8B60-C41044E19CE9}" srcId="{8F974A11-11BE-455D-98A0-3318BF09DD14}" destId="{BD69ED6D-9EB2-44F4-B8E8-81AB596E674B}" srcOrd="1" destOrd="0" parTransId="{2C800A9D-BD99-4598-8BEA-DB2EEFC82E6F}" sibTransId="{DCC6ABCC-78C8-49E2-8D0A-988C719BAC70}"/>
    <dgm:cxn modelId="{C595F6DB-883F-475C-8491-08BD5870CBF7}" type="presOf" srcId="{0485D56F-FD76-4C09-8473-8D75A9C7BDD0}" destId="{7D38F420-EEBA-4681-834F-D554336C2F69}" srcOrd="0" destOrd="0" presId="urn:microsoft.com/office/officeart/2018/2/layout/IconCircleList"/>
    <dgm:cxn modelId="{DF923AE4-9337-4115-BD6F-9741C61BDEF9}" srcId="{8F974A11-11BE-455D-98A0-3318BF09DD14}" destId="{C124DB1B-302A-4743-B886-3B8C52F46981}" srcOrd="0" destOrd="0" parTransId="{497BABF5-A1AA-4D64-A6F3-E6151DFD85BF}" sibTransId="{7D1A17D5-46CE-4815-883D-4F88A2098FF5}"/>
    <dgm:cxn modelId="{A2EA94E7-0C76-4D99-9AEC-FD1243CB9EF7}" type="presOf" srcId="{DCC6ABCC-78C8-49E2-8D0A-988C719BAC70}" destId="{A708333E-765E-4AD2-A588-7198AF242E8B}" srcOrd="0" destOrd="0" presId="urn:microsoft.com/office/officeart/2018/2/layout/IconCircleList"/>
    <dgm:cxn modelId="{097929E8-B0D7-43AB-947B-B64CDA8FEDCA}" type="presOf" srcId="{C124DB1B-302A-4743-B886-3B8C52F46981}" destId="{7CAF78DF-4286-49A5-B08A-808063CC8E04}" srcOrd="0" destOrd="0" presId="urn:microsoft.com/office/officeart/2018/2/layout/IconCircleList"/>
    <dgm:cxn modelId="{708BEDFF-04F9-400E-94C2-6A6A2B1F76E3}" srcId="{8F974A11-11BE-455D-98A0-3318BF09DD14}" destId="{DE8CD63B-43AE-4450-8FD3-AC2C4831D9B1}" srcOrd="3" destOrd="0" parTransId="{39D1B5AD-5882-4E19-9612-C86C80B0B403}" sibTransId="{63671DAE-110D-435C-87B1-722C8B0EB29E}"/>
    <dgm:cxn modelId="{7297CEB1-7D0D-47D7-BD1C-D3FB2B4217E7}" type="presParOf" srcId="{063B1DD3-10EE-4080-9BDA-641AC74C683C}" destId="{4DF09ACE-25A7-47A6-8CA7-07DFF5669094}" srcOrd="0" destOrd="0" presId="urn:microsoft.com/office/officeart/2018/2/layout/IconCircleList"/>
    <dgm:cxn modelId="{1993C0EA-FE61-44C7-82BF-4D311370CA50}" type="presParOf" srcId="{4DF09ACE-25A7-47A6-8CA7-07DFF5669094}" destId="{E0472DB9-FEA5-49D7-BA2B-BFD0080C3D80}" srcOrd="0" destOrd="0" presId="urn:microsoft.com/office/officeart/2018/2/layout/IconCircleList"/>
    <dgm:cxn modelId="{299086F0-D8A4-4DED-8A4C-5E5C78C0C60D}" type="presParOf" srcId="{E0472DB9-FEA5-49D7-BA2B-BFD0080C3D80}" destId="{21BCF05B-44C5-41D0-8E75-5FFE25EA1F0D}" srcOrd="0" destOrd="0" presId="urn:microsoft.com/office/officeart/2018/2/layout/IconCircleList"/>
    <dgm:cxn modelId="{25FE3B28-8942-4FE4-8B2D-95E3F4812D0C}" type="presParOf" srcId="{E0472DB9-FEA5-49D7-BA2B-BFD0080C3D80}" destId="{F5EDD324-069C-4791-8B66-CCE1F291F6E2}" srcOrd="1" destOrd="0" presId="urn:microsoft.com/office/officeart/2018/2/layout/IconCircleList"/>
    <dgm:cxn modelId="{B81CB96E-D021-4C66-B43C-F56D96021372}" type="presParOf" srcId="{E0472DB9-FEA5-49D7-BA2B-BFD0080C3D80}" destId="{9761EF48-BA51-404B-BB40-387D1BF0E55C}" srcOrd="2" destOrd="0" presId="urn:microsoft.com/office/officeart/2018/2/layout/IconCircleList"/>
    <dgm:cxn modelId="{C7E8DC32-03C8-4BF7-819F-2DD30AC5D7B9}" type="presParOf" srcId="{E0472DB9-FEA5-49D7-BA2B-BFD0080C3D80}" destId="{7CAF78DF-4286-49A5-B08A-808063CC8E04}" srcOrd="3" destOrd="0" presId="urn:microsoft.com/office/officeart/2018/2/layout/IconCircleList"/>
    <dgm:cxn modelId="{1A722935-C8F8-44C9-8320-B6AF81229A2E}" type="presParOf" srcId="{4DF09ACE-25A7-47A6-8CA7-07DFF5669094}" destId="{F11D2864-AF43-4630-B1C2-4BE1A2BCB851}" srcOrd="1" destOrd="0" presId="urn:microsoft.com/office/officeart/2018/2/layout/IconCircleList"/>
    <dgm:cxn modelId="{4353EE91-9334-44EC-B112-46D70E1D31F5}" type="presParOf" srcId="{4DF09ACE-25A7-47A6-8CA7-07DFF5669094}" destId="{C2AAD601-8D0C-4612-B3D4-E690E3E76FC7}" srcOrd="2" destOrd="0" presId="urn:microsoft.com/office/officeart/2018/2/layout/IconCircleList"/>
    <dgm:cxn modelId="{2832998A-F953-4BFB-B20D-3655C375BBDE}" type="presParOf" srcId="{C2AAD601-8D0C-4612-B3D4-E690E3E76FC7}" destId="{2B014CB8-9657-4DBB-AAC7-DD27BD92351A}" srcOrd="0" destOrd="0" presId="urn:microsoft.com/office/officeart/2018/2/layout/IconCircleList"/>
    <dgm:cxn modelId="{1F85DEBC-5B70-41E7-9775-7D5DB8F77057}" type="presParOf" srcId="{C2AAD601-8D0C-4612-B3D4-E690E3E76FC7}" destId="{86462BC3-40B9-4341-B6A3-FD81EF4B08E7}" srcOrd="1" destOrd="0" presId="urn:microsoft.com/office/officeart/2018/2/layout/IconCircleList"/>
    <dgm:cxn modelId="{355B42FA-F6E4-409E-AFE2-3966BDAE3C1D}" type="presParOf" srcId="{C2AAD601-8D0C-4612-B3D4-E690E3E76FC7}" destId="{C1B64FA0-00E3-4A6A-A9C2-60D2609D0093}" srcOrd="2" destOrd="0" presId="urn:microsoft.com/office/officeart/2018/2/layout/IconCircleList"/>
    <dgm:cxn modelId="{13875F7D-2D06-4AB4-B2B0-A8F856F604C3}" type="presParOf" srcId="{C2AAD601-8D0C-4612-B3D4-E690E3E76FC7}" destId="{6097EBCF-FC27-425E-81D1-A1E3714CF5F4}" srcOrd="3" destOrd="0" presId="urn:microsoft.com/office/officeart/2018/2/layout/IconCircleList"/>
    <dgm:cxn modelId="{64568E07-4679-4F34-BB57-344C688FE6B2}" type="presParOf" srcId="{4DF09ACE-25A7-47A6-8CA7-07DFF5669094}" destId="{A708333E-765E-4AD2-A588-7198AF242E8B}" srcOrd="3" destOrd="0" presId="urn:microsoft.com/office/officeart/2018/2/layout/IconCircleList"/>
    <dgm:cxn modelId="{C933C6DF-4675-46C5-B7E9-B40DE524152B}" type="presParOf" srcId="{4DF09ACE-25A7-47A6-8CA7-07DFF5669094}" destId="{97845CD8-8801-40D3-B78A-D2470AAAB40E}" srcOrd="4" destOrd="0" presId="urn:microsoft.com/office/officeart/2018/2/layout/IconCircleList"/>
    <dgm:cxn modelId="{B4BB0193-311F-4CEE-8E42-9C64D3189AB0}" type="presParOf" srcId="{97845CD8-8801-40D3-B78A-D2470AAAB40E}" destId="{518F1FFD-90BE-4D71-8546-7563A88D539A}" srcOrd="0" destOrd="0" presId="urn:microsoft.com/office/officeart/2018/2/layout/IconCircleList"/>
    <dgm:cxn modelId="{512FB62D-3A29-4696-B921-783AF16810B4}" type="presParOf" srcId="{97845CD8-8801-40D3-B78A-D2470AAAB40E}" destId="{BE03DB68-CA90-40F9-AC83-462D3756301C}" srcOrd="1" destOrd="0" presId="urn:microsoft.com/office/officeart/2018/2/layout/IconCircleList"/>
    <dgm:cxn modelId="{80CC8ADE-5D2B-4F86-8C98-D3C579FCB1EA}" type="presParOf" srcId="{97845CD8-8801-40D3-B78A-D2470AAAB40E}" destId="{C6434B12-FADD-488D-99CC-8211CCCB069E}" srcOrd="2" destOrd="0" presId="urn:microsoft.com/office/officeart/2018/2/layout/IconCircleList"/>
    <dgm:cxn modelId="{73994C07-98C0-4D92-B0C0-E867D16DEF71}" type="presParOf" srcId="{97845CD8-8801-40D3-B78A-D2470AAAB40E}" destId="{7D38F420-EEBA-4681-834F-D554336C2F69}" srcOrd="3" destOrd="0" presId="urn:microsoft.com/office/officeart/2018/2/layout/IconCircleList"/>
    <dgm:cxn modelId="{9CD19D7D-7073-4A26-BB81-F31F7DB261AF}" type="presParOf" srcId="{4DF09ACE-25A7-47A6-8CA7-07DFF5669094}" destId="{2FB77B50-D468-4CA0-981E-7F2F1BE252CD}" srcOrd="5" destOrd="0" presId="urn:microsoft.com/office/officeart/2018/2/layout/IconCircleList"/>
    <dgm:cxn modelId="{330C8C16-10A7-46C9-8F6C-52AAA45C17FF}" type="presParOf" srcId="{4DF09ACE-25A7-47A6-8CA7-07DFF5669094}" destId="{CC981A16-9440-43B0-9C2E-ECCBA5824DDD}" srcOrd="6" destOrd="0" presId="urn:microsoft.com/office/officeart/2018/2/layout/IconCircleList"/>
    <dgm:cxn modelId="{170F2A41-90CA-47B6-B110-E15F13A574CD}" type="presParOf" srcId="{CC981A16-9440-43B0-9C2E-ECCBA5824DDD}" destId="{FAE7DC57-B8CF-43B4-9EC3-C429CA9D16F1}" srcOrd="0" destOrd="0" presId="urn:microsoft.com/office/officeart/2018/2/layout/IconCircleList"/>
    <dgm:cxn modelId="{8DD3993D-1EB4-43B9-8CD7-5D1F957F452A}" type="presParOf" srcId="{CC981A16-9440-43B0-9C2E-ECCBA5824DDD}" destId="{4D058A79-934B-40A0-A8C9-8D35C6E82C92}" srcOrd="1" destOrd="0" presId="urn:microsoft.com/office/officeart/2018/2/layout/IconCircleList"/>
    <dgm:cxn modelId="{93A39375-6A60-4A9A-9412-EDBF2D697A23}" type="presParOf" srcId="{CC981A16-9440-43B0-9C2E-ECCBA5824DDD}" destId="{CFC9A427-4242-4DB5-923C-5E24E21D8690}" srcOrd="2" destOrd="0" presId="urn:microsoft.com/office/officeart/2018/2/layout/IconCircleList"/>
    <dgm:cxn modelId="{959E3930-F66D-4881-A8BB-D846E54248F4}" type="presParOf" srcId="{CC981A16-9440-43B0-9C2E-ECCBA5824DDD}" destId="{79213583-8268-4710-AAC1-DB9D206823F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A231BAF-9923-46BC-AFCB-22C6287E164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C69CEF4-04E2-4A09-86EE-FFEBB247D823}">
      <dgm:prSet/>
      <dgm:spPr/>
      <dgm:t>
        <a:bodyPr/>
        <a:lstStyle/>
        <a:p>
          <a:r>
            <a:rPr lang="en-US"/>
            <a:t>• Recommendations for future research</a:t>
          </a:r>
        </a:p>
      </dgm:t>
    </dgm:pt>
    <dgm:pt modelId="{F761B4CE-59E7-4975-BE3D-D76079FB8F85}" type="parTrans" cxnId="{DCBAC88D-4709-4398-8F54-35AFEDD34AC6}">
      <dgm:prSet/>
      <dgm:spPr/>
      <dgm:t>
        <a:bodyPr/>
        <a:lstStyle/>
        <a:p>
          <a:endParaRPr lang="en-US"/>
        </a:p>
      </dgm:t>
    </dgm:pt>
    <dgm:pt modelId="{A59821D7-D361-4D18-A4C1-5F92BF492BEC}" type="sibTrans" cxnId="{DCBAC88D-4709-4398-8F54-35AFEDD34AC6}">
      <dgm:prSet/>
      <dgm:spPr/>
      <dgm:t>
        <a:bodyPr/>
        <a:lstStyle/>
        <a:p>
          <a:endParaRPr lang="en-US"/>
        </a:p>
      </dgm:t>
    </dgm:pt>
    <dgm:pt modelId="{E64C7E76-9BF1-42C0-B315-7EDC09D5DA74}">
      <dgm:prSet/>
      <dgm:spPr/>
      <dgm:t>
        <a:bodyPr/>
        <a:lstStyle/>
        <a:p>
          <a:r>
            <a:rPr lang="en-US"/>
            <a:t>• Improvements and extensions</a:t>
          </a:r>
        </a:p>
      </dgm:t>
    </dgm:pt>
    <dgm:pt modelId="{00F777FA-2CAE-42BF-BFFB-79D153CB5AEF}" type="parTrans" cxnId="{EC149305-34FD-4CD6-A06E-1FB2BABEFE94}">
      <dgm:prSet/>
      <dgm:spPr/>
      <dgm:t>
        <a:bodyPr/>
        <a:lstStyle/>
        <a:p>
          <a:endParaRPr lang="en-US"/>
        </a:p>
      </dgm:t>
    </dgm:pt>
    <dgm:pt modelId="{36B4E5AD-FB97-4CEB-B480-9EC7CA90E3F4}" type="sibTrans" cxnId="{EC149305-34FD-4CD6-A06E-1FB2BABEFE94}">
      <dgm:prSet/>
      <dgm:spPr/>
      <dgm:t>
        <a:bodyPr/>
        <a:lstStyle/>
        <a:p>
          <a:endParaRPr lang="en-US"/>
        </a:p>
      </dgm:t>
    </dgm:pt>
    <dgm:pt modelId="{C00EA2FC-8D46-4518-9C78-0C27F2AAC520}" type="pres">
      <dgm:prSet presAssocID="{3A231BAF-9923-46BC-AFCB-22C6287E1649}" presName="root" presStyleCnt="0">
        <dgm:presLayoutVars>
          <dgm:dir/>
          <dgm:resizeHandles val="exact"/>
        </dgm:presLayoutVars>
      </dgm:prSet>
      <dgm:spPr/>
    </dgm:pt>
    <dgm:pt modelId="{AE8CE4C1-C131-4A46-9FD5-122932274A6E}" type="pres">
      <dgm:prSet presAssocID="{8C69CEF4-04E2-4A09-86EE-FFEBB247D823}" presName="compNode" presStyleCnt="0"/>
      <dgm:spPr/>
    </dgm:pt>
    <dgm:pt modelId="{3FABDC03-8114-4E02-B957-E484288270B4}" type="pres">
      <dgm:prSet presAssocID="{8C69CEF4-04E2-4A09-86EE-FFEBB247D82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37B152A4-54DC-4CEE-8610-8760AB2094AA}" type="pres">
      <dgm:prSet presAssocID="{8C69CEF4-04E2-4A09-86EE-FFEBB247D823}" presName="spaceRect" presStyleCnt="0"/>
      <dgm:spPr/>
    </dgm:pt>
    <dgm:pt modelId="{5B2883D8-871F-4798-B1FA-B6767C3AA8BD}" type="pres">
      <dgm:prSet presAssocID="{8C69CEF4-04E2-4A09-86EE-FFEBB247D823}" presName="textRect" presStyleLbl="revTx" presStyleIdx="0" presStyleCnt="2">
        <dgm:presLayoutVars>
          <dgm:chMax val="1"/>
          <dgm:chPref val="1"/>
        </dgm:presLayoutVars>
      </dgm:prSet>
      <dgm:spPr/>
    </dgm:pt>
    <dgm:pt modelId="{D3ADC532-01FE-466D-BB87-476C14B3605F}" type="pres">
      <dgm:prSet presAssocID="{A59821D7-D361-4D18-A4C1-5F92BF492BEC}" presName="sibTrans" presStyleCnt="0"/>
      <dgm:spPr/>
    </dgm:pt>
    <dgm:pt modelId="{60E5ED12-14AB-4AEB-8FAE-86CF57F1FAC1}" type="pres">
      <dgm:prSet presAssocID="{E64C7E76-9BF1-42C0-B315-7EDC09D5DA74}" presName="compNode" presStyleCnt="0"/>
      <dgm:spPr/>
    </dgm:pt>
    <dgm:pt modelId="{EEE3B702-5C65-4A3C-9D86-D65DC34C1726}" type="pres">
      <dgm:prSet presAssocID="{E64C7E76-9BF1-42C0-B315-7EDC09D5DA7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38D3766-4832-4115-90A2-8909B4D69FAC}" type="pres">
      <dgm:prSet presAssocID="{E64C7E76-9BF1-42C0-B315-7EDC09D5DA74}" presName="spaceRect" presStyleCnt="0"/>
      <dgm:spPr/>
    </dgm:pt>
    <dgm:pt modelId="{115D26D1-7CE4-454B-95B1-5C80BF8ADE00}" type="pres">
      <dgm:prSet presAssocID="{E64C7E76-9BF1-42C0-B315-7EDC09D5DA7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C149305-34FD-4CD6-A06E-1FB2BABEFE94}" srcId="{3A231BAF-9923-46BC-AFCB-22C6287E1649}" destId="{E64C7E76-9BF1-42C0-B315-7EDC09D5DA74}" srcOrd="1" destOrd="0" parTransId="{00F777FA-2CAE-42BF-BFFB-79D153CB5AEF}" sibTransId="{36B4E5AD-FB97-4CEB-B480-9EC7CA90E3F4}"/>
    <dgm:cxn modelId="{DCBAC88D-4709-4398-8F54-35AFEDD34AC6}" srcId="{3A231BAF-9923-46BC-AFCB-22C6287E1649}" destId="{8C69CEF4-04E2-4A09-86EE-FFEBB247D823}" srcOrd="0" destOrd="0" parTransId="{F761B4CE-59E7-4975-BE3D-D76079FB8F85}" sibTransId="{A59821D7-D361-4D18-A4C1-5F92BF492BEC}"/>
    <dgm:cxn modelId="{AD882C9E-5D0B-4C49-AE22-E8FC01F50CC0}" type="presOf" srcId="{8C69CEF4-04E2-4A09-86EE-FFEBB247D823}" destId="{5B2883D8-871F-4798-B1FA-B6767C3AA8BD}" srcOrd="0" destOrd="0" presId="urn:microsoft.com/office/officeart/2018/2/layout/IconLabelList"/>
    <dgm:cxn modelId="{84623ADF-82BA-4690-A6C5-5280F790081B}" type="presOf" srcId="{3A231BAF-9923-46BC-AFCB-22C6287E1649}" destId="{C00EA2FC-8D46-4518-9C78-0C27F2AAC520}" srcOrd="0" destOrd="0" presId="urn:microsoft.com/office/officeart/2018/2/layout/IconLabelList"/>
    <dgm:cxn modelId="{483816FE-2ED6-4CC2-92B0-BEC149449326}" type="presOf" srcId="{E64C7E76-9BF1-42C0-B315-7EDC09D5DA74}" destId="{115D26D1-7CE4-454B-95B1-5C80BF8ADE00}" srcOrd="0" destOrd="0" presId="urn:microsoft.com/office/officeart/2018/2/layout/IconLabelList"/>
    <dgm:cxn modelId="{0E968B5E-E199-4189-8015-2379BA7C678B}" type="presParOf" srcId="{C00EA2FC-8D46-4518-9C78-0C27F2AAC520}" destId="{AE8CE4C1-C131-4A46-9FD5-122932274A6E}" srcOrd="0" destOrd="0" presId="urn:microsoft.com/office/officeart/2018/2/layout/IconLabelList"/>
    <dgm:cxn modelId="{0B2CE37F-26FA-448B-B491-A8F5D6B43D9E}" type="presParOf" srcId="{AE8CE4C1-C131-4A46-9FD5-122932274A6E}" destId="{3FABDC03-8114-4E02-B957-E484288270B4}" srcOrd="0" destOrd="0" presId="urn:microsoft.com/office/officeart/2018/2/layout/IconLabelList"/>
    <dgm:cxn modelId="{A3A6859E-C61F-400F-B173-02E1FBFFE39F}" type="presParOf" srcId="{AE8CE4C1-C131-4A46-9FD5-122932274A6E}" destId="{37B152A4-54DC-4CEE-8610-8760AB2094AA}" srcOrd="1" destOrd="0" presId="urn:microsoft.com/office/officeart/2018/2/layout/IconLabelList"/>
    <dgm:cxn modelId="{F6420CBB-E14C-40E9-A2EA-C49480866F56}" type="presParOf" srcId="{AE8CE4C1-C131-4A46-9FD5-122932274A6E}" destId="{5B2883D8-871F-4798-B1FA-B6767C3AA8BD}" srcOrd="2" destOrd="0" presId="urn:microsoft.com/office/officeart/2018/2/layout/IconLabelList"/>
    <dgm:cxn modelId="{F419CCE2-01ED-4DD6-93B7-3E6D32427F3E}" type="presParOf" srcId="{C00EA2FC-8D46-4518-9C78-0C27F2AAC520}" destId="{D3ADC532-01FE-466D-BB87-476C14B3605F}" srcOrd="1" destOrd="0" presId="urn:microsoft.com/office/officeart/2018/2/layout/IconLabelList"/>
    <dgm:cxn modelId="{150EAD12-6F82-495B-BC65-A349E79F59C0}" type="presParOf" srcId="{C00EA2FC-8D46-4518-9C78-0C27F2AAC520}" destId="{60E5ED12-14AB-4AEB-8FAE-86CF57F1FAC1}" srcOrd="2" destOrd="0" presId="urn:microsoft.com/office/officeart/2018/2/layout/IconLabelList"/>
    <dgm:cxn modelId="{C9627026-00B0-4EBB-A7AB-080A42B95891}" type="presParOf" srcId="{60E5ED12-14AB-4AEB-8FAE-86CF57F1FAC1}" destId="{EEE3B702-5C65-4A3C-9D86-D65DC34C1726}" srcOrd="0" destOrd="0" presId="urn:microsoft.com/office/officeart/2018/2/layout/IconLabelList"/>
    <dgm:cxn modelId="{8A155692-EBEB-48F6-9812-2D451CD20618}" type="presParOf" srcId="{60E5ED12-14AB-4AEB-8FAE-86CF57F1FAC1}" destId="{938D3766-4832-4115-90A2-8909B4D69FAC}" srcOrd="1" destOrd="0" presId="urn:microsoft.com/office/officeart/2018/2/layout/IconLabelList"/>
    <dgm:cxn modelId="{B61AA329-E34B-4AE1-8796-AED2003B848A}" type="presParOf" srcId="{60E5ED12-14AB-4AEB-8FAE-86CF57F1FAC1}" destId="{115D26D1-7CE4-454B-95B1-5C80BF8ADE0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31C5AFD-9E6B-42D8-AB32-3980B70E741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158C4EA-F3CB-4913-8BE1-FF764E30B378}" type="pres">
      <dgm:prSet presAssocID="{331C5AFD-9E6B-42D8-AB32-3980B70E7413}" presName="root" presStyleCnt="0">
        <dgm:presLayoutVars>
          <dgm:dir/>
          <dgm:resizeHandles val="exact"/>
        </dgm:presLayoutVars>
      </dgm:prSet>
      <dgm:spPr/>
    </dgm:pt>
  </dgm:ptLst>
  <dgm:cxnLst>
    <dgm:cxn modelId="{6A56A575-39D9-4A1F-902B-56BF8F05164C}" type="presOf" srcId="{331C5AFD-9E6B-42D8-AB32-3980B70E7413}" destId="{7158C4EA-F3CB-4913-8BE1-FF764E30B378}" srcOrd="0" destOrd="0" presId="urn:microsoft.com/office/officeart/2018/5/layout/IconCircleLabelList"/>
  </dgm:cxnLst>
  <dgm:bg>
    <a:blipFill>
      <a:blip xmlns:r="http://schemas.openxmlformats.org/officeDocument/2006/relationships" r:embed="rId1">
        <a:extLst>
          <a:ext uri="{96DAC541-7B7A-43D3-8B79-37D633B846F1}">
            <asvg:svgBlip xmlns:asvg="http://schemas.microsoft.com/office/drawing/2016/SVG/main" r:embed="rId2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31C5AFD-9E6B-42D8-AB32-3980B70E7413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58C4EA-F3CB-4913-8BE1-FF764E30B378}" type="pres">
      <dgm:prSet presAssocID="{331C5AFD-9E6B-42D8-AB32-3980B70E7413}" presName="root" presStyleCnt="0">
        <dgm:presLayoutVars>
          <dgm:dir/>
          <dgm:resizeHandles val="exact"/>
        </dgm:presLayoutVars>
      </dgm:prSet>
      <dgm:spPr/>
    </dgm:pt>
  </dgm:ptLst>
  <dgm:cxnLst>
    <dgm:cxn modelId="{6A56A575-39D9-4A1F-902B-56BF8F05164C}" type="presOf" srcId="{331C5AFD-9E6B-42D8-AB32-3980B70E7413}" destId="{7158C4EA-F3CB-4913-8BE1-FF764E30B378}" srcOrd="0" destOrd="0" presId="urn:microsoft.com/office/officeart/2018/5/layout/IconCircleLabelList"/>
  </dgm:cxnLst>
  <dgm:bg>
    <a:blipFill>
      <a:blip xmlns:r="http://schemas.openxmlformats.org/officeDocument/2006/relationships" r:embed="rId1">
        <a:extLst>
          <a:ext uri="{28A0092B-C50C-407E-A947-70E740481C1C}">
            <a14:useLocalDpi xmlns:a14="http://schemas.microsoft.com/office/drawing/2010/main" val="0"/>
          </a:ext>
          <a:ext uri="{96DAC541-7B7A-43D3-8B79-37D633B846F1}">
            <asvg:svgBlip xmlns:asvg="http://schemas.microsoft.com/office/drawing/2016/SVG/main" r:embed="rId2"/>
          </a:ext>
        </a:extLst>
      </a:blip>
      <a:stretch>
        <a:fillRect/>
      </a:stretch>
    </a:blip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31C5AFD-9E6B-42D8-AB32-3980B70E741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4C04E7-8AA7-4DAD-8F0E-E76A7AE8505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b="1" u="sng" dirty="0" err="1">
              <a:solidFill>
                <a:srgbClr val="00B0F0"/>
              </a:solidFill>
            </a:rPr>
            <a:t>Linkedin</a:t>
          </a:r>
          <a:r>
            <a:rPr lang="en-US" sz="2000" b="1" u="sng" dirty="0">
              <a:solidFill>
                <a:srgbClr val="00B0F0"/>
              </a:solidFill>
            </a:rPr>
            <a:t>:</a:t>
          </a:r>
          <a:r>
            <a:rPr lang="en-US" sz="2000" b="1" u="none" dirty="0">
              <a:solidFill>
                <a:srgbClr val="00B0F0"/>
              </a:solidFill>
            </a:rPr>
            <a:t> </a:t>
          </a:r>
          <a:r>
            <a:rPr lang="en-IE" sz="2000" dirty="0">
              <a:hlinkClick xmlns:r="http://schemas.openxmlformats.org/officeDocument/2006/relationships" r:id="rId1"/>
            </a:rPr>
            <a:t>https://www.linkedin.com/in/robertosolomon/</a:t>
          </a:r>
          <a:endParaRPr lang="en-IE" sz="2000" dirty="0"/>
        </a:p>
        <a:p>
          <a:pPr>
            <a:lnSpc>
              <a:spcPct val="100000"/>
            </a:lnSpc>
          </a:pPr>
          <a:r>
            <a:rPr lang="en-IE" sz="2000" b="1" u="sng" dirty="0">
              <a:solidFill>
                <a:schemeClr val="bg1">
                  <a:lumMod val="95000"/>
                  <a:lumOff val="5000"/>
                </a:schemeClr>
              </a:solidFill>
            </a:rPr>
            <a:t>GITHUB:</a:t>
          </a:r>
          <a:r>
            <a:rPr lang="en-IE" sz="2000" dirty="0"/>
            <a:t> </a:t>
          </a:r>
          <a:r>
            <a:rPr lang="en-IE" sz="2000" dirty="0">
              <a:hlinkClick xmlns:r="http://schemas.openxmlformats.org/officeDocument/2006/relationships" r:id="rId2"/>
            </a:rPr>
            <a:t>https://github.com/robert-solomon12</a:t>
          </a:r>
          <a:endParaRPr lang="en-IE" sz="2000" dirty="0"/>
        </a:p>
      </dgm:t>
    </dgm:pt>
    <dgm:pt modelId="{5235E186-0872-41B6-8493-F67F0B7A1992}" type="sibTrans" cxnId="{C5BE1E0B-E0B8-44C0-AEF4-09BAF180C48E}">
      <dgm:prSet/>
      <dgm:spPr/>
      <dgm:t>
        <a:bodyPr/>
        <a:lstStyle/>
        <a:p>
          <a:endParaRPr lang="en-US"/>
        </a:p>
      </dgm:t>
    </dgm:pt>
    <dgm:pt modelId="{8AE77263-43E8-49D1-8607-BC0AF823D55F}" type="parTrans" cxnId="{C5BE1E0B-E0B8-44C0-AEF4-09BAF180C48E}">
      <dgm:prSet/>
      <dgm:spPr/>
      <dgm:t>
        <a:bodyPr/>
        <a:lstStyle/>
        <a:p>
          <a:endParaRPr lang="en-US"/>
        </a:p>
      </dgm:t>
    </dgm:pt>
    <dgm:pt modelId="{DD48D896-22D7-473C-B139-808FE633724B}" type="pres">
      <dgm:prSet presAssocID="{331C5AFD-9E6B-42D8-AB32-3980B70E7413}" presName="root" presStyleCnt="0">
        <dgm:presLayoutVars>
          <dgm:dir/>
          <dgm:resizeHandles val="exact"/>
        </dgm:presLayoutVars>
      </dgm:prSet>
      <dgm:spPr/>
    </dgm:pt>
    <dgm:pt modelId="{BF5C7218-F742-48BE-AE06-8274011C2B0B}" type="pres">
      <dgm:prSet presAssocID="{7C4C04E7-8AA7-4DAD-8F0E-E76A7AE85056}" presName="compNode" presStyleCnt="0"/>
      <dgm:spPr/>
    </dgm:pt>
    <dgm:pt modelId="{5EE91C20-1373-4F82-A74B-FEA24DC061BE}" type="pres">
      <dgm:prSet presAssocID="{7C4C04E7-8AA7-4DAD-8F0E-E76A7AE85056}" presName="iconRect" presStyleLbl="node1" presStyleIdx="0" presStyleCnt="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A96DDF48-164E-46B4-8582-B018058CB9F4}" type="pres">
      <dgm:prSet presAssocID="{7C4C04E7-8AA7-4DAD-8F0E-E76A7AE85056}" presName="spaceRect" presStyleCnt="0"/>
      <dgm:spPr/>
    </dgm:pt>
    <dgm:pt modelId="{8F96A635-216D-4983-8EF8-16E4BF3C8D6D}" type="pres">
      <dgm:prSet presAssocID="{7C4C04E7-8AA7-4DAD-8F0E-E76A7AE85056}" presName="textRect" presStyleLbl="revTx" presStyleIdx="0" presStyleCnt="1" custScaleX="174928">
        <dgm:presLayoutVars>
          <dgm:chMax val="1"/>
          <dgm:chPref val="1"/>
        </dgm:presLayoutVars>
      </dgm:prSet>
      <dgm:spPr/>
    </dgm:pt>
  </dgm:ptLst>
  <dgm:cxnLst>
    <dgm:cxn modelId="{C5BE1E0B-E0B8-44C0-AEF4-09BAF180C48E}" srcId="{331C5AFD-9E6B-42D8-AB32-3980B70E7413}" destId="{7C4C04E7-8AA7-4DAD-8F0E-E76A7AE85056}" srcOrd="0" destOrd="0" parTransId="{8AE77263-43E8-49D1-8607-BC0AF823D55F}" sibTransId="{5235E186-0872-41B6-8493-F67F0B7A1992}"/>
    <dgm:cxn modelId="{65A0E0A2-5FD4-44E1-86B4-060E53FFC2EB}" type="presOf" srcId="{331C5AFD-9E6B-42D8-AB32-3980B70E7413}" destId="{DD48D896-22D7-473C-B139-808FE633724B}" srcOrd="0" destOrd="0" presId="urn:microsoft.com/office/officeart/2018/2/layout/IconLabelList"/>
    <dgm:cxn modelId="{CED839FD-3898-400D-88E5-A8620A450C2E}" type="presOf" srcId="{7C4C04E7-8AA7-4DAD-8F0E-E76A7AE85056}" destId="{8F96A635-216D-4983-8EF8-16E4BF3C8D6D}" srcOrd="0" destOrd="0" presId="urn:microsoft.com/office/officeart/2018/2/layout/IconLabelList"/>
    <dgm:cxn modelId="{F0A40ADB-7CE7-4764-A423-7384F442952F}" type="presParOf" srcId="{DD48D896-22D7-473C-B139-808FE633724B}" destId="{BF5C7218-F742-48BE-AE06-8274011C2B0B}" srcOrd="0" destOrd="0" presId="urn:microsoft.com/office/officeart/2018/2/layout/IconLabelList"/>
    <dgm:cxn modelId="{33D82FB0-2B9E-4A38-8590-BC8BDF6164D5}" type="presParOf" srcId="{BF5C7218-F742-48BE-AE06-8274011C2B0B}" destId="{5EE91C20-1373-4F82-A74B-FEA24DC061BE}" srcOrd="0" destOrd="0" presId="urn:microsoft.com/office/officeart/2018/2/layout/IconLabelList"/>
    <dgm:cxn modelId="{DDBA86BE-F32B-4CEA-B86B-7779E9132F94}" type="presParOf" srcId="{BF5C7218-F742-48BE-AE06-8274011C2B0B}" destId="{A96DDF48-164E-46B4-8582-B018058CB9F4}" srcOrd="1" destOrd="0" presId="urn:microsoft.com/office/officeart/2018/2/layout/IconLabelList"/>
    <dgm:cxn modelId="{39C71C29-A939-4B69-8FE9-91EDBA09EDAD}" type="presParOf" srcId="{BF5C7218-F742-48BE-AE06-8274011C2B0B}" destId="{8F96A635-216D-4983-8EF8-16E4BF3C8D6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CD8245-86F9-4096-95FD-9E7DE6214AC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AFEBC1-0A1B-4D60-BFF8-603ACEACA721}">
      <dgm:prSet/>
      <dgm:spPr/>
      <dgm:t>
        <a:bodyPr/>
        <a:lstStyle/>
        <a:p>
          <a:r>
            <a:rPr lang="en-US" dirty="0"/>
            <a:t>Primary data collection using online surveys distributed to remote/hybrid and onsite workers.</a:t>
          </a:r>
        </a:p>
      </dgm:t>
    </dgm:pt>
    <dgm:pt modelId="{ADEA03D0-43EA-4167-9A50-F780041967CF}" type="parTrans" cxnId="{F52BAD5F-59D8-4A49-93C0-1641B321510C}">
      <dgm:prSet/>
      <dgm:spPr/>
      <dgm:t>
        <a:bodyPr/>
        <a:lstStyle/>
        <a:p>
          <a:endParaRPr lang="en-US"/>
        </a:p>
      </dgm:t>
    </dgm:pt>
    <dgm:pt modelId="{BD2E039F-C20D-4615-BB18-AFAE61BE7C02}" type="sibTrans" cxnId="{F52BAD5F-59D8-4A49-93C0-1641B321510C}">
      <dgm:prSet/>
      <dgm:spPr/>
      <dgm:t>
        <a:bodyPr/>
        <a:lstStyle/>
        <a:p>
          <a:endParaRPr lang="en-US"/>
        </a:p>
      </dgm:t>
    </dgm:pt>
    <dgm:pt modelId="{A80B1324-878E-421B-98FC-440FA216DB0F}">
      <dgm:prSet/>
      <dgm:spPr/>
      <dgm:t>
        <a:bodyPr/>
        <a:lstStyle/>
        <a:p>
          <a:r>
            <a:rPr lang="en-US" dirty="0"/>
            <a:t>Secondary dataset sourced from publicly available mental health research databases. (Kaggle)</a:t>
          </a:r>
        </a:p>
      </dgm:t>
    </dgm:pt>
    <dgm:pt modelId="{FF7851BA-6A04-4EC6-8B29-487F84E01ED3}" type="parTrans" cxnId="{8762FF53-BD0F-476E-BF80-739AE54C0763}">
      <dgm:prSet/>
      <dgm:spPr/>
      <dgm:t>
        <a:bodyPr/>
        <a:lstStyle/>
        <a:p>
          <a:endParaRPr lang="en-US"/>
        </a:p>
      </dgm:t>
    </dgm:pt>
    <dgm:pt modelId="{F350928A-E1B5-4D26-89F0-942A35A319FA}" type="sibTrans" cxnId="{8762FF53-BD0F-476E-BF80-739AE54C0763}">
      <dgm:prSet/>
      <dgm:spPr/>
      <dgm:t>
        <a:bodyPr/>
        <a:lstStyle/>
        <a:p>
          <a:endParaRPr lang="en-US"/>
        </a:p>
      </dgm:t>
    </dgm:pt>
    <dgm:pt modelId="{8ECF34D0-5E24-4049-ACE2-9010E0BFED7C}">
      <dgm:prSet/>
      <dgm:spPr/>
      <dgm:t>
        <a:bodyPr/>
        <a:lstStyle/>
        <a:p>
          <a:r>
            <a:rPr lang="en-US"/>
            <a:t>Statistical tools and techniques used: correlation analysis, regression modeling, and ANOVA testing.</a:t>
          </a:r>
        </a:p>
      </dgm:t>
    </dgm:pt>
    <dgm:pt modelId="{01C8714A-4FD9-4741-9B8C-2184C1BC0274}" type="parTrans" cxnId="{38C87C3F-A7DA-439D-8C6F-8401832DB212}">
      <dgm:prSet/>
      <dgm:spPr/>
      <dgm:t>
        <a:bodyPr/>
        <a:lstStyle/>
        <a:p>
          <a:endParaRPr lang="en-US"/>
        </a:p>
      </dgm:t>
    </dgm:pt>
    <dgm:pt modelId="{138B018B-2578-4F57-BB6A-0185972421E4}" type="sibTrans" cxnId="{38C87C3F-A7DA-439D-8C6F-8401832DB212}">
      <dgm:prSet/>
      <dgm:spPr/>
      <dgm:t>
        <a:bodyPr/>
        <a:lstStyle/>
        <a:p>
          <a:endParaRPr lang="en-US"/>
        </a:p>
      </dgm:t>
    </dgm:pt>
    <dgm:pt modelId="{D9CA6E68-92AB-4603-B4DB-BD225F70BF42}" type="pres">
      <dgm:prSet presAssocID="{B6CD8245-86F9-4096-95FD-9E7DE6214AC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E86E494-2BE4-423B-B17D-1AB8FF0C250D}" type="pres">
      <dgm:prSet presAssocID="{83AFEBC1-0A1B-4D60-BFF8-603ACEACA721}" presName="hierRoot1" presStyleCnt="0"/>
      <dgm:spPr/>
    </dgm:pt>
    <dgm:pt modelId="{A32F8E93-7AE7-4581-B6BC-A3F9536DE88C}" type="pres">
      <dgm:prSet presAssocID="{83AFEBC1-0A1B-4D60-BFF8-603ACEACA721}" presName="composite" presStyleCnt="0"/>
      <dgm:spPr/>
    </dgm:pt>
    <dgm:pt modelId="{A00C9AD4-2000-4B57-A686-473CCD758CDE}" type="pres">
      <dgm:prSet presAssocID="{83AFEBC1-0A1B-4D60-BFF8-603ACEACA721}" presName="background" presStyleLbl="node0" presStyleIdx="0" presStyleCnt="3"/>
      <dgm:spPr/>
    </dgm:pt>
    <dgm:pt modelId="{9A8DABDA-C2A9-430A-8F70-5386417E2B91}" type="pres">
      <dgm:prSet presAssocID="{83AFEBC1-0A1B-4D60-BFF8-603ACEACA721}" presName="text" presStyleLbl="fgAcc0" presStyleIdx="0" presStyleCnt="3">
        <dgm:presLayoutVars>
          <dgm:chPref val="3"/>
        </dgm:presLayoutVars>
      </dgm:prSet>
      <dgm:spPr/>
    </dgm:pt>
    <dgm:pt modelId="{992A9192-7699-4C4A-9282-ADFD85EFA5DB}" type="pres">
      <dgm:prSet presAssocID="{83AFEBC1-0A1B-4D60-BFF8-603ACEACA721}" presName="hierChild2" presStyleCnt="0"/>
      <dgm:spPr/>
    </dgm:pt>
    <dgm:pt modelId="{3C97D64B-3742-4AAB-85D5-641473442270}" type="pres">
      <dgm:prSet presAssocID="{A80B1324-878E-421B-98FC-440FA216DB0F}" presName="hierRoot1" presStyleCnt="0"/>
      <dgm:spPr/>
    </dgm:pt>
    <dgm:pt modelId="{F276D4EC-F61A-4821-8084-CF18C7E40B51}" type="pres">
      <dgm:prSet presAssocID="{A80B1324-878E-421B-98FC-440FA216DB0F}" presName="composite" presStyleCnt="0"/>
      <dgm:spPr/>
    </dgm:pt>
    <dgm:pt modelId="{8506AAA3-8EF6-48B1-BCA7-C5FEF9175B06}" type="pres">
      <dgm:prSet presAssocID="{A80B1324-878E-421B-98FC-440FA216DB0F}" presName="background" presStyleLbl="node0" presStyleIdx="1" presStyleCnt="3"/>
      <dgm:spPr/>
    </dgm:pt>
    <dgm:pt modelId="{E2767523-2796-4E8A-AD5A-45CDEF78B32E}" type="pres">
      <dgm:prSet presAssocID="{A80B1324-878E-421B-98FC-440FA216DB0F}" presName="text" presStyleLbl="fgAcc0" presStyleIdx="1" presStyleCnt="3">
        <dgm:presLayoutVars>
          <dgm:chPref val="3"/>
        </dgm:presLayoutVars>
      </dgm:prSet>
      <dgm:spPr/>
    </dgm:pt>
    <dgm:pt modelId="{656811CB-1156-4BE5-A452-0408059F1663}" type="pres">
      <dgm:prSet presAssocID="{A80B1324-878E-421B-98FC-440FA216DB0F}" presName="hierChild2" presStyleCnt="0"/>
      <dgm:spPr/>
    </dgm:pt>
    <dgm:pt modelId="{5CBBEBF2-9CD3-4418-BEE8-5A2F8F20BFC6}" type="pres">
      <dgm:prSet presAssocID="{8ECF34D0-5E24-4049-ACE2-9010E0BFED7C}" presName="hierRoot1" presStyleCnt="0"/>
      <dgm:spPr/>
    </dgm:pt>
    <dgm:pt modelId="{6DE0F25C-80CD-4714-81FB-B5182C84161C}" type="pres">
      <dgm:prSet presAssocID="{8ECF34D0-5E24-4049-ACE2-9010E0BFED7C}" presName="composite" presStyleCnt="0"/>
      <dgm:spPr/>
    </dgm:pt>
    <dgm:pt modelId="{26F2BB7E-713C-495F-A235-11F1634DCFA4}" type="pres">
      <dgm:prSet presAssocID="{8ECF34D0-5E24-4049-ACE2-9010E0BFED7C}" presName="background" presStyleLbl="node0" presStyleIdx="2" presStyleCnt="3"/>
      <dgm:spPr/>
    </dgm:pt>
    <dgm:pt modelId="{9B3BB904-A81C-441D-84A4-E191995C3936}" type="pres">
      <dgm:prSet presAssocID="{8ECF34D0-5E24-4049-ACE2-9010E0BFED7C}" presName="text" presStyleLbl="fgAcc0" presStyleIdx="2" presStyleCnt="3">
        <dgm:presLayoutVars>
          <dgm:chPref val="3"/>
        </dgm:presLayoutVars>
      </dgm:prSet>
      <dgm:spPr/>
    </dgm:pt>
    <dgm:pt modelId="{0CD1BAC4-3DC1-459B-90D8-71F6E9C0647A}" type="pres">
      <dgm:prSet presAssocID="{8ECF34D0-5E24-4049-ACE2-9010E0BFED7C}" presName="hierChild2" presStyleCnt="0"/>
      <dgm:spPr/>
    </dgm:pt>
  </dgm:ptLst>
  <dgm:cxnLst>
    <dgm:cxn modelId="{3BD5A83D-4CA5-41E2-A5DF-83C035559659}" type="presOf" srcId="{83AFEBC1-0A1B-4D60-BFF8-603ACEACA721}" destId="{9A8DABDA-C2A9-430A-8F70-5386417E2B91}" srcOrd="0" destOrd="0" presId="urn:microsoft.com/office/officeart/2005/8/layout/hierarchy1"/>
    <dgm:cxn modelId="{38C87C3F-A7DA-439D-8C6F-8401832DB212}" srcId="{B6CD8245-86F9-4096-95FD-9E7DE6214ACF}" destId="{8ECF34D0-5E24-4049-ACE2-9010E0BFED7C}" srcOrd="2" destOrd="0" parTransId="{01C8714A-4FD9-4741-9B8C-2184C1BC0274}" sibTransId="{138B018B-2578-4F57-BB6A-0185972421E4}"/>
    <dgm:cxn modelId="{F52BAD5F-59D8-4A49-93C0-1641B321510C}" srcId="{B6CD8245-86F9-4096-95FD-9E7DE6214ACF}" destId="{83AFEBC1-0A1B-4D60-BFF8-603ACEACA721}" srcOrd="0" destOrd="0" parTransId="{ADEA03D0-43EA-4167-9A50-F780041967CF}" sibTransId="{BD2E039F-C20D-4615-BB18-AFAE61BE7C02}"/>
    <dgm:cxn modelId="{208FCB44-F948-4B07-9F6A-7518C2924961}" type="presOf" srcId="{B6CD8245-86F9-4096-95FD-9E7DE6214ACF}" destId="{D9CA6E68-92AB-4603-B4DB-BD225F70BF42}" srcOrd="0" destOrd="0" presId="urn:microsoft.com/office/officeart/2005/8/layout/hierarchy1"/>
    <dgm:cxn modelId="{8762FF53-BD0F-476E-BF80-739AE54C0763}" srcId="{B6CD8245-86F9-4096-95FD-9E7DE6214ACF}" destId="{A80B1324-878E-421B-98FC-440FA216DB0F}" srcOrd="1" destOrd="0" parTransId="{FF7851BA-6A04-4EC6-8B29-487F84E01ED3}" sibTransId="{F350928A-E1B5-4D26-89F0-942A35A319FA}"/>
    <dgm:cxn modelId="{8057CFA6-853A-4D52-83B5-756A9A6D34A8}" type="presOf" srcId="{8ECF34D0-5E24-4049-ACE2-9010E0BFED7C}" destId="{9B3BB904-A81C-441D-84A4-E191995C3936}" srcOrd="0" destOrd="0" presId="urn:microsoft.com/office/officeart/2005/8/layout/hierarchy1"/>
    <dgm:cxn modelId="{8243DEEC-26E9-40E2-A297-737CDAF5AF80}" type="presOf" srcId="{A80B1324-878E-421B-98FC-440FA216DB0F}" destId="{E2767523-2796-4E8A-AD5A-45CDEF78B32E}" srcOrd="0" destOrd="0" presId="urn:microsoft.com/office/officeart/2005/8/layout/hierarchy1"/>
    <dgm:cxn modelId="{599D4B5F-A881-4AAD-93F4-88AC08FA844C}" type="presParOf" srcId="{D9CA6E68-92AB-4603-B4DB-BD225F70BF42}" destId="{FE86E494-2BE4-423B-B17D-1AB8FF0C250D}" srcOrd="0" destOrd="0" presId="urn:microsoft.com/office/officeart/2005/8/layout/hierarchy1"/>
    <dgm:cxn modelId="{E76A6ED8-6B58-43EB-9788-4F957E9C8BAC}" type="presParOf" srcId="{FE86E494-2BE4-423B-B17D-1AB8FF0C250D}" destId="{A32F8E93-7AE7-4581-B6BC-A3F9536DE88C}" srcOrd="0" destOrd="0" presId="urn:microsoft.com/office/officeart/2005/8/layout/hierarchy1"/>
    <dgm:cxn modelId="{6F3BC8F3-46A9-4B53-A2A4-E62D97FE1825}" type="presParOf" srcId="{A32F8E93-7AE7-4581-B6BC-A3F9536DE88C}" destId="{A00C9AD4-2000-4B57-A686-473CCD758CDE}" srcOrd="0" destOrd="0" presId="urn:microsoft.com/office/officeart/2005/8/layout/hierarchy1"/>
    <dgm:cxn modelId="{A64890AB-1706-4718-9A21-BE42B8AFC147}" type="presParOf" srcId="{A32F8E93-7AE7-4581-B6BC-A3F9536DE88C}" destId="{9A8DABDA-C2A9-430A-8F70-5386417E2B91}" srcOrd="1" destOrd="0" presId="urn:microsoft.com/office/officeart/2005/8/layout/hierarchy1"/>
    <dgm:cxn modelId="{00427111-7D81-4ED6-BA78-D3A1DB44E889}" type="presParOf" srcId="{FE86E494-2BE4-423B-B17D-1AB8FF0C250D}" destId="{992A9192-7699-4C4A-9282-ADFD85EFA5DB}" srcOrd="1" destOrd="0" presId="urn:microsoft.com/office/officeart/2005/8/layout/hierarchy1"/>
    <dgm:cxn modelId="{43706E6D-3F1A-431C-B776-683EE7589B8C}" type="presParOf" srcId="{D9CA6E68-92AB-4603-B4DB-BD225F70BF42}" destId="{3C97D64B-3742-4AAB-85D5-641473442270}" srcOrd="1" destOrd="0" presId="urn:microsoft.com/office/officeart/2005/8/layout/hierarchy1"/>
    <dgm:cxn modelId="{3BA9A18C-2C32-47C8-B564-22234DD54056}" type="presParOf" srcId="{3C97D64B-3742-4AAB-85D5-641473442270}" destId="{F276D4EC-F61A-4821-8084-CF18C7E40B51}" srcOrd="0" destOrd="0" presId="urn:microsoft.com/office/officeart/2005/8/layout/hierarchy1"/>
    <dgm:cxn modelId="{64A29452-FBE5-4111-9574-CDA544A31530}" type="presParOf" srcId="{F276D4EC-F61A-4821-8084-CF18C7E40B51}" destId="{8506AAA3-8EF6-48B1-BCA7-C5FEF9175B06}" srcOrd="0" destOrd="0" presId="urn:microsoft.com/office/officeart/2005/8/layout/hierarchy1"/>
    <dgm:cxn modelId="{A396B3BC-7A69-4CAE-94EE-C7601E703118}" type="presParOf" srcId="{F276D4EC-F61A-4821-8084-CF18C7E40B51}" destId="{E2767523-2796-4E8A-AD5A-45CDEF78B32E}" srcOrd="1" destOrd="0" presId="urn:microsoft.com/office/officeart/2005/8/layout/hierarchy1"/>
    <dgm:cxn modelId="{EF1E5F1C-1079-4278-AA12-821CC0C4F393}" type="presParOf" srcId="{3C97D64B-3742-4AAB-85D5-641473442270}" destId="{656811CB-1156-4BE5-A452-0408059F1663}" srcOrd="1" destOrd="0" presId="urn:microsoft.com/office/officeart/2005/8/layout/hierarchy1"/>
    <dgm:cxn modelId="{BA9462E7-C9D5-4AA2-B16B-4D49F92DC988}" type="presParOf" srcId="{D9CA6E68-92AB-4603-B4DB-BD225F70BF42}" destId="{5CBBEBF2-9CD3-4418-BEE8-5A2F8F20BFC6}" srcOrd="2" destOrd="0" presId="urn:microsoft.com/office/officeart/2005/8/layout/hierarchy1"/>
    <dgm:cxn modelId="{C84CA207-8748-4731-84E3-3824FF861CEF}" type="presParOf" srcId="{5CBBEBF2-9CD3-4418-BEE8-5A2F8F20BFC6}" destId="{6DE0F25C-80CD-4714-81FB-B5182C84161C}" srcOrd="0" destOrd="0" presId="urn:microsoft.com/office/officeart/2005/8/layout/hierarchy1"/>
    <dgm:cxn modelId="{E8429A05-AF6A-4E79-8E45-0BF640BB7C51}" type="presParOf" srcId="{6DE0F25C-80CD-4714-81FB-B5182C84161C}" destId="{26F2BB7E-713C-495F-A235-11F1634DCFA4}" srcOrd="0" destOrd="0" presId="urn:microsoft.com/office/officeart/2005/8/layout/hierarchy1"/>
    <dgm:cxn modelId="{D24A71EC-9BA1-4029-9F7D-8E5D8B241876}" type="presParOf" srcId="{6DE0F25C-80CD-4714-81FB-B5182C84161C}" destId="{9B3BB904-A81C-441D-84A4-E191995C3936}" srcOrd="1" destOrd="0" presId="urn:microsoft.com/office/officeart/2005/8/layout/hierarchy1"/>
    <dgm:cxn modelId="{91262B50-C78D-47B3-BE03-B0F41D487F26}" type="presParOf" srcId="{5CBBEBF2-9CD3-4418-BEE8-5A2F8F20BFC6}" destId="{0CD1BAC4-3DC1-459B-90D8-71F6E9C0647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755EE9-9467-4562-BBA2-6BC449CC9A13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0A6115A-EDE6-4570-B6C1-74FEB437FE93}">
      <dgm:prSet/>
      <dgm:spPr/>
      <dgm:t>
        <a:bodyPr/>
        <a:lstStyle/>
        <a:p>
          <a:r>
            <a:rPr lang="en-US"/>
            <a:t>Data Cleaning: Removed missing/null entries, standardized responses.</a:t>
          </a:r>
        </a:p>
      </dgm:t>
    </dgm:pt>
    <dgm:pt modelId="{55E1B9FF-81D5-4697-82AE-6F9ECFA23FF4}" type="parTrans" cxnId="{222359A8-518B-49E9-992D-DA84133E942D}">
      <dgm:prSet/>
      <dgm:spPr/>
      <dgm:t>
        <a:bodyPr/>
        <a:lstStyle/>
        <a:p>
          <a:endParaRPr lang="en-US"/>
        </a:p>
      </dgm:t>
    </dgm:pt>
    <dgm:pt modelId="{845416F1-06D9-4F9B-9D72-BD1DCDD4EE17}" type="sibTrans" cxnId="{222359A8-518B-49E9-992D-DA84133E942D}">
      <dgm:prSet/>
      <dgm:spPr/>
      <dgm:t>
        <a:bodyPr/>
        <a:lstStyle/>
        <a:p>
          <a:endParaRPr lang="en-US"/>
        </a:p>
      </dgm:t>
    </dgm:pt>
    <dgm:pt modelId="{AD947000-B827-43A5-B012-CB397A74B28E}">
      <dgm:prSet/>
      <dgm:spPr/>
      <dgm:t>
        <a:bodyPr/>
        <a:lstStyle/>
        <a:p>
          <a:r>
            <a:rPr lang="en-US"/>
            <a:t>Used Python libraries (Pandas, NumPy) for preprocessing.</a:t>
          </a:r>
        </a:p>
      </dgm:t>
    </dgm:pt>
    <dgm:pt modelId="{805F046A-60A4-49C3-A7F3-31FED58A4A0A}" type="parTrans" cxnId="{1953CDCC-2CB0-4837-ABD7-2F88F0EFD551}">
      <dgm:prSet/>
      <dgm:spPr/>
      <dgm:t>
        <a:bodyPr/>
        <a:lstStyle/>
        <a:p>
          <a:endParaRPr lang="en-US"/>
        </a:p>
      </dgm:t>
    </dgm:pt>
    <dgm:pt modelId="{23971DAC-AF6E-4A3D-8035-55B16067C0BC}" type="sibTrans" cxnId="{1953CDCC-2CB0-4837-ABD7-2F88F0EFD551}">
      <dgm:prSet/>
      <dgm:spPr/>
      <dgm:t>
        <a:bodyPr/>
        <a:lstStyle/>
        <a:p>
          <a:endParaRPr lang="en-US"/>
        </a:p>
      </dgm:t>
    </dgm:pt>
    <dgm:pt modelId="{B5D379FB-96FD-4302-A2E7-D3D79CFBF1F8}">
      <dgm:prSet/>
      <dgm:spPr/>
      <dgm:t>
        <a:bodyPr/>
        <a:lstStyle/>
        <a:p>
          <a:r>
            <a:rPr lang="en-US" dirty="0"/>
            <a:t>Correlation, Heatmaps, Histograms and Boxplots were used for EDA.</a:t>
          </a:r>
        </a:p>
      </dgm:t>
    </dgm:pt>
    <dgm:pt modelId="{93471F4B-46DF-4953-A15C-76F8DCDAD1A4}" type="parTrans" cxnId="{A960ED4D-C9C0-4B60-8666-6D6820E06B30}">
      <dgm:prSet/>
      <dgm:spPr/>
      <dgm:t>
        <a:bodyPr/>
        <a:lstStyle/>
        <a:p>
          <a:endParaRPr lang="en-US"/>
        </a:p>
      </dgm:t>
    </dgm:pt>
    <dgm:pt modelId="{B367125B-2103-428E-9A65-8EDF704996D3}" type="sibTrans" cxnId="{A960ED4D-C9C0-4B60-8666-6D6820E06B30}">
      <dgm:prSet/>
      <dgm:spPr/>
      <dgm:t>
        <a:bodyPr/>
        <a:lstStyle/>
        <a:p>
          <a:endParaRPr lang="en-US"/>
        </a:p>
      </dgm:t>
    </dgm:pt>
    <dgm:pt modelId="{6CBB722D-08BD-42EA-B448-98C52C32E55A}">
      <dgm:prSet/>
      <dgm:spPr/>
      <dgm:t>
        <a:bodyPr/>
        <a:lstStyle/>
        <a:p>
          <a:r>
            <a:rPr lang="en-US"/>
            <a:t>Linear Regression &amp; ANOVA applied to test hypothesis.</a:t>
          </a:r>
        </a:p>
      </dgm:t>
    </dgm:pt>
    <dgm:pt modelId="{9A870C1C-C55A-4A86-9E51-473D96EB24CE}" type="parTrans" cxnId="{2CA8A29A-F889-446B-BF90-414669335D6E}">
      <dgm:prSet/>
      <dgm:spPr/>
      <dgm:t>
        <a:bodyPr/>
        <a:lstStyle/>
        <a:p>
          <a:endParaRPr lang="en-US"/>
        </a:p>
      </dgm:t>
    </dgm:pt>
    <dgm:pt modelId="{AD05A998-C5D7-4AD4-8BC3-6DF944284CB3}" type="sibTrans" cxnId="{2CA8A29A-F889-446B-BF90-414669335D6E}">
      <dgm:prSet/>
      <dgm:spPr/>
      <dgm:t>
        <a:bodyPr/>
        <a:lstStyle/>
        <a:p>
          <a:endParaRPr lang="en-US"/>
        </a:p>
      </dgm:t>
    </dgm:pt>
    <dgm:pt modelId="{D914AFC6-91EB-4402-9CF9-8067FD256D8E}" type="pres">
      <dgm:prSet presAssocID="{8E755EE9-9467-4562-BBA2-6BC449CC9A13}" presName="matrix" presStyleCnt="0">
        <dgm:presLayoutVars>
          <dgm:chMax val="1"/>
          <dgm:dir/>
          <dgm:resizeHandles val="exact"/>
        </dgm:presLayoutVars>
      </dgm:prSet>
      <dgm:spPr/>
    </dgm:pt>
    <dgm:pt modelId="{EC4393E1-A683-4572-89B7-31C09CC0A3A8}" type="pres">
      <dgm:prSet presAssocID="{8E755EE9-9467-4562-BBA2-6BC449CC9A13}" presName="diamond" presStyleLbl="bgShp" presStyleIdx="0" presStyleCnt="1"/>
      <dgm:spPr/>
    </dgm:pt>
    <dgm:pt modelId="{C9A628B9-041D-4386-BB00-3E5FAE2F6969}" type="pres">
      <dgm:prSet presAssocID="{8E755EE9-9467-4562-BBA2-6BC449CC9A1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4D3297E-8742-4B78-B212-BEA6DBE4D955}" type="pres">
      <dgm:prSet presAssocID="{8E755EE9-9467-4562-BBA2-6BC449CC9A1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93A144F-7E6F-4416-8E51-E686D61EC5C5}" type="pres">
      <dgm:prSet presAssocID="{8E755EE9-9467-4562-BBA2-6BC449CC9A1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FDE2697-82ED-4C62-9CD3-42586EEB9D2A}" type="pres">
      <dgm:prSet presAssocID="{8E755EE9-9467-4562-BBA2-6BC449CC9A1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0908D1E-AEB1-4907-83B2-F1A401F25D2D}" type="presOf" srcId="{6CBB722D-08BD-42EA-B448-98C52C32E55A}" destId="{CFDE2697-82ED-4C62-9CD3-42586EEB9D2A}" srcOrd="0" destOrd="0" presId="urn:microsoft.com/office/officeart/2005/8/layout/matrix3"/>
    <dgm:cxn modelId="{66F27F2F-AEFF-4888-AA4A-5B1ABFAA0817}" type="presOf" srcId="{8E755EE9-9467-4562-BBA2-6BC449CC9A13}" destId="{D914AFC6-91EB-4402-9CF9-8067FD256D8E}" srcOrd="0" destOrd="0" presId="urn:microsoft.com/office/officeart/2005/8/layout/matrix3"/>
    <dgm:cxn modelId="{2EAF6C46-BE3D-490F-8FEA-0AAB5C7EFFDB}" type="presOf" srcId="{AD947000-B827-43A5-B012-CB397A74B28E}" destId="{64D3297E-8742-4B78-B212-BEA6DBE4D955}" srcOrd="0" destOrd="0" presId="urn:microsoft.com/office/officeart/2005/8/layout/matrix3"/>
    <dgm:cxn modelId="{A960ED4D-C9C0-4B60-8666-6D6820E06B30}" srcId="{8E755EE9-9467-4562-BBA2-6BC449CC9A13}" destId="{B5D379FB-96FD-4302-A2E7-D3D79CFBF1F8}" srcOrd="2" destOrd="0" parTransId="{93471F4B-46DF-4953-A15C-76F8DCDAD1A4}" sibTransId="{B367125B-2103-428E-9A65-8EDF704996D3}"/>
    <dgm:cxn modelId="{2CA8A29A-F889-446B-BF90-414669335D6E}" srcId="{8E755EE9-9467-4562-BBA2-6BC449CC9A13}" destId="{6CBB722D-08BD-42EA-B448-98C52C32E55A}" srcOrd="3" destOrd="0" parTransId="{9A870C1C-C55A-4A86-9E51-473D96EB24CE}" sibTransId="{AD05A998-C5D7-4AD4-8BC3-6DF944284CB3}"/>
    <dgm:cxn modelId="{222359A8-518B-49E9-992D-DA84133E942D}" srcId="{8E755EE9-9467-4562-BBA2-6BC449CC9A13}" destId="{40A6115A-EDE6-4570-B6C1-74FEB437FE93}" srcOrd="0" destOrd="0" parTransId="{55E1B9FF-81D5-4697-82AE-6F9ECFA23FF4}" sibTransId="{845416F1-06D9-4F9B-9D72-BD1DCDD4EE17}"/>
    <dgm:cxn modelId="{1953CDCC-2CB0-4837-ABD7-2F88F0EFD551}" srcId="{8E755EE9-9467-4562-BBA2-6BC449CC9A13}" destId="{AD947000-B827-43A5-B012-CB397A74B28E}" srcOrd="1" destOrd="0" parTransId="{805F046A-60A4-49C3-A7F3-31FED58A4A0A}" sibTransId="{23971DAC-AF6E-4A3D-8035-55B16067C0BC}"/>
    <dgm:cxn modelId="{707C1DE8-63BF-48C1-86C8-963E3A29C108}" type="presOf" srcId="{40A6115A-EDE6-4570-B6C1-74FEB437FE93}" destId="{C9A628B9-041D-4386-BB00-3E5FAE2F6969}" srcOrd="0" destOrd="0" presId="urn:microsoft.com/office/officeart/2005/8/layout/matrix3"/>
    <dgm:cxn modelId="{33CC6CF0-2AB4-49D4-BAC9-D87CDC1AB13A}" type="presOf" srcId="{B5D379FB-96FD-4302-A2E7-D3D79CFBF1F8}" destId="{A93A144F-7E6F-4416-8E51-E686D61EC5C5}" srcOrd="0" destOrd="0" presId="urn:microsoft.com/office/officeart/2005/8/layout/matrix3"/>
    <dgm:cxn modelId="{B985F3D5-7E48-4259-B336-FFBB9369778F}" type="presParOf" srcId="{D914AFC6-91EB-4402-9CF9-8067FD256D8E}" destId="{EC4393E1-A683-4572-89B7-31C09CC0A3A8}" srcOrd="0" destOrd="0" presId="urn:microsoft.com/office/officeart/2005/8/layout/matrix3"/>
    <dgm:cxn modelId="{8E95CB23-314B-4C11-B9FA-71E4B34D7B50}" type="presParOf" srcId="{D914AFC6-91EB-4402-9CF9-8067FD256D8E}" destId="{C9A628B9-041D-4386-BB00-3E5FAE2F6969}" srcOrd="1" destOrd="0" presId="urn:microsoft.com/office/officeart/2005/8/layout/matrix3"/>
    <dgm:cxn modelId="{F94E5336-07A7-44F9-8C81-42979D1C0D0A}" type="presParOf" srcId="{D914AFC6-91EB-4402-9CF9-8067FD256D8E}" destId="{64D3297E-8742-4B78-B212-BEA6DBE4D955}" srcOrd="2" destOrd="0" presId="urn:microsoft.com/office/officeart/2005/8/layout/matrix3"/>
    <dgm:cxn modelId="{FD1D46A7-392D-4761-BD78-44C823A4EE27}" type="presParOf" srcId="{D914AFC6-91EB-4402-9CF9-8067FD256D8E}" destId="{A93A144F-7E6F-4416-8E51-E686D61EC5C5}" srcOrd="3" destOrd="0" presId="urn:microsoft.com/office/officeart/2005/8/layout/matrix3"/>
    <dgm:cxn modelId="{B92094A8-2FEA-4D2A-B5C5-8D046B8FD47A}" type="presParOf" srcId="{D914AFC6-91EB-4402-9CF9-8067FD256D8E}" destId="{CFDE2697-82ED-4C62-9CD3-42586EEB9D2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02A5AB-FF79-4E42-AEB7-8C2F724C31AE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ACA4B521-A4D2-489C-8393-F2762AA73ACE}">
      <dgm:prSet/>
      <dgm:spPr/>
      <dgm:t>
        <a:bodyPr/>
        <a:lstStyle/>
        <a:p>
          <a:r>
            <a:rPr lang="en-US" dirty="0"/>
            <a:t>Key findings from primary data</a:t>
          </a:r>
        </a:p>
      </dgm:t>
    </dgm:pt>
    <dgm:pt modelId="{44EC13F8-17FD-4B6C-A7CB-4B48843CC676}" type="parTrans" cxnId="{C5CB3367-556A-4736-9D54-AE120360CB46}">
      <dgm:prSet/>
      <dgm:spPr/>
      <dgm:t>
        <a:bodyPr/>
        <a:lstStyle/>
        <a:p>
          <a:endParaRPr lang="en-US"/>
        </a:p>
      </dgm:t>
    </dgm:pt>
    <dgm:pt modelId="{7ADE8901-D223-427F-A363-FF98965DB662}" type="sibTrans" cxnId="{C5CB3367-556A-4736-9D54-AE120360CB46}">
      <dgm:prSet/>
      <dgm:spPr/>
      <dgm:t>
        <a:bodyPr/>
        <a:lstStyle/>
        <a:p>
          <a:endParaRPr lang="en-US"/>
        </a:p>
      </dgm:t>
    </dgm:pt>
    <dgm:pt modelId="{72C7CF26-88C4-468D-A5F8-68B3EF033365}">
      <dgm:prSet/>
      <dgm:spPr/>
      <dgm:t>
        <a:bodyPr/>
        <a:lstStyle/>
        <a:p>
          <a:r>
            <a:rPr lang="en-US" dirty="0"/>
            <a:t>Key findings from secondary data</a:t>
          </a:r>
        </a:p>
      </dgm:t>
    </dgm:pt>
    <dgm:pt modelId="{A6B8E910-A106-4BBD-A8A7-692B5457CF31}" type="parTrans" cxnId="{EB1C392C-8520-409B-BB59-56D4CC73CD04}">
      <dgm:prSet/>
      <dgm:spPr/>
      <dgm:t>
        <a:bodyPr/>
        <a:lstStyle/>
        <a:p>
          <a:endParaRPr lang="en-US"/>
        </a:p>
      </dgm:t>
    </dgm:pt>
    <dgm:pt modelId="{356A94DA-8858-446A-9DFE-1C176AA1760A}" type="sibTrans" cxnId="{EB1C392C-8520-409B-BB59-56D4CC73CD04}">
      <dgm:prSet/>
      <dgm:spPr/>
      <dgm:t>
        <a:bodyPr/>
        <a:lstStyle/>
        <a:p>
          <a:endParaRPr lang="en-US"/>
        </a:p>
      </dgm:t>
    </dgm:pt>
    <dgm:pt modelId="{76CBB62B-8C43-4A88-BB96-2933F3EDB21A}" type="pres">
      <dgm:prSet presAssocID="{6802A5AB-FF79-4E42-AEB7-8C2F724C31AE}" presName="diagram" presStyleCnt="0">
        <dgm:presLayoutVars>
          <dgm:dir/>
          <dgm:resizeHandles val="exact"/>
        </dgm:presLayoutVars>
      </dgm:prSet>
      <dgm:spPr/>
    </dgm:pt>
    <dgm:pt modelId="{10F4B8FB-6F90-487D-B0FA-617252A54692}" type="pres">
      <dgm:prSet presAssocID="{ACA4B521-A4D2-489C-8393-F2762AA73ACE}" presName="node" presStyleLbl="node1" presStyleIdx="0" presStyleCnt="2">
        <dgm:presLayoutVars>
          <dgm:bulletEnabled val="1"/>
        </dgm:presLayoutVars>
      </dgm:prSet>
      <dgm:spPr/>
    </dgm:pt>
    <dgm:pt modelId="{E00BA717-4C82-4645-A79A-A0BCD5B624A4}" type="pres">
      <dgm:prSet presAssocID="{7ADE8901-D223-427F-A363-FF98965DB662}" presName="sibTrans" presStyleCnt="0"/>
      <dgm:spPr/>
    </dgm:pt>
    <dgm:pt modelId="{1A06A1B8-49FF-41B1-81C1-90C53A5C0C80}" type="pres">
      <dgm:prSet presAssocID="{72C7CF26-88C4-468D-A5F8-68B3EF033365}" presName="node" presStyleLbl="node1" presStyleIdx="1" presStyleCnt="2">
        <dgm:presLayoutVars>
          <dgm:bulletEnabled val="1"/>
        </dgm:presLayoutVars>
      </dgm:prSet>
      <dgm:spPr/>
    </dgm:pt>
  </dgm:ptLst>
  <dgm:cxnLst>
    <dgm:cxn modelId="{C9FCF505-607F-4407-AD42-171CA185CAB7}" type="presOf" srcId="{ACA4B521-A4D2-489C-8393-F2762AA73ACE}" destId="{10F4B8FB-6F90-487D-B0FA-617252A54692}" srcOrd="0" destOrd="0" presId="urn:microsoft.com/office/officeart/2005/8/layout/default"/>
    <dgm:cxn modelId="{EB1C392C-8520-409B-BB59-56D4CC73CD04}" srcId="{6802A5AB-FF79-4E42-AEB7-8C2F724C31AE}" destId="{72C7CF26-88C4-468D-A5F8-68B3EF033365}" srcOrd="1" destOrd="0" parTransId="{A6B8E910-A106-4BBD-A8A7-692B5457CF31}" sibTransId="{356A94DA-8858-446A-9DFE-1C176AA1760A}"/>
    <dgm:cxn modelId="{C5CB3367-556A-4736-9D54-AE120360CB46}" srcId="{6802A5AB-FF79-4E42-AEB7-8C2F724C31AE}" destId="{ACA4B521-A4D2-489C-8393-F2762AA73ACE}" srcOrd="0" destOrd="0" parTransId="{44EC13F8-17FD-4B6C-A7CB-4B48843CC676}" sibTransId="{7ADE8901-D223-427F-A363-FF98965DB662}"/>
    <dgm:cxn modelId="{C6421B6B-0A0A-49FE-BE86-0AD7FD1AA9B9}" type="presOf" srcId="{6802A5AB-FF79-4E42-AEB7-8C2F724C31AE}" destId="{76CBB62B-8C43-4A88-BB96-2933F3EDB21A}" srcOrd="0" destOrd="0" presId="urn:microsoft.com/office/officeart/2005/8/layout/default"/>
    <dgm:cxn modelId="{05B5C0F4-0093-4BCD-9007-71B4ED1A5F7B}" type="presOf" srcId="{72C7CF26-88C4-468D-A5F8-68B3EF033365}" destId="{1A06A1B8-49FF-41B1-81C1-90C53A5C0C80}" srcOrd="0" destOrd="0" presId="urn:microsoft.com/office/officeart/2005/8/layout/default"/>
    <dgm:cxn modelId="{4FB628AC-85FA-411E-9728-2C80DC77E04F}" type="presParOf" srcId="{76CBB62B-8C43-4A88-BB96-2933F3EDB21A}" destId="{10F4B8FB-6F90-487D-B0FA-617252A54692}" srcOrd="0" destOrd="0" presId="urn:microsoft.com/office/officeart/2005/8/layout/default"/>
    <dgm:cxn modelId="{BCAFAA01-9552-475F-99FF-FCC05B3F0D14}" type="presParOf" srcId="{76CBB62B-8C43-4A88-BB96-2933F3EDB21A}" destId="{E00BA717-4C82-4645-A79A-A0BCD5B624A4}" srcOrd="1" destOrd="0" presId="urn:microsoft.com/office/officeart/2005/8/layout/default"/>
    <dgm:cxn modelId="{74F92973-5635-42DE-A5D7-F3C0C182014C}" type="presParOf" srcId="{76CBB62B-8C43-4A88-BB96-2933F3EDB21A}" destId="{1A06A1B8-49FF-41B1-81C1-90C53A5C0C8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802A5AB-FF79-4E42-AEB7-8C2F724C31AE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ACA4B521-A4D2-489C-8393-F2762AA73ACE}">
      <dgm:prSet/>
      <dgm:spPr/>
      <dgm:t>
        <a:bodyPr/>
        <a:lstStyle/>
        <a:p>
          <a:r>
            <a:rPr lang="en-US" dirty="0"/>
            <a:t>Key findings showed a moderate negative correlation between number of hours worked remotely and social connectedness.</a:t>
          </a:r>
        </a:p>
      </dgm:t>
    </dgm:pt>
    <dgm:pt modelId="{44EC13F8-17FD-4B6C-A7CB-4B48843CC676}" type="parTrans" cxnId="{C5CB3367-556A-4736-9D54-AE120360CB46}">
      <dgm:prSet/>
      <dgm:spPr/>
      <dgm:t>
        <a:bodyPr/>
        <a:lstStyle/>
        <a:p>
          <a:endParaRPr lang="en-US"/>
        </a:p>
      </dgm:t>
    </dgm:pt>
    <dgm:pt modelId="{7ADE8901-D223-427F-A363-FF98965DB662}" type="sibTrans" cxnId="{C5CB3367-556A-4736-9D54-AE120360CB46}">
      <dgm:prSet/>
      <dgm:spPr/>
      <dgm:t>
        <a:bodyPr/>
        <a:lstStyle/>
        <a:p>
          <a:endParaRPr lang="en-US"/>
        </a:p>
      </dgm:t>
    </dgm:pt>
    <dgm:pt modelId="{72C7CF26-88C4-468D-A5F8-68B3EF033365}">
      <dgm:prSet/>
      <dgm:spPr/>
      <dgm:t>
        <a:bodyPr/>
        <a:lstStyle/>
        <a:p>
          <a:r>
            <a:rPr lang="en-US"/>
            <a:t>Regression indicated that age and workload were significant predictors of mental health score.</a:t>
          </a:r>
        </a:p>
      </dgm:t>
    </dgm:pt>
    <dgm:pt modelId="{A6B8E910-A106-4BBD-A8A7-692B5457CF31}" type="parTrans" cxnId="{EB1C392C-8520-409B-BB59-56D4CC73CD04}">
      <dgm:prSet/>
      <dgm:spPr/>
      <dgm:t>
        <a:bodyPr/>
        <a:lstStyle/>
        <a:p>
          <a:endParaRPr lang="en-US"/>
        </a:p>
      </dgm:t>
    </dgm:pt>
    <dgm:pt modelId="{356A94DA-8858-446A-9DFE-1C176AA1760A}" type="sibTrans" cxnId="{EB1C392C-8520-409B-BB59-56D4CC73CD04}">
      <dgm:prSet/>
      <dgm:spPr/>
      <dgm:t>
        <a:bodyPr/>
        <a:lstStyle/>
        <a:p>
          <a:endParaRPr lang="en-US"/>
        </a:p>
      </dgm:t>
    </dgm:pt>
    <dgm:pt modelId="{76CBB62B-8C43-4A88-BB96-2933F3EDB21A}" type="pres">
      <dgm:prSet presAssocID="{6802A5AB-FF79-4E42-AEB7-8C2F724C31AE}" presName="diagram" presStyleCnt="0">
        <dgm:presLayoutVars>
          <dgm:dir/>
          <dgm:resizeHandles val="exact"/>
        </dgm:presLayoutVars>
      </dgm:prSet>
      <dgm:spPr/>
    </dgm:pt>
    <dgm:pt modelId="{10F4B8FB-6F90-487D-B0FA-617252A54692}" type="pres">
      <dgm:prSet presAssocID="{ACA4B521-A4D2-489C-8393-F2762AA73ACE}" presName="node" presStyleLbl="node1" presStyleIdx="0" presStyleCnt="2">
        <dgm:presLayoutVars>
          <dgm:bulletEnabled val="1"/>
        </dgm:presLayoutVars>
      </dgm:prSet>
      <dgm:spPr/>
    </dgm:pt>
    <dgm:pt modelId="{E00BA717-4C82-4645-A79A-A0BCD5B624A4}" type="pres">
      <dgm:prSet presAssocID="{7ADE8901-D223-427F-A363-FF98965DB662}" presName="sibTrans" presStyleCnt="0"/>
      <dgm:spPr/>
    </dgm:pt>
    <dgm:pt modelId="{1A06A1B8-49FF-41B1-81C1-90C53A5C0C80}" type="pres">
      <dgm:prSet presAssocID="{72C7CF26-88C4-468D-A5F8-68B3EF033365}" presName="node" presStyleLbl="node1" presStyleIdx="1" presStyleCnt="2">
        <dgm:presLayoutVars>
          <dgm:bulletEnabled val="1"/>
        </dgm:presLayoutVars>
      </dgm:prSet>
      <dgm:spPr/>
    </dgm:pt>
  </dgm:ptLst>
  <dgm:cxnLst>
    <dgm:cxn modelId="{C9FCF505-607F-4407-AD42-171CA185CAB7}" type="presOf" srcId="{ACA4B521-A4D2-489C-8393-F2762AA73ACE}" destId="{10F4B8FB-6F90-487D-B0FA-617252A54692}" srcOrd="0" destOrd="0" presId="urn:microsoft.com/office/officeart/2005/8/layout/default"/>
    <dgm:cxn modelId="{EB1C392C-8520-409B-BB59-56D4CC73CD04}" srcId="{6802A5AB-FF79-4E42-AEB7-8C2F724C31AE}" destId="{72C7CF26-88C4-468D-A5F8-68B3EF033365}" srcOrd="1" destOrd="0" parTransId="{A6B8E910-A106-4BBD-A8A7-692B5457CF31}" sibTransId="{356A94DA-8858-446A-9DFE-1C176AA1760A}"/>
    <dgm:cxn modelId="{C5CB3367-556A-4736-9D54-AE120360CB46}" srcId="{6802A5AB-FF79-4E42-AEB7-8C2F724C31AE}" destId="{ACA4B521-A4D2-489C-8393-F2762AA73ACE}" srcOrd="0" destOrd="0" parTransId="{44EC13F8-17FD-4B6C-A7CB-4B48843CC676}" sibTransId="{7ADE8901-D223-427F-A363-FF98965DB662}"/>
    <dgm:cxn modelId="{C6421B6B-0A0A-49FE-BE86-0AD7FD1AA9B9}" type="presOf" srcId="{6802A5AB-FF79-4E42-AEB7-8C2F724C31AE}" destId="{76CBB62B-8C43-4A88-BB96-2933F3EDB21A}" srcOrd="0" destOrd="0" presId="urn:microsoft.com/office/officeart/2005/8/layout/default"/>
    <dgm:cxn modelId="{05B5C0F4-0093-4BCD-9007-71B4ED1A5F7B}" type="presOf" srcId="{72C7CF26-88C4-468D-A5F8-68B3EF033365}" destId="{1A06A1B8-49FF-41B1-81C1-90C53A5C0C80}" srcOrd="0" destOrd="0" presId="urn:microsoft.com/office/officeart/2005/8/layout/default"/>
    <dgm:cxn modelId="{4FB628AC-85FA-411E-9728-2C80DC77E04F}" type="presParOf" srcId="{76CBB62B-8C43-4A88-BB96-2933F3EDB21A}" destId="{10F4B8FB-6F90-487D-B0FA-617252A54692}" srcOrd="0" destOrd="0" presId="urn:microsoft.com/office/officeart/2005/8/layout/default"/>
    <dgm:cxn modelId="{BCAFAA01-9552-475F-99FF-FCC05B3F0D14}" type="presParOf" srcId="{76CBB62B-8C43-4A88-BB96-2933F3EDB21A}" destId="{E00BA717-4C82-4645-A79A-A0BCD5B624A4}" srcOrd="1" destOrd="0" presId="urn:microsoft.com/office/officeart/2005/8/layout/default"/>
    <dgm:cxn modelId="{74F92973-5635-42DE-A5D7-F3C0C182014C}" type="presParOf" srcId="{76CBB62B-8C43-4A88-BB96-2933F3EDB21A}" destId="{1A06A1B8-49FF-41B1-81C1-90C53A5C0C80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802A5AB-FF79-4E42-AEB7-8C2F724C31AE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50C3A92-A8AA-4AF2-89B4-0B5983809F74}">
      <dgm:prSet phldrT="[Text]" phldr="1"/>
      <dgm:spPr/>
      <dgm:t>
        <a:bodyPr/>
        <a:lstStyle/>
        <a:p>
          <a:endParaRPr lang="en-IE" dirty="0"/>
        </a:p>
      </dgm:t>
    </dgm:pt>
    <dgm:pt modelId="{5EE5E827-87B5-4A0B-A506-94C08CDEB69E}" type="parTrans" cxnId="{F9B3F161-9330-48BD-A1BD-22053232128A}">
      <dgm:prSet/>
      <dgm:spPr/>
      <dgm:t>
        <a:bodyPr/>
        <a:lstStyle/>
        <a:p>
          <a:endParaRPr lang="en-IE"/>
        </a:p>
      </dgm:t>
    </dgm:pt>
    <dgm:pt modelId="{B1CFFD8E-083F-42F3-973B-041D21C47633}" type="sibTrans" cxnId="{F9B3F161-9330-48BD-A1BD-22053232128A}">
      <dgm:prSet/>
      <dgm:spPr/>
      <dgm:t>
        <a:bodyPr/>
        <a:lstStyle/>
        <a:p>
          <a:endParaRPr lang="en-IE"/>
        </a:p>
      </dgm:t>
    </dgm:pt>
    <dgm:pt modelId="{308769FA-A2A7-41FE-91FD-A29B18667A77}" type="pres">
      <dgm:prSet presAssocID="{6802A5AB-FF79-4E42-AEB7-8C2F724C31AE}" presName="diagram" presStyleCnt="0">
        <dgm:presLayoutVars>
          <dgm:dir/>
          <dgm:resizeHandles val="exact"/>
        </dgm:presLayoutVars>
      </dgm:prSet>
      <dgm:spPr/>
    </dgm:pt>
    <dgm:pt modelId="{482FC95B-8C07-4B0B-B67D-EDA8305674C7}" type="pres">
      <dgm:prSet presAssocID="{050C3A92-A8AA-4AF2-89B4-0B5983809F74}" presName="node" presStyleLbl="node1" presStyleIdx="0" presStyleCnt="1" custLinFactNeighborX="-22102" custLinFactNeighborY="-15168">
        <dgm:presLayoutVars>
          <dgm:bulletEnabled val="1"/>
        </dgm:presLayoutVars>
      </dgm:prSet>
      <dgm:spPr/>
    </dgm:pt>
  </dgm:ptLst>
  <dgm:cxnLst>
    <dgm:cxn modelId="{F9B3F161-9330-48BD-A1BD-22053232128A}" srcId="{6802A5AB-FF79-4E42-AEB7-8C2F724C31AE}" destId="{050C3A92-A8AA-4AF2-89B4-0B5983809F74}" srcOrd="0" destOrd="0" parTransId="{5EE5E827-87B5-4A0B-A506-94C08CDEB69E}" sibTransId="{B1CFFD8E-083F-42F3-973B-041D21C47633}"/>
    <dgm:cxn modelId="{858134A5-72A6-465D-B69E-D6FB1F24BA8E}" type="presOf" srcId="{050C3A92-A8AA-4AF2-89B4-0B5983809F74}" destId="{482FC95B-8C07-4B0B-B67D-EDA8305674C7}" srcOrd="0" destOrd="0" presId="urn:microsoft.com/office/officeart/2005/8/layout/default"/>
    <dgm:cxn modelId="{07F39BAB-F748-46AC-9868-22D164E5F634}" type="presOf" srcId="{6802A5AB-FF79-4E42-AEB7-8C2F724C31AE}" destId="{308769FA-A2A7-41FE-91FD-A29B18667A77}" srcOrd="0" destOrd="0" presId="urn:microsoft.com/office/officeart/2005/8/layout/default"/>
    <dgm:cxn modelId="{ED33F305-5CFD-435C-8F9D-63F6C1EC3DDE}" type="presParOf" srcId="{308769FA-A2A7-41FE-91FD-A29B18667A77}" destId="{482FC95B-8C07-4B0B-B67D-EDA8305674C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3923DF0-62DF-46BB-A2D1-D1DA0DA0F7E9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2ED2588-27A5-4A1A-A842-9D5B31006973}">
      <dgm:prSet/>
      <dgm:spPr/>
      <dgm:t>
        <a:bodyPr/>
        <a:lstStyle/>
        <a:p>
          <a:r>
            <a:rPr lang="en-US" dirty="0"/>
            <a:t>Strong positive link between work stress and weekly hours (r ≈ 0.92)</a:t>
          </a:r>
        </a:p>
      </dgm:t>
    </dgm:pt>
    <dgm:pt modelId="{AE4B3ACB-81DE-40DF-B190-27A123521E8E}" type="parTrans" cxnId="{C5731AFD-ED20-40A3-AD59-84037BAC4CEF}">
      <dgm:prSet/>
      <dgm:spPr/>
      <dgm:t>
        <a:bodyPr/>
        <a:lstStyle/>
        <a:p>
          <a:endParaRPr lang="en-US"/>
        </a:p>
      </dgm:t>
    </dgm:pt>
    <dgm:pt modelId="{C40CDCF4-4476-4AEA-8B03-FA64B38620FA}" type="sibTrans" cxnId="{C5731AFD-ED20-40A3-AD59-84037BAC4CEF}">
      <dgm:prSet/>
      <dgm:spPr/>
      <dgm:t>
        <a:bodyPr/>
        <a:lstStyle/>
        <a:p>
          <a:endParaRPr lang="en-US"/>
        </a:p>
      </dgm:t>
    </dgm:pt>
    <dgm:pt modelId="{322AB26B-C492-41C8-965E-A524FFA10F1E}">
      <dgm:prSet/>
      <dgm:spPr/>
      <dgm:t>
        <a:bodyPr/>
        <a:lstStyle/>
        <a:p>
          <a:r>
            <a:rPr lang="en-US" dirty="0">
              <a:sym typeface="Wingdings" panose="05000000000000000000" pitchFamily="2" charset="2"/>
            </a:rPr>
            <a:t></a:t>
          </a:r>
          <a:r>
            <a:rPr lang="en-US" dirty="0"/>
            <a:t> Long hours likely drive higher stress levels	</a:t>
          </a:r>
        </a:p>
      </dgm:t>
    </dgm:pt>
    <dgm:pt modelId="{08A7DE8D-3211-44FC-AF37-B0537264CB2D}" type="parTrans" cxnId="{FEC2FEBB-0575-4ADF-ABDA-480F70C3E8EE}">
      <dgm:prSet/>
      <dgm:spPr/>
      <dgm:t>
        <a:bodyPr/>
        <a:lstStyle/>
        <a:p>
          <a:endParaRPr lang="en-US"/>
        </a:p>
      </dgm:t>
    </dgm:pt>
    <dgm:pt modelId="{D7D39BED-00C4-4AE1-A45A-690CEC39AEB1}" type="sibTrans" cxnId="{FEC2FEBB-0575-4ADF-ABDA-480F70C3E8EE}">
      <dgm:prSet/>
      <dgm:spPr/>
      <dgm:t>
        <a:bodyPr/>
        <a:lstStyle/>
        <a:p>
          <a:endParaRPr lang="en-US"/>
        </a:p>
      </dgm:t>
    </dgm:pt>
    <dgm:pt modelId="{BD6E7143-DCC1-4BBF-8026-EF1425FB8E54}">
      <dgm:prSet/>
      <dgm:spPr/>
      <dgm:t>
        <a:bodyPr/>
        <a:lstStyle/>
        <a:p>
          <a:r>
            <a:rPr lang="en-US"/>
            <a:t>Negative correlation between stress and mental health service access</a:t>
          </a:r>
        </a:p>
      </dgm:t>
    </dgm:pt>
    <dgm:pt modelId="{E23FE841-6E8C-4804-865B-A359939822A8}" type="parTrans" cxnId="{2AB5AE85-D0DB-4F7F-B0F3-ADF8EA51986D}">
      <dgm:prSet/>
      <dgm:spPr/>
      <dgm:t>
        <a:bodyPr/>
        <a:lstStyle/>
        <a:p>
          <a:endParaRPr lang="en-US"/>
        </a:p>
      </dgm:t>
    </dgm:pt>
    <dgm:pt modelId="{EE50CA63-B72A-43CB-BFBC-DB666162DBEE}" type="sibTrans" cxnId="{2AB5AE85-D0DB-4F7F-B0F3-ADF8EA51986D}">
      <dgm:prSet/>
      <dgm:spPr/>
      <dgm:t>
        <a:bodyPr/>
        <a:lstStyle/>
        <a:p>
          <a:endParaRPr lang="en-US"/>
        </a:p>
      </dgm:t>
    </dgm:pt>
    <dgm:pt modelId="{A49098F2-A799-43A9-925A-B23A6582EBDE}">
      <dgm:prSet/>
      <dgm:spPr/>
      <dgm:t>
        <a:bodyPr/>
        <a:lstStyle/>
        <a:p>
          <a:r>
            <a:rPr lang="en-US">
              <a:sym typeface="Wingdings" panose="05000000000000000000" pitchFamily="2" charset="2"/>
            </a:rPr>
            <a:t></a:t>
          </a:r>
          <a:r>
            <a:rPr lang="en-US"/>
            <a:t>Better access = lower stress	</a:t>
          </a:r>
        </a:p>
      </dgm:t>
    </dgm:pt>
    <dgm:pt modelId="{C005FCF6-263B-4807-B2DE-734E888C34D8}" type="parTrans" cxnId="{A80B8AD9-2C6C-4A78-9CD0-272BD1C51053}">
      <dgm:prSet/>
      <dgm:spPr/>
      <dgm:t>
        <a:bodyPr/>
        <a:lstStyle/>
        <a:p>
          <a:endParaRPr lang="en-US"/>
        </a:p>
      </dgm:t>
    </dgm:pt>
    <dgm:pt modelId="{4BD2BB6E-B034-49FF-AAC2-7955C6DD4454}" type="sibTrans" cxnId="{A80B8AD9-2C6C-4A78-9CD0-272BD1C51053}">
      <dgm:prSet/>
      <dgm:spPr/>
      <dgm:t>
        <a:bodyPr/>
        <a:lstStyle/>
        <a:p>
          <a:endParaRPr lang="en-US"/>
        </a:p>
      </dgm:t>
    </dgm:pt>
    <dgm:pt modelId="{DE2C0A73-876D-4F64-AE52-00C91A6301A3}">
      <dgm:prSet/>
      <dgm:spPr/>
      <dgm:t>
        <a:bodyPr/>
        <a:lstStyle/>
        <a:p>
          <a:r>
            <a:rPr lang="en-US"/>
            <a:t>Weak/no clear correlation between stress and age, gender, or experience</a:t>
          </a:r>
        </a:p>
      </dgm:t>
    </dgm:pt>
    <dgm:pt modelId="{C30A8F28-004D-464E-988E-0EC8C4576328}" type="parTrans" cxnId="{57A5CC85-051E-4900-9A2C-E433C5814D40}">
      <dgm:prSet/>
      <dgm:spPr/>
      <dgm:t>
        <a:bodyPr/>
        <a:lstStyle/>
        <a:p>
          <a:endParaRPr lang="en-US"/>
        </a:p>
      </dgm:t>
    </dgm:pt>
    <dgm:pt modelId="{6860CD64-0731-4818-8E5F-42C20943D0A6}" type="sibTrans" cxnId="{57A5CC85-051E-4900-9A2C-E433C5814D40}">
      <dgm:prSet/>
      <dgm:spPr/>
      <dgm:t>
        <a:bodyPr/>
        <a:lstStyle/>
        <a:p>
          <a:endParaRPr lang="en-US"/>
        </a:p>
      </dgm:t>
    </dgm:pt>
    <dgm:pt modelId="{E57B7AD2-4CEA-46E3-9A05-5CC4E92CE7E9}" type="pres">
      <dgm:prSet presAssocID="{E3923DF0-62DF-46BB-A2D1-D1DA0DA0F7E9}" presName="outerComposite" presStyleCnt="0">
        <dgm:presLayoutVars>
          <dgm:chMax val="5"/>
          <dgm:dir/>
          <dgm:resizeHandles val="exact"/>
        </dgm:presLayoutVars>
      </dgm:prSet>
      <dgm:spPr/>
    </dgm:pt>
    <dgm:pt modelId="{E70286A7-465B-4785-8572-6C51C39F55B5}" type="pres">
      <dgm:prSet presAssocID="{E3923DF0-62DF-46BB-A2D1-D1DA0DA0F7E9}" presName="dummyMaxCanvas" presStyleCnt="0">
        <dgm:presLayoutVars/>
      </dgm:prSet>
      <dgm:spPr/>
    </dgm:pt>
    <dgm:pt modelId="{7861A293-4E54-4A13-8B46-38DBE1299053}" type="pres">
      <dgm:prSet presAssocID="{E3923DF0-62DF-46BB-A2D1-D1DA0DA0F7E9}" presName="FiveNodes_1" presStyleLbl="node1" presStyleIdx="0" presStyleCnt="5">
        <dgm:presLayoutVars>
          <dgm:bulletEnabled val="1"/>
        </dgm:presLayoutVars>
      </dgm:prSet>
      <dgm:spPr/>
    </dgm:pt>
    <dgm:pt modelId="{72A65AD1-66CA-415F-B9AB-DC921FA7B0A7}" type="pres">
      <dgm:prSet presAssocID="{E3923DF0-62DF-46BB-A2D1-D1DA0DA0F7E9}" presName="FiveNodes_2" presStyleLbl="node1" presStyleIdx="1" presStyleCnt="5">
        <dgm:presLayoutVars>
          <dgm:bulletEnabled val="1"/>
        </dgm:presLayoutVars>
      </dgm:prSet>
      <dgm:spPr/>
    </dgm:pt>
    <dgm:pt modelId="{2D482A43-2C97-44D4-9092-3D481F6C4C19}" type="pres">
      <dgm:prSet presAssocID="{E3923DF0-62DF-46BB-A2D1-D1DA0DA0F7E9}" presName="FiveNodes_3" presStyleLbl="node1" presStyleIdx="2" presStyleCnt="5">
        <dgm:presLayoutVars>
          <dgm:bulletEnabled val="1"/>
        </dgm:presLayoutVars>
      </dgm:prSet>
      <dgm:spPr/>
    </dgm:pt>
    <dgm:pt modelId="{444E1C77-0733-47CB-ACDC-F41549C96C7D}" type="pres">
      <dgm:prSet presAssocID="{E3923DF0-62DF-46BB-A2D1-D1DA0DA0F7E9}" presName="FiveNodes_4" presStyleLbl="node1" presStyleIdx="3" presStyleCnt="5">
        <dgm:presLayoutVars>
          <dgm:bulletEnabled val="1"/>
        </dgm:presLayoutVars>
      </dgm:prSet>
      <dgm:spPr/>
    </dgm:pt>
    <dgm:pt modelId="{565A0B2D-382B-4D05-A4F9-89517456058A}" type="pres">
      <dgm:prSet presAssocID="{E3923DF0-62DF-46BB-A2D1-D1DA0DA0F7E9}" presName="FiveNodes_5" presStyleLbl="node1" presStyleIdx="4" presStyleCnt="5">
        <dgm:presLayoutVars>
          <dgm:bulletEnabled val="1"/>
        </dgm:presLayoutVars>
      </dgm:prSet>
      <dgm:spPr/>
    </dgm:pt>
    <dgm:pt modelId="{6DF9E5A6-FB5B-4F97-9078-44CC4EAF637F}" type="pres">
      <dgm:prSet presAssocID="{E3923DF0-62DF-46BB-A2D1-D1DA0DA0F7E9}" presName="FiveConn_1-2" presStyleLbl="fgAccFollowNode1" presStyleIdx="0" presStyleCnt="4">
        <dgm:presLayoutVars>
          <dgm:bulletEnabled val="1"/>
        </dgm:presLayoutVars>
      </dgm:prSet>
      <dgm:spPr/>
    </dgm:pt>
    <dgm:pt modelId="{A893800D-B2EF-4713-9B37-B60EA36551CC}" type="pres">
      <dgm:prSet presAssocID="{E3923DF0-62DF-46BB-A2D1-D1DA0DA0F7E9}" presName="FiveConn_2-3" presStyleLbl="fgAccFollowNode1" presStyleIdx="1" presStyleCnt="4">
        <dgm:presLayoutVars>
          <dgm:bulletEnabled val="1"/>
        </dgm:presLayoutVars>
      </dgm:prSet>
      <dgm:spPr/>
    </dgm:pt>
    <dgm:pt modelId="{331848E3-1F0F-4321-8B3B-BF63A39F57C0}" type="pres">
      <dgm:prSet presAssocID="{E3923DF0-62DF-46BB-A2D1-D1DA0DA0F7E9}" presName="FiveConn_3-4" presStyleLbl="fgAccFollowNode1" presStyleIdx="2" presStyleCnt="4">
        <dgm:presLayoutVars>
          <dgm:bulletEnabled val="1"/>
        </dgm:presLayoutVars>
      </dgm:prSet>
      <dgm:spPr/>
    </dgm:pt>
    <dgm:pt modelId="{BD729FFB-A34B-4A14-89A8-ECA6F2163417}" type="pres">
      <dgm:prSet presAssocID="{E3923DF0-62DF-46BB-A2D1-D1DA0DA0F7E9}" presName="FiveConn_4-5" presStyleLbl="fgAccFollowNode1" presStyleIdx="3" presStyleCnt="4">
        <dgm:presLayoutVars>
          <dgm:bulletEnabled val="1"/>
        </dgm:presLayoutVars>
      </dgm:prSet>
      <dgm:spPr/>
    </dgm:pt>
    <dgm:pt modelId="{7AF562ED-A816-4EBA-A58A-F39964A97CA6}" type="pres">
      <dgm:prSet presAssocID="{E3923DF0-62DF-46BB-A2D1-D1DA0DA0F7E9}" presName="FiveNodes_1_text" presStyleLbl="node1" presStyleIdx="4" presStyleCnt="5">
        <dgm:presLayoutVars>
          <dgm:bulletEnabled val="1"/>
        </dgm:presLayoutVars>
      </dgm:prSet>
      <dgm:spPr/>
    </dgm:pt>
    <dgm:pt modelId="{7726F9C6-D455-491A-9EB6-8DAB5F8A4ABD}" type="pres">
      <dgm:prSet presAssocID="{E3923DF0-62DF-46BB-A2D1-D1DA0DA0F7E9}" presName="FiveNodes_2_text" presStyleLbl="node1" presStyleIdx="4" presStyleCnt="5">
        <dgm:presLayoutVars>
          <dgm:bulletEnabled val="1"/>
        </dgm:presLayoutVars>
      </dgm:prSet>
      <dgm:spPr/>
    </dgm:pt>
    <dgm:pt modelId="{371D066D-12D3-443B-9C2B-179CFB70474F}" type="pres">
      <dgm:prSet presAssocID="{E3923DF0-62DF-46BB-A2D1-D1DA0DA0F7E9}" presName="FiveNodes_3_text" presStyleLbl="node1" presStyleIdx="4" presStyleCnt="5">
        <dgm:presLayoutVars>
          <dgm:bulletEnabled val="1"/>
        </dgm:presLayoutVars>
      </dgm:prSet>
      <dgm:spPr/>
    </dgm:pt>
    <dgm:pt modelId="{612D8850-A83E-489B-92B5-2D67E40BAFF4}" type="pres">
      <dgm:prSet presAssocID="{E3923DF0-62DF-46BB-A2D1-D1DA0DA0F7E9}" presName="FiveNodes_4_text" presStyleLbl="node1" presStyleIdx="4" presStyleCnt="5">
        <dgm:presLayoutVars>
          <dgm:bulletEnabled val="1"/>
        </dgm:presLayoutVars>
      </dgm:prSet>
      <dgm:spPr/>
    </dgm:pt>
    <dgm:pt modelId="{5C87C2E5-CB63-458B-8974-BB533EE993CE}" type="pres">
      <dgm:prSet presAssocID="{E3923DF0-62DF-46BB-A2D1-D1DA0DA0F7E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3E27D15-1479-47EB-B329-2CE8FB00C604}" type="presOf" srcId="{A2ED2588-27A5-4A1A-A842-9D5B31006973}" destId="{7861A293-4E54-4A13-8B46-38DBE1299053}" srcOrd="0" destOrd="0" presId="urn:microsoft.com/office/officeart/2005/8/layout/vProcess5"/>
    <dgm:cxn modelId="{9FA3992D-0312-4C5D-8DFF-5CE894D523D0}" type="presOf" srcId="{4BD2BB6E-B034-49FF-AAC2-7955C6DD4454}" destId="{BD729FFB-A34B-4A14-89A8-ECA6F2163417}" srcOrd="0" destOrd="0" presId="urn:microsoft.com/office/officeart/2005/8/layout/vProcess5"/>
    <dgm:cxn modelId="{DDF38046-7A51-4E55-AEB8-AC9A1318ABB5}" type="presOf" srcId="{A49098F2-A799-43A9-925A-B23A6582EBDE}" destId="{444E1C77-0733-47CB-ACDC-F41549C96C7D}" srcOrd="0" destOrd="0" presId="urn:microsoft.com/office/officeart/2005/8/layout/vProcess5"/>
    <dgm:cxn modelId="{78E06F7F-5207-4560-A5DF-67CA7B53FD53}" type="presOf" srcId="{BD6E7143-DCC1-4BBF-8026-EF1425FB8E54}" destId="{2D482A43-2C97-44D4-9092-3D481F6C4C19}" srcOrd="0" destOrd="0" presId="urn:microsoft.com/office/officeart/2005/8/layout/vProcess5"/>
    <dgm:cxn modelId="{DC237285-5CC8-4DFA-98BD-35837D792920}" type="presOf" srcId="{A49098F2-A799-43A9-925A-B23A6582EBDE}" destId="{612D8850-A83E-489B-92B5-2D67E40BAFF4}" srcOrd="1" destOrd="0" presId="urn:microsoft.com/office/officeart/2005/8/layout/vProcess5"/>
    <dgm:cxn modelId="{2AB5AE85-D0DB-4F7F-B0F3-ADF8EA51986D}" srcId="{E3923DF0-62DF-46BB-A2D1-D1DA0DA0F7E9}" destId="{BD6E7143-DCC1-4BBF-8026-EF1425FB8E54}" srcOrd="2" destOrd="0" parTransId="{E23FE841-6E8C-4804-865B-A359939822A8}" sibTransId="{EE50CA63-B72A-43CB-BFBC-DB666162DBEE}"/>
    <dgm:cxn modelId="{57A5CC85-051E-4900-9A2C-E433C5814D40}" srcId="{E3923DF0-62DF-46BB-A2D1-D1DA0DA0F7E9}" destId="{DE2C0A73-876D-4F64-AE52-00C91A6301A3}" srcOrd="4" destOrd="0" parTransId="{C30A8F28-004D-464E-988E-0EC8C4576328}" sibTransId="{6860CD64-0731-4818-8E5F-42C20943D0A6}"/>
    <dgm:cxn modelId="{36E6C496-6F5F-495A-AC15-8E51A9F24689}" type="presOf" srcId="{DE2C0A73-876D-4F64-AE52-00C91A6301A3}" destId="{565A0B2D-382B-4D05-A4F9-89517456058A}" srcOrd="0" destOrd="0" presId="urn:microsoft.com/office/officeart/2005/8/layout/vProcess5"/>
    <dgm:cxn modelId="{3D090EAB-167D-4A03-B0C5-E4D87C197F85}" type="presOf" srcId="{E3923DF0-62DF-46BB-A2D1-D1DA0DA0F7E9}" destId="{E57B7AD2-4CEA-46E3-9A05-5CC4E92CE7E9}" srcOrd="0" destOrd="0" presId="urn:microsoft.com/office/officeart/2005/8/layout/vProcess5"/>
    <dgm:cxn modelId="{1E16A7B4-53C6-45D1-AC4F-91764CEDB24F}" type="presOf" srcId="{EE50CA63-B72A-43CB-BFBC-DB666162DBEE}" destId="{331848E3-1F0F-4321-8B3B-BF63A39F57C0}" srcOrd="0" destOrd="0" presId="urn:microsoft.com/office/officeart/2005/8/layout/vProcess5"/>
    <dgm:cxn modelId="{B52BD1B5-6CA7-44C9-8676-B8721DFE4182}" type="presOf" srcId="{322AB26B-C492-41C8-965E-A524FFA10F1E}" destId="{72A65AD1-66CA-415F-B9AB-DC921FA7B0A7}" srcOrd="0" destOrd="0" presId="urn:microsoft.com/office/officeart/2005/8/layout/vProcess5"/>
    <dgm:cxn modelId="{FEC2FEBB-0575-4ADF-ABDA-480F70C3E8EE}" srcId="{E3923DF0-62DF-46BB-A2D1-D1DA0DA0F7E9}" destId="{322AB26B-C492-41C8-965E-A524FFA10F1E}" srcOrd="1" destOrd="0" parTransId="{08A7DE8D-3211-44FC-AF37-B0537264CB2D}" sibTransId="{D7D39BED-00C4-4AE1-A45A-690CEC39AEB1}"/>
    <dgm:cxn modelId="{D68968BF-4FA5-4511-8AF0-FC05F983780F}" type="presOf" srcId="{322AB26B-C492-41C8-965E-A524FFA10F1E}" destId="{7726F9C6-D455-491A-9EB6-8DAB5F8A4ABD}" srcOrd="1" destOrd="0" presId="urn:microsoft.com/office/officeart/2005/8/layout/vProcess5"/>
    <dgm:cxn modelId="{DAA5D1D2-2722-48D6-8AE5-1C1A1387C202}" type="presOf" srcId="{A2ED2588-27A5-4A1A-A842-9D5B31006973}" destId="{7AF562ED-A816-4EBA-A58A-F39964A97CA6}" srcOrd="1" destOrd="0" presId="urn:microsoft.com/office/officeart/2005/8/layout/vProcess5"/>
    <dgm:cxn modelId="{A80B8AD9-2C6C-4A78-9CD0-272BD1C51053}" srcId="{E3923DF0-62DF-46BB-A2D1-D1DA0DA0F7E9}" destId="{A49098F2-A799-43A9-925A-B23A6582EBDE}" srcOrd="3" destOrd="0" parTransId="{C005FCF6-263B-4807-B2DE-734E888C34D8}" sibTransId="{4BD2BB6E-B034-49FF-AAC2-7955C6DD4454}"/>
    <dgm:cxn modelId="{E1920AE9-B0E2-470D-A53D-37E33C92C6FD}" type="presOf" srcId="{C40CDCF4-4476-4AEA-8B03-FA64B38620FA}" destId="{6DF9E5A6-FB5B-4F97-9078-44CC4EAF637F}" srcOrd="0" destOrd="0" presId="urn:microsoft.com/office/officeart/2005/8/layout/vProcess5"/>
    <dgm:cxn modelId="{F9EA29E9-524B-4DAF-BCD5-B3C9930103CF}" type="presOf" srcId="{DE2C0A73-876D-4F64-AE52-00C91A6301A3}" destId="{5C87C2E5-CB63-458B-8974-BB533EE993CE}" srcOrd="1" destOrd="0" presId="urn:microsoft.com/office/officeart/2005/8/layout/vProcess5"/>
    <dgm:cxn modelId="{8F1949EB-4EB8-436C-8C3C-865199651C46}" type="presOf" srcId="{BD6E7143-DCC1-4BBF-8026-EF1425FB8E54}" destId="{371D066D-12D3-443B-9C2B-179CFB70474F}" srcOrd="1" destOrd="0" presId="urn:microsoft.com/office/officeart/2005/8/layout/vProcess5"/>
    <dgm:cxn modelId="{E80282FA-748D-4045-8526-F262868CD21B}" type="presOf" srcId="{D7D39BED-00C4-4AE1-A45A-690CEC39AEB1}" destId="{A893800D-B2EF-4713-9B37-B60EA36551CC}" srcOrd="0" destOrd="0" presId="urn:microsoft.com/office/officeart/2005/8/layout/vProcess5"/>
    <dgm:cxn modelId="{C5731AFD-ED20-40A3-AD59-84037BAC4CEF}" srcId="{E3923DF0-62DF-46BB-A2D1-D1DA0DA0F7E9}" destId="{A2ED2588-27A5-4A1A-A842-9D5B31006973}" srcOrd="0" destOrd="0" parTransId="{AE4B3ACB-81DE-40DF-B190-27A123521E8E}" sibTransId="{C40CDCF4-4476-4AEA-8B03-FA64B38620FA}"/>
    <dgm:cxn modelId="{6616D361-B92E-4711-8CE8-98F4B23B214E}" type="presParOf" srcId="{E57B7AD2-4CEA-46E3-9A05-5CC4E92CE7E9}" destId="{E70286A7-465B-4785-8572-6C51C39F55B5}" srcOrd="0" destOrd="0" presId="urn:microsoft.com/office/officeart/2005/8/layout/vProcess5"/>
    <dgm:cxn modelId="{F1725181-85F9-400C-90FF-ABC616CAF3C9}" type="presParOf" srcId="{E57B7AD2-4CEA-46E3-9A05-5CC4E92CE7E9}" destId="{7861A293-4E54-4A13-8B46-38DBE1299053}" srcOrd="1" destOrd="0" presId="urn:microsoft.com/office/officeart/2005/8/layout/vProcess5"/>
    <dgm:cxn modelId="{BDAF1016-29BD-4E32-AC01-C1B76438714D}" type="presParOf" srcId="{E57B7AD2-4CEA-46E3-9A05-5CC4E92CE7E9}" destId="{72A65AD1-66CA-415F-B9AB-DC921FA7B0A7}" srcOrd="2" destOrd="0" presId="urn:microsoft.com/office/officeart/2005/8/layout/vProcess5"/>
    <dgm:cxn modelId="{66711C62-3730-4599-9814-D0DC13FDBB49}" type="presParOf" srcId="{E57B7AD2-4CEA-46E3-9A05-5CC4E92CE7E9}" destId="{2D482A43-2C97-44D4-9092-3D481F6C4C19}" srcOrd="3" destOrd="0" presId="urn:microsoft.com/office/officeart/2005/8/layout/vProcess5"/>
    <dgm:cxn modelId="{A307A13E-9678-4D6D-B54B-35A87038DFDD}" type="presParOf" srcId="{E57B7AD2-4CEA-46E3-9A05-5CC4E92CE7E9}" destId="{444E1C77-0733-47CB-ACDC-F41549C96C7D}" srcOrd="4" destOrd="0" presId="urn:microsoft.com/office/officeart/2005/8/layout/vProcess5"/>
    <dgm:cxn modelId="{CA13BA78-E9C0-4AD6-9C82-0765783B5F69}" type="presParOf" srcId="{E57B7AD2-4CEA-46E3-9A05-5CC4E92CE7E9}" destId="{565A0B2D-382B-4D05-A4F9-89517456058A}" srcOrd="5" destOrd="0" presId="urn:microsoft.com/office/officeart/2005/8/layout/vProcess5"/>
    <dgm:cxn modelId="{B75FD2F9-A72F-4998-9F02-ECCCD3994A1D}" type="presParOf" srcId="{E57B7AD2-4CEA-46E3-9A05-5CC4E92CE7E9}" destId="{6DF9E5A6-FB5B-4F97-9078-44CC4EAF637F}" srcOrd="6" destOrd="0" presId="urn:microsoft.com/office/officeart/2005/8/layout/vProcess5"/>
    <dgm:cxn modelId="{3C6414AE-9DE0-405A-B388-95DAD21ADFC7}" type="presParOf" srcId="{E57B7AD2-4CEA-46E3-9A05-5CC4E92CE7E9}" destId="{A893800D-B2EF-4713-9B37-B60EA36551CC}" srcOrd="7" destOrd="0" presId="urn:microsoft.com/office/officeart/2005/8/layout/vProcess5"/>
    <dgm:cxn modelId="{C13EAF29-1555-48AB-A5D2-F67A0E62CF90}" type="presParOf" srcId="{E57B7AD2-4CEA-46E3-9A05-5CC4E92CE7E9}" destId="{331848E3-1F0F-4321-8B3B-BF63A39F57C0}" srcOrd="8" destOrd="0" presId="urn:microsoft.com/office/officeart/2005/8/layout/vProcess5"/>
    <dgm:cxn modelId="{F20B49E8-277F-4FB8-8147-74EE2B740673}" type="presParOf" srcId="{E57B7AD2-4CEA-46E3-9A05-5CC4E92CE7E9}" destId="{BD729FFB-A34B-4A14-89A8-ECA6F2163417}" srcOrd="9" destOrd="0" presId="urn:microsoft.com/office/officeart/2005/8/layout/vProcess5"/>
    <dgm:cxn modelId="{B04A2036-DB35-4D15-8062-695800D1A7A8}" type="presParOf" srcId="{E57B7AD2-4CEA-46E3-9A05-5CC4E92CE7E9}" destId="{7AF562ED-A816-4EBA-A58A-F39964A97CA6}" srcOrd="10" destOrd="0" presId="urn:microsoft.com/office/officeart/2005/8/layout/vProcess5"/>
    <dgm:cxn modelId="{3FCC6C4A-8E7C-4D79-B469-BF8E989D9012}" type="presParOf" srcId="{E57B7AD2-4CEA-46E3-9A05-5CC4E92CE7E9}" destId="{7726F9C6-D455-491A-9EB6-8DAB5F8A4ABD}" srcOrd="11" destOrd="0" presId="urn:microsoft.com/office/officeart/2005/8/layout/vProcess5"/>
    <dgm:cxn modelId="{188196B9-F2EE-4256-BBA3-C190D54384CB}" type="presParOf" srcId="{E57B7AD2-4CEA-46E3-9A05-5CC4E92CE7E9}" destId="{371D066D-12D3-443B-9C2B-179CFB70474F}" srcOrd="12" destOrd="0" presId="urn:microsoft.com/office/officeart/2005/8/layout/vProcess5"/>
    <dgm:cxn modelId="{3D36C390-7765-496C-AEB1-15E197F1A012}" type="presParOf" srcId="{E57B7AD2-4CEA-46E3-9A05-5CC4E92CE7E9}" destId="{612D8850-A83E-489B-92B5-2D67E40BAFF4}" srcOrd="13" destOrd="0" presId="urn:microsoft.com/office/officeart/2005/8/layout/vProcess5"/>
    <dgm:cxn modelId="{020DE89A-FA5D-44CA-8359-174707E16636}" type="presParOf" srcId="{E57B7AD2-4CEA-46E3-9A05-5CC4E92CE7E9}" destId="{5C87C2E5-CB63-458B-8974-BB533EE993C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802A5AB-FF79-4E42-AEB7-8C2F724C31AE}" type="doc">
      <dgm:prSet loTypeId="urn:microsoft.com/office/officeart/2005/8/layout/defaul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12C843D-78C1-47B3-990D-73A848E259A0}">
      <dgm:prSet phldrT="[Text]" phldr="1"/>
      <dgm:spPr/>
      <dgm:t>
        <a:bodyPr/>
        <a:lstStyle/>
        <a:p>
          <a:endParaRPr lang="en-IE" dirty="0"/>
        </a:p>
      </dgm:t>
    </dgm:pt>
    <dgm:pt modelId="{41B08BB7-4ED0-4305-927F-00F1314C0934}" type="parTrans" cxnId="{138FB7B4-B6C7-4900-848F-D5C3BE6DA6E8}">
      <dgm:prSet/>
      <dgm:spPr/>
      <dgm:t>
        <a:bodyPr/>
        <a:lstStyle/>
        <a:p>
          <a:endParaRPr lang="en-IE"/>
        </a:p>
      </dgm:t>
    </dgm:pt>
    <dgm:pt modelId="{3599EB44-8620-406C-9EDA-568019D476FD}" type="sibTrans" cxnId="{138FB7B4-B6C7-4900-848F-D5C3BE6DA6E8}">
      <dgm:prSet/>
      <dgm:spPr/>
      <dgm:t>
        <a:bodyPr/>
        <a:lstStyle/>
        <a:p>
          <a:endParaRPr lang="en-IE"/>
        </a:p>
      </dgm:t>
    </dgm:pt>
    <dgm:pt modelId="{B09B29F2-C9B7-4E2F-9F7B-83B97F02A512}" type="pres">
      <dgm:prSet presAssocID="{6802A5AB-FF79-4E42-AEB7-8C2F724C31AE}" presName="diagram" presStyleCnt="0">
        <dgm:presLayoutVars>
          <dgm:dir/>
          <dgm:resizeHandles val="exact"/>
        </dgm:presLayoutVars>
      </dgm:prSet>
      <dgm:spPr/>
    </dgm:pt>
    <dgm:pt modelId="{81EF1E06-5A37-46F5-BA47-EB3E2EE8F266}" type="pres">
      <dgm:prSet presAssocID="{312C843D-78C1-47B3-990D-73A848E259A0}" presName="node" presStyleLbl="node1" presStyleIdx="0" presStyleCnt="1">
        <dgm:presLayoutVars>
          <dgm:bulletEnabled val="1"/>
        </dgm:presLayoutVars>
      </dgm:prSet>
      <dgm:spPr/>
    </dgm:pt>
  </dgm:ptLst>
  <dgm:cxnLst>
    <dgm:cxn modelId="{AD12F344-C3BF-4077-BA61-BFEB05D23F77}" type="presOf" srcId="{6802A5AB-FF79-4E42-AEB7-8C2F724C31AE}" destId="{B09B29F2-C9B7-4E2F-9F7B-83B97F02A512}" srcOrd="0" destOrd="0" presId="urn:microsoft.com/office/officeart/2005/8/layout/default"/>
    <dgm:cxn modelId="{138FB7B4-B6C7-4900-848F-D5C3BE6DA6E8}" srcId="{6802A5AB-FF79-4E42-AEB7-8C2F724C31AE}" destId="{312C843D-78C1-47B3-990D-73A848E259A0}" srcOrd="0" destOrd="0" parTransId="{41B08BB7-4ED0-4305-927F-00F1314C0934}" sibTransId="{3599EB44-8620-406C-9EDA-568019D476FD}"/>
    <dgm:cxn modelId="{82A529D6-77BE-4A63-B9FE-62D2A89726CA}" type="presOf" srcId="{312C843D-78C1-47B3-990D-73A848E259A0}" destId="{81EF1E06-5A37-46F5-BA47-EB3E2EE8F266}" srcOrd="0" destOrd="0" presId="urn:microsoft.com/office/officeart/2005/8/layout/default"/>
    <dgm:cxn modelId="{C7370353-CE40-4E96-9AD9-3911E915E7EC}" type="presParOf" srcId="{B09B29F2-C9B7-4E2F-9F7B-83B97F02A512}" destId="{81EF1E06-5A37-46F5-BA47-EB3E2EE8F266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20EDE3A-88BB-4C00-82EC-EFFF0C971058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0DB2791-ED8A-4E9D-994B-F1A78FDD8770}">
      <dgm:prSet/>
      <dgm:spPr/>
      <dgm:t>
        <a:bodyPr/>
        <a:lstStyle/>
        <a:p>
          <a:r>
            <a:rPr lang="en-US" dirty="0"/>
            <a:t>Work-Life Balance vs. Stress Level </a:t>
          </a:r>
        </a:p>
      </dgm:t>
    </dgm:pt>
    <dgm:pt modelId="{23899776-E2E0-4B46-AB29-007EBA73D1A1}" type="parTrans" cxnId="{FB752576-34E6-401C-93C7-0A7486BD97D9}">
      <dgm:prSet/>
      <dgm:spPr/>
      <dgm:t>
        <a:bodyPr/>
        <a:lstStyle/>
        <a:p>
          <a:endParaRPr lang="en-US"/>
        </a:p>
      </dgm:t>
    </dgm:pt>
    <dgm:pt modelId="{A740450D-E6DB-4A87-887A-D5F5B0FDE7E9}" type="sibTrans" cxnId="{FB752576-34E6-401C-93C7-0A7486BD97D9}">
      <dgm:prSet/>
      <dgm:spPr/>
      <dgm:t>
        <a:bodyPr/>
        <a:lstStyle/>
        <a:p>
          <a:endParaRPr lang="en-US"/>
        </a:p>
      </dgm:t>
    </dgm:pt>
    <dgm:pt modelId="{7772B7BF-925D-437C-9CBE-C7A019375905}">
      <dgm:prSet/>
      <dgm:spPr/>
      <dgm:t>
        <a:bodyPr/>
        <a:lstStyle/>
        <a:p>
          <a:r>
            <a:rPr lang="en-US" dirty="0">
              <a:sym typeface="Wingdings" panose="05000000000000000000" pitchFamily="2" charset="2"/>
            </a:rPr>
            <a:t></a:t>
          </a:r>
          <a:r>
            <a:rPr lang="en-US" dirty="0"/>
            <a:t> Moderate negative correlation (r = -0.55)→ Better balance = lower stress</a:t>
          </a:r>
        </a:p>
      </dgm:t>
    </dgm:pt>
    <dgm:pt modelId="{EBD305A1-EBDA-4660-8DD7-48C447DD51A7}" type="parTrans" cxnId="{431CBE16-12B1-46A5-B148-1131C5D5F478}">
      <dgm:prSet/>
      <dgm:spPr/>
      <dgm:t>
        <a:bodyPr/>
        <a:lstStyle/>
        <a:p>
          <a:endParaRPr lang="en-US"/>
        </a:p>
      </dgm:t>
    </dgm:pt>
    <dgm:pt modelId="{82CD8C65-B7AD-445D-8072-24CBCB1EAEB7}" type="sibTrans" cxnId="{431CBE16-12B1-46A5-B148-1131C5D5F478}">
      <dgm:prSet/>
      <dgm:spPr/>
      <dgm:t>
        <a:bodyPr/>
        <a:lstStyle/>
        <a:p>
          <a:endParaRPr lang="en-US"/>
        </a:p>
      </dgm:t>
    </dgm:pt>
    <dgm:pt modelId="{3A9A4B6C-B599-4493-AB5C-E6755AAF50AA}">
      <dgm:prSet/>
      <dgm:spPr/>
      <dgm:t>
        <a:bodyPr/>
        <a:lstStyle/>
        <a:p>
          <a:r>
            <a:rPr lang="en-US" dirty="0"/>
            <a:t>Social Isolation also negatively linked to stress</a:t>
          </a:r>
        </a:p>
      </dgm:t>
    </dgm:pt>
    <dgm:pt modelId="{AE168B01-30D5-4934-A84D-36394B779FF1}" type="parTrans" cxnId="{A5033B0F-00D9-495E-A15C-1EEA12E183C4}">
      <dgm:prSet/>
      <dgm:spPr/>
      <dgm:t>
        <a:bodyPr/>
        <a:lstStyle/>
        <a:p>
          <a:endParaRPr lang="en-US"/>
        </a:p>
      </dgm:t>
    </dgm:pt>
    <dgm:pt modelId="{4334258F-AF00-41BA-9AF5-17E1DBE60577}" type="sibTrans" cxnId="{A5033B0F-00D9-495E-A15C-1EEA12E183C4}">
      <dgm:prSet/>
      <dgm:spPr/>
      <dgm:t>
        <a:bodyPr/>
        <a:lstStyle/>
        <a:p>
          <a:endParaRPr lang="en-US"/>
        </a:p>
      </dgm:t>
    </dgm:pt>
    <dgm:pt modelId="{1158CE40-9309-4839-8460-26F5A648E344}">
      <dgm:prSet/>
      <dgm:spPr/>
      <dgm:t>
        <a:bodyPr/>
        <a:lstStyle/>
        <a:p>
          <a:r>
            <a:rPr lang="en-US">
              <a:sym typeface="Wingdings" panose="05000000000000000000" pitchFamily="2" charset="2"/>
            </a:rPr>
            <a:t></a:t>
          </a:r>
          <a:r>
            <a:rPr lang="en-US"/>
            <a:t> Frequent isolation = higher stress	</a:t>
          </a:r>
        </a:p>
      </dgm:t>
    </dgm:pt>
    <dgm:pt modelId="{3219B9EC-1D9F-4BFA-9F31-FF9114F402D6}" type="parTrans" cxnId="{158E7032-A54F-441D-B52A-0F368AA0A159}">
      <dgm:prSet/>
      <dgm:spPr/>
      <dgm:t>
        <a:bodyPr/>
        <a:lstStyle/>
        <a:p>
          <a:endParaRPr lang="en-US"/>
        </a:p>
      </dgm:t>
    </dgm:pt>
    <dgm:pt modelId="{E5C5C2A8-ED0D-418E-86C2-3AABDDD0D728}" type="sibTrans" cxnId="{158E7032-A54F-441D-B52A-0F368AA0A159}">
      <dgm:prSet/>
      <dgm:spPr/>
      <dgm:t>
        <a:bodyPr/>
        <a:lstStyle/>
        <a:p>
          <a:endParaRPr lang="en-US"/>
        </a:p>
      </dgm:t>
    </dgm:pt>
    <dgm:pt modelId="{B0B6D3A1-7BA4-4F74-BA90-086449907037}">
      <dgm:prSet/>
      <dgm:spPr/>
      <dgm:t>
        <a:bodyPr/>
        <a:lstStyle/>
        <a:p>
          <a:r>
            <a:rPr lang="en-US" dirty="0"/>
            <a:t>Employer Support showed weak to moderate negative correlation with stress</a:t>
          </a:r>
        </a:p>
      </dgm:t>
    </dgm:pt>
    <dgm:pt modelId="{A8997ADD-A4B0-4255-A710-2C6E7E004C97}" type="parTrans" cxnId="{FDAD1329-58AA-46C7-8574-78173BD578F3}">
      <dgm:prSet/>
      <dgm:spPr/>
      <dgm:t>
        <a:bodyPr/>
        <a:lstStyle/>
        <a:p>
          <a:endParaRPr lang="en-US"/>
        </a:p>
      </dgm:t>
    </dgm:pt>
    <dgm:pt modelId="{2CD6E5C8-C726-4402-BCC7-89DF8B21CE0B}" type="sibTrans" cxnId="{FDAD1329-58AA-46C7-8574-78173BD578F3}">
      <dgm:prSet/>
      <dgm:spPr/>
      <dgm:t>
        <a:bodyPr/>
        <a:lstStyle/>
        <a:p>
          <a:endParaRPr lang="en-US"/>
        </a:p>
      </dgm:t>
    </dgm:pt>
    <dgm:pt modelId="{6B92A632-6BE5-4736-9B4A-D6FA9D087FDC}">
      <dgm:prSet/>
      <dgm:spPr/>
      <dgm:t>
        <a:bodyPr/>
        <a:lstStyle/>
        <a:p>
          <a:r>
            <a:rPr lang="en-US">
              <a:sym typeface="Wingdings" panose="05000000000000000000" pitchFamily="2" charset="2"/>
            </a:rPr>
            <a:t></a:t>
          </a:r>
          <a:r>
            <a:rPr lang="en-US"/>
            <a:t> Support may help reduce stress	</a:t>
          </a:r>
        </a:p>
      </dgm:t>
    </dgm:pt>
    <dgm:pt modelId="{8695B8EB-4DFE-4623-8186-5AA9C2765B6D}" type="parTrans" cxnId="{6D17DD5E-2ED5-43AB-924A-D37F3930422E}">
      <dgm:prSet/>
      <dgm:spPr/>
      <dgm:t>
        <a:bodyPr/>
        <a:lstStyle/>
        <a:p>
          <a:endParaRPr lang="en-US"/>
        </a:p>
      </dgm:t>
    </dgm:pt>
    <dgm:pt modelId="{49645F53-9B12-45E9-B3C0-544FC23C03FD}" type="sibTrans" cxnId="{6D17DD5E-2ED5-43AB-924A-D37F3930422E}">
      <dgm:prSet/>
      <dgm:spPr/>
      <dgm:t>
        <a:bodyPr/>
        <a:lstStyle/>
        <a:p>
          <a:endParaRPr lang="en-US"/>
        </a:p>
      </dgm:t>
    </dgm:pt>
    <dgm:pt modelId="{F6A66057-9645-4926-B250-AF5E8A2A7BC3}">
      <dgm:prSet/>
      <dgm:spPr/>
      <dgm:t>
        <a:bodyPr/>
        <a:lstStyle/>
        <a:p>
          <a:r>
            <a:rPr lang="en-US"/>
            <a:t>Stress Score strongly correlated with Stress Level (r = 0.88)</a:t>
          </a:r>
        </a:p>
      </dgm:t>
    </dgm:pt>
    <dgm:pt modelId="{798FB1BA-5486-47D0-9628-7E93549B55F4}" type="parTrans" cxnId="{69A451F8-E8BA-4578-8C1A-806A87C11240}">
      <dgm:prSet/>
      <dgm:spPr/>
      <dgm:t>
        <a:bodyPr/>
        <a:lstStyle/>
        <a:p>
          <a:endParaRPr lang="en-US"/>
        </a:p>
      </dgm:t>
    </dgm:pt>
    <dgm:pt modelId="{31786ABC-DAD2-4BE1-8EDB-F99DA1DE6208}" type="sibTrans" cxnId="{69A451F8-E8BA-4578-8C1A-806A87C11240}">
      <dgm:prSet/>
      <dgm:spPr/>
      <dgm:t>
        <a:bodyPr/>
        <a:lstStyle/>
        <a:p>
          <a:endParaRPr lang="en-US"/>
        </a:p>
      </dgm:t>
    </dgm:pt>
    <dgm:pt modelId="{0F5BF6CB-2381-4309-BC6A-FAE1A1D3CB6E}">
      <dgm:prSet/>
      <dgm:spPr/>
      <dgm:t>
        <a:bodyPr/>
        <a:lstStyle/>
        <a:p>
          <a:r>
            <a:rPr lang="en-US">
              <a:sym typeface="Wingdings" panose="05000000000000000000" pitchFamily="2" charset="2"/>
            </a:rPr>
            <a:t></a:t>
          </a:r>
          <a:r>
            <a:rPr lang="en-US"/>
            <a:t> Confirms stress score as a valid measure</a:t>
          </a:r>
        </a:p>
      </dgm:t>
    </dgm:pt>
    <dgm:pt modelId="{D3593D97-723F-48CF-AD8D-D090FD8305DC}" type="parTrans" cxnId="{A82F6A5D-E46D-4138-BBA0-90E883652867}">
      <dgm:prSet/>
      <dgm:spPr/>
      <dgm:t>
        <a:bodyPr/>
        <a:lstStyle/>
        <a:p>
          <a:endParaRPr lang="en-US"/>
        </a:p>
      </dgm:t>
    </dgm:pt>
    <dgm:pt modelId="{DCC45A94-7A9A-47B0-BBC7-4BAAA6F64271}" type="sibTrans" cxnId="{A82F6A5D-E46D-4138-BBA0-90E883652867}">
      <dgm:prSet/>
      <dgm:spPr/>
      <dgm:t>
        <a:bodyPr/>
        <a:lstStyle/>
        <a:p>
          <a:endParaRPr lang="en-US"/>
        </a:p>
      </dgm:t>
    </dgm:pt>
    <dgm:pt modelId="{93C3451F-D0C3-41E8-A02D-0353BCB564AC}" type="pres">
      <dgm:prSet presAssocID="{520EDE3A-88BB-4C00-82EC-EFFF0C971058}" presName="diagram" presStyleCnt="0">
        <dgm:presLayoutVars>
          <dgm:dir/>
          <dgm:resizeHandles val="exact"/>
        </dgm:presLayoutVars>
      </dgm:prSet>
      <dgm:spPr/>
    </dgm:pt>
    <dgm:pt modelId="{E53ABC44-5A7D-41C1-A63B-3B9AD7645AB1}" type="pres">
      <dgm:prSet presAssocID="{D0DB2791-ED8A-4E9D-994B-F1A78FDD8770}" presName="node" presStyleLbl="node1" presStyleIdx="0" presStyleCnt="8">
        <dgm:presLayoutVars>
          <dgm:bulletEnabled val="1"/>
        </dgm:presLayoutVars>
      </dgm:prSet>
      <dgm:spPr/>
    </dgm:pt>
    <dgm:pt modelId="{5B1410AC-BC5F-494E-ADE6-1FC8867BAFA0}" type="pres">
      <dgm:prSet presAssocID="{A740450D-E6DB-4A87-887A-D5F5B0FDE7E9}" presName="sibTrans" presStyleCnt="0"/>
      <dgm:spPr/>
    </dgm:pt>
    <dgm:pt modelId="{A032CCBE-3538-4B18-9921-3D41431E5D5F}" type="pres">
      <dgm:prSet presAssocID="{7772B7BF-925D-437C-9CBE-C7A019375905}" presName="node" presStyleLbl="node1" presStyleIdx="1" presStyleCnt="8">
        <dgm:presLayoutVars>
          <dgm:bulletEnabled val="1"/>
        </dgm:presLayoutVars>
      </dgm:prSet>
      <dgm:spPr/>
    </dgm:pt>
    <dgm:pt modelId="{FC3516BA-7D9A-4A5E-8F4D-1A23B8E43383}" type="pres">
      <dgm:prSet presAssocID="{82CD8C65-B7AD-445D-8072-24CBCB1EAEB7}" presName="sibTrans" presStyleCnt="0"/>
      <dgm:spPr/>
    </dgm:pt>
    <dgm:pt modelId="{2A662892-F8AB-4AC1-B9B0-5DA1EF61A1BF}" type="pres">
      <dgm:prSet presAssocID="{3A9A4B6C-B599-4493-AB5C-E6755AAF50AA}" presName="node" presStyleLbl="node1" presStyleIdx="2" presStyleCnt="8">
        <dgm:presLayoutVars>
          <dgm:bulletEnabled val="1"/>
        </dgm:presLayoutVars>
      </dgm:prSet>
      <dgm:spPr/>
    </dgm:pt>
    <dgm:pt modelId="{0762E8D4-66CE-4A6F-A7EE-F7E5A94E6C40}" type="pres">
      <dgm:prSet presAssocID="{4334258F-AF00-41BA-9AF5-17E1DBE60577}" presName="sibTrans" presStyleCnt="0"/>
      <dgm:spPr/>
    </dgm:pt>
    <dgm:pt modelId="{4A8AEBA1-8D2A-47F8-A956-32093E125CE0}" type="pres">
      <dgm:prSet presAssocID="{1158CE40-9309-4839-8460-26F5A648E344}" presName="node" presStyleLbl="node1" presStyleIdx="3" presStyleCnt="8">
        <dgm:presLayoutVars>
          <dgm:bulletEnabled val="1"/>
        </dgm:presLayoutVars>
      </dgm:prSet>
      <dgm:spPr/>
    </dgm:pt>
    <dgm:pt modelId="{1F550783-0049-40FA-A929-0CCE144128EB}" type="pres">
      <dgm:prSet presAssocID="{E5C5C2A8-ED0D-418E-86C2-3AABDDD0D728}" presName="sibTrans" presStyleCnt="0"/>
      <dgm:spPr/>
    </dgm:pt>
    <dgm:pt modelId="{2168EAAE-BEEA-49BB-AB77-90145ECA3E22}" type="pres">
      <dgm:prSet presAssocID="{B0B6D3A1-7BA4-4F74-BA90-086449907037}" presName="node" presStyleLbl="node1" presStyleIdx="4" presStyleCnt="8">
        <dgm:presLayoutVars>
          <dgm:bulletEnabled val="1"/>
        </dgm:presLayoutVars>
      </dgm:prSet>
      <dgm:spPr/>
    </dgm:pt>
    <dgm:pt modelId="{3DB4153C-7CC7-44CC-A529-A560AFE51DC9}" type="pres">
      <dgm:prSet presAssocID="{2CD6E5C8-C726-4402-BCC7-89DF8B21CE0B}" presName="sibTrans" presStyleCnt="0"/>
      <dgm:spPr/>
    </dgm:pt>
    <dgm:pt modelId="{E6B340D8-27C9-465D-8239-2E6D0C32E0F5}" type="pres">
      <dgm:prSet presAssocID="{6B92A632-6BE5-4736-9B4A-D6FA9D087FDC}" presName="node" presStyleLbl="node1" presStyleIdx="5" presStyleCnt="8">
        <dgm:presLayoutVars>
          <dgm:bulletEnabled val="1"/>
        </dgm:presLayoutVars>
      </dgm:prSet>
      <dgm:spPr/>
    </dgm:pt>
    <dgm:pt modelId="{6277FE20-75DD-4D0D-BF9E-7BCFE1A5AAE4}" type="pres">
      <dgm:prSet presAssocID="{49645F53-9B12-45E9-B3C0-544FC23C03FD}" presName="sibTrans" presStyleCnt="0"/>
      <dgm:spPr/>
    </dgm:pt>
    <dgm:pt modelId="{5E46FF64-2845-4CA4-8A84-A5C2F2D5FF5C}" type="pres">
      <dgm:prSet presAssocID="{F6A66057-9645-4926-B250-AF5E8A2A7BC3}" presName="node" presStyleLbl="node1" presStyleIdx="6" presStyleCnt="8">
        <dgm:presLayoutVars>
          <dgm:bulletEnabled val="1"/>
        </dgm:presLayoutVars>
      </dgm:prSet>
      <dgm:spPr/>
    </dgm:pt>
    <dgm:pt modelId="{45BAFCEC-5D34-4B4F-9A5A-8FD2F46787E3}" type="pres">
      <dgm:prSet presAssocID="{31786ABC-DAD2-4BE1-8EDB-F99DA1DE6208}" presName="sibTrans" presStyleCnt="0"/>
      <dgm:spPr/>
    </dgm:pt>
    <dgm:pt modelId="{EA48164C-2BCD-41DB-B628-BF436AB16B94}" type="pres">
      <dgm:prSet presAssocID="{0F5BF6CB-2381-4309-BC6A-FAE1A1D3CB6E}" presName="node" presStyleLbl="node1" presStyleIdx="7" presStyleCnt="8">
        <dgm:presLayoutVars>
          <dgm:bulletEnabled val="1"/>
        </dgm:presLayoutVars>
      </dgm:prSet>
      <dgm:spPr/>
    </dgm:pt>
  </dgm:ptLst>
  <dgm:cxnLst>
    <dgm:cxn modelId="{A5033B0F-00D9-495E-A15C-1EEA12E183C4}" srcId="{520EDE3A-88BB-4C00-82EC-EFFF0C971058}" destId="{3A9A4B6C-B599-4493-AB5C-E6755AAF50AA}" srcOrd="2" destOrd="0" parTransId="{AE168B01-30D5-4934-A84D-36394B779FF1}" sibTransId="{4334258F-AF00-41BA-9AF5-17E1DBE60577}"/>
    <dgm:cxn modelId="{431CBE16-12B1-46A5-B148-1131C5D5F478}" srcId="{520EDE3A-88BB-4C00-82EC-EFFF0C971058}" destId="{7772B7BF-925D-437C-9CBE-C7A019375905}" srcOrd="1" destOrd="0" parTransId="{EBD305A1-EBDA-4660-8DD7-48C447DD51A7}" sibTransId="{82CD8C65-B7AD-445D-8072-24CBCB1EAEB7}"/>
    <dgm:cxn modelId="{F142A01D-2DB7-44BC-9B36-DFADE43ECA9A}" type="presOf" srcId="{1158CE40-9309-4839-8460-26F5A648E344}" destId="{4A8AEBA1-8D2A-47F8-A956-32093E125CE0}" srcOrd="0" destOrd="0" presId="urn:microsoft.com/office/officeart/2005/8/layout/default"/>
    <dgm:cxn modelId="{FDAD1329-58AA-46C7-8574-78173BD578F3}" srcId="{520EDE3A-88BB-4C00-82EC-EFFF0C971058}" destId="{B0B6D3A1-7BA4-4F74-BA90-086449907037}" srcOrd="4" destOrd="0" parTransId="{A8997ADD-A4B0-4255-A710-2C6E7E004C97}" sibTransId="{2CD6E5C8-C726-4402-BCC7-89DF8B21CE0B}"/>
    <dgm:cxn modelId="{AAB7EA29-EAFC-432F-AEC1-FB1257295343}" type="presOf" srcId="{F6A66057-9645-4926-B250-AF5E8A2A7BC3}" destId="{5E46FF64-2845-4CA4-8A84-A5C2F2D5FF5C}" srcOrd="0" destOrd="0" presId="urn:microsoft.com/office/officeart/2005/8/layout/default"/>
    <dgm:cxn modelId="{158E7032-A54F-441D-B52A-0F368AA0A159}" srcId="{520EDE3A-88BB-4C00-82EC-EFFF0C971058}" destId="{1158CE40-9309-4839-8460-26F5A648E344}" srcOrd="3" destOrd="0" parTransId="{3219B9EC-1D9F-4BFA-9F31-FF9114F402D6}" sibTransId="{E5C5C2A8-ED0D-418E-86C2-3AABDDD0D728}"/>
    <dgm:cxn modelId="{6CCD6B3E-C7C9-4DD8-9845-9EB5A3BE89D0}" type="presOf" srcId="{7772B7BF-925D-437C-9CBE-C7A019375905}" destId="{A032CCBE-3538-4B18-9921-3D41431E5D5F}" srcOrd="0" destOrd="0" presId="urn:microsoft.com/office/officeart/2005/8/layout/default"/>
    <dgm:cxn modelId="{01BF473F-2B47-4E42-8D6F-831E5BBD5F4D}" type="presOf" srcId="{B0B6D3A1-7BA4-4F74-BA90-086449907037}" destId="{2168EAAE-BEEA-49BB-AB77-90145ECA3E22}" srcOrd="0" destOrd="0" presId="urn:microsoft.com/office/officeart/2005/8/layout/default"/>
    <dgm:cxn modelId="{A82F6A5D-E46D-4138-BBA0-90E883652867}" srcId="{520EDE3A-88BB-4C00-82EC-EFFF0C971058}" destId="{0F5BF6CB-2381-4309-BC6A-FAE1A1D3CB6E}" srcOrd="7" destOrd="0" parTransId="{D3593D97-723F-48CF-AD8D-D090FD8305DC}" sibTransId="{DCC45A94-7A9A-47B0-BBC7-4BAAA6F64271}"/>
    <dgm:cxn modelId="{6D17DD5E-2ED5-43AB-924A-D37F3930422E}" srcId="{520EDE3A-88BB-4C00-82EC-EFFF0C971058}" destId="{6B92A632-6BE5-4736-9B4A-D6FA9D087FDC}" srcOrd="5" destOrd="0" parTransId="{8695B8EB-4DFE-4623-8186-5AA9C2765B6D}" sibTransId="{49645F53-9B12-45E9-B3C0-544FC23C03FD}"/>
    <dgm:cxn modelId="{7DB77C62-86BB-4088-937E-0FE6832D9F65}" type="presOf" srcId="{3A9A4B6C-B599-4493-AB5C-E6755AAF50AA}" destId="{2A662892-F8AB-4AC1-B9B0-5DA1EF61A1BF}" srcOrd="0" destOrd="0" presId="urn:microsoft.com/office/officeart/2005/8/layout/default"/>
    <dgm:cxn modelId="{33EDD34B-87BF-4252-8270-C06EC52A3B41}" type="presOf" srcId="{520EDE3A-88BB-4C00-82EC-EFFF0C971058}" destId="{93C3451F-D0C3-41E8-A02D-0353BCB564AC}" srcOrd="0" destOrd="0" presId="urn:microsoft.com/office/officeart/2005/8/layout/default"/>
    <dgm:cxn modelId="{FB752576-34E6-401C-93C7-0A7486BD97D9}" srcId="{520EDE3A-88BB-4C00-82EC-EFFF0C971058}" destId="{D0DB2791-ED8A-4E9D-994B-F1A78FDD8770}" srcOrd="0" destOrd="0" parTransId="{23899776-E2E0-4B46-AB29-007EBA73D1A1}" sibTransId="{A740450D-E6DB-4A87-887A-D5F5B0FDE7E9}"/>
    <dgm:cxn modelId="{80D77E7D-4B0E-4FE0-9895-919F34870824}" type="presOf" srcId="{6B92A632-6BE5-4736-9B4A-D6FA9D087FDC}" destId="{E6B340D8-27C9-465D-8239-2E6D0C32E0F5}" srcOrd="0" destOrd="0" presId="urn:microsoft.com/office/officeart/2005/8/layout/default"/>
    <dgm:cxn modelId="{0A2A1EB3-CB6D-4C31-BC49-1855C48BEAA7}" type="presOf" srcId="{0F5BF6CB-2381-4309-BC6A-FAE1A1D3CB6E}" destId="{EA48164C-2BCD-41DB-B628-BF436AB16B94}" srcOrd="0" destOrd="0" presId="urn:microsoft.com/office/officeart/2005/8/layout/default"/>
    <dgm:cxn modelId="{B1D6C5CF-1201-4A4E-A9EE-D0F8C106E0EB}" type="presOf" srcId="{D0DB2791-ED8A-4E9D-994B-F1A78FDD8770}" destId="{E53ABC44-5A7D-41C1-A63B-3B9AD7645AB1}" srcOrd="0" destOrd="0" presId="urn:microsoft.com/office/officeart/2005/8/layout/default"/>
    <dgm:cxn modelId="{69A451F8-E8BA-4578-8C1A-806A87C11240}" srcId="{520EDE3A-88BB-4C00-82EC-EFFF0C971058}" destId="{F6A66057-9645-4926-B250-AF5E8A2A7BC3}" srcOrd="6" destOrd="0" parTransId="{798FB1BA-5486-47D0-9628-7E93549B55F4}" sibTransId="{31786ABC-DAD2-4BE1-8EDB-F99DA1DE6208}"/>
    <dgm:cxn modelId="{86666EFA-F432-46FC-9109-193230955C5A}" type="presParOf" srcId="{93C3451F-D0C3-41E8-A02D-0353BCB564AC}" destId="{E53ABC44-5A7D-41C1-A63B-3B9AD7645AB1}" srcOrd="0" destOrd="0" presId="urn:microsoft.com/office/officeart/2005/8/layout/default"/>
    <dgm:cxn modelId="{8840C3F3-3D01-44E4-903E-9A8E74D3B497}" type="presParOf" srcId="{93C3451F-D0C3-41E8-A02D-0353BCB564AC}" destId="{5B1410AC-BC5F-494E-ADE6-1FC8867BAFA0}" srcOrd="1" destOrd="0" presId="urn:microsoft.com/office/officeart/2005/8/layout/default"/>
    <dgm:cxn modelId="{EFDDF582-6118-4DCB-894A-B165CA6BA0EE}" type="presParOf" srcId="{93C3451F-D0C3-41E8-A02D-0353BCB564AC}" destId="{A032CCBE-3538-4B18-9921-3D41431E5D5F}" srcOrd="2" destOrd="0" presId="urn:microsoft.com/office/officeart/2005/8/layout/default"/>
    <dgm:cxn modelId="{F9562DA4-8FB7-47BE-9987-814999AD7048}" type="presParOf" srcId="{93C3451F-D0C3-41E8-A02D-0353BCB564AC}" destId="{FC3516BA-7D9A-4A5E-8F4D-1A23B8E43383}" srcOrd="3" destOrd="0" presId="urn:microsoft.com/office/officeart/2005/8/layout/default"/>
    <dgm:cxn modelId="{D87D4407-5CCE-43D6-A2C8-48DFE67431CA}" type="presParOf" srcId="{93C3451F-D0C3-41E8-A02D-0353BCB564AC}" destId="{2A662892-F8AB-4AC1-B9B0-5DA1EF61A1BF}" srcOrd="4" destOrd="0" presId="urn:microsoft.com/office/officeart/2005/8/layout/default"/>
    <dgm:cxn modelId="{B847630A-ACA1-4CAF-B9B7-F2F9901493A5}" type="presParOf" srcId="{93C3451F-D0C3-41E8-A02D-0353BCB564AC}" destId="{0762E8D4-66CE-4A6F-A7EE-F7E5A94E6C40}" srcOrd="5" destOrd="0" presId="urn:microsoft.com/office/officeart/2005/8/layout/default"/>
    <dgm:cxn modelId="{7298E875-1D2C-4EBC-8E15-ABDB2455CAE7}" type="presParOf" srcId="{93C3451F-D0C3-41E8-A02D-0353BCB564AC}" destId="{4A8AEBA1-8D2A-47F8-A956-32093E125CE0}" srcOrd="6" destOrd="0" presId="urn:microsoft.com/office/officeart/2005/8/layout/default"/>
    <dgm:cxn modelId="{EDA46B1A-F615-4B1A-8041-E57176F2E9FA}" type="presParOf" srcId="{93C3451F-D0C3-41E8-A02D-0353BCB564AC}" destId="{1F550783-0049-40FA-A929-0CCE144128EB}" srcOrd="7" destOrd="0" presId="urn:microsoft.com/office/officeart/2005/8/layout/default"/>
    <dgm:cxn modelId="{6606E1EA-A9F0-4BA5-BD89-BEA19D4361C6}" type="presParOf" srcId="{93C3451F-D0C3-41E8-A02D-0353BCB564AC}" destId="{2168EAAE-BEEA-49BB-AB77-90145ECA3E22}" srcOrd="8" destOrd="0" presId="urn:microsoft.com/office/officeart/2005/8/layout/default"/>
    <dgm:cxn modelId="{88AA4E9C-FC30-41D0-B159-8B72581F5487}" type="presParOf" srcId="{93C3451F-D0C3-41E8-A02D-0353BCB564AC}" destId="{3DB4153C-7CC7-44CC-A529-A560AFE51DC9}" srcOrd="9" destOrd="0" presId="urn:microsoft.com/office/officeart/2005/8/layout/default"/>
    <dgm:cxn modelId="{6A9F82D1-B04C-4D07-837A-58D5DD3972F6}" type="presParOf" srcId="{93C3451F-D0C3-41E8-A02D-0353BCB564AC}" destId="{E6B340D8-27C9-465D-8239-2E6D0C32E0F5}" srcOrd="10" destOrd="0" presId="urn:microsoft.com/office/officeart/2005/8/layout/default"/>
    <dgm:cxn modelId="{6B5E88D4-4A8B-4B6E-AC93-60B7B1DCA885}" type="presParOf" srcId="{93C3451F-D0C3-41E8-A02D-0353BCB564AC}" destId="{6277FE20-75DD-4D0D-BF9E-7BCFE1A5AAE4}" srcOrd="11" destOrd="0" presId="urn:microsoft.com/office/officeart/2005/8/layout/default"/>
    <dgm:cxn modelId="{AC5BAF4E-B0FF-498E-A5C1-9C2B9CE05C7A}" type="presParOf" srcId="{93C3451F-D0C3-41E8-A02D-0353BCB564AC}" destId="{5E46FF64-2845-4CA4-8A84-A5C2F2D5FF5C}" srcOrd="12" destOrd="0" presId="urn:microsoft.com/office/officeart/2005/8/layout/default"/>
    <dgm:cxn modelId="{2688D3C1-4FF3-4E8B-A103-311956D80B84}" type="presParOf" srcId="{93C3451F-D0C3-41E8-A02D-0353BCB564AC}" destId="{45BAFCEC-5D34-4B4F-9A5A-8FD2F46787E3}" srcOrd="13" destOrd="0" presId="urn:microsoft.com/office/officeart/2005/8/layout/default"/>
    <dgm:cxn modelId="{F7A5FE23-9D57-4ABD-B75A-EF732AE3135B}" type="presParOf" srcId="{93C3451F-D0C3-41E8-A02D-0353BCB564AC}" destId="{EA48164C-2BCD-41DB-B628-BF436AB16B9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DAEFB0-D1DE-43AD-A919-2C0A5FC2A11D}">
      <dsp:nvSpPr>
        <dsp:cNvPr id="0" name=""/>
        <dsp:cNvSpPr/>
      </dsp:nvSpPr>
      <dsp:spPr>
        <a:xfrm>
          <a:off x="0" y="0"/>
          <a:ext cx="6904533" cy="10796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1. How does remote work influence mental health indicators such as stress, isolation, and burnout?</a:t>
          </a:r>
        </a:p>
      </dsp:txBody>
      <dsp:txXfrm>
        <a:off x="31622" y="31622"/>
        <a:ext cx="5739497" cy="1016414"/>
      </dsp:txXfrm>
    </dsp:sp>
    <dsp:sp modelId="{8BF87C40-B3FA-49F2-A075-ACB8D0FACBD0}">
      <dsp:nvSpPr>
        <dsp:cNvPr id="0" name=""/>
        <dsp:cNvSpPr/>
      </dsp:nvSpPr>
      <dsp:spPr>
        <a:xfrm>
          <a:off x="609223" y="1259602"/>
          <a:ext cx="6904533" cy="10796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2. Is there a statistically significant correlation between remote work and reported anxiety levels?</a:t>
          </a:r>
        </a:p>
      </dsp:txBody>
      <dsp:txXfrm>
        <a:off x="640845" y="1291224"/>
        <a:ext cx="5530287" cy="1016414"/>
      </dsp:txXfrm>
    </dsp:sp>
    <dsp:sp modelId="{7C0EC488-C5D6-4D52-B11A-4397B734C3B8}">
      <dsp:nvSpPr>
        <dsp:cNvPr id="0" name=""/>
        <dsp:cNvSpPr/>
      </dsp:nvSpPr>
      <dsp:spPr>
        <a:xfrm>
          <a:off x="1218447" y="2519204"/>
          <a:ext cx="6904533" cy="10796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3. Can a predictive model be built to assess risk factors of poor mental health outcomes in remote settings?</a:t>
          </a:r>
        </a:p>
      </dsp:txBody>
      <dsp:txXfrm>
        <a:off x="1250069" y="2550826"/>
        <a:ext cx="5530287" cy="1016414"/>
      </dsp:txXfrm>
    </dsp:sp>
    <dsp:sp modelId="{A7BA79E3-95ED-445B-A350-B053EE630B90}">
      <dsp:nvSpPr>
        <dsp:cNvPr id="0" name=""/>
        <dsp:cNvSpPr/>
      </dsp:nvSpPr>
      <dsp:spPr>
        <a:xfrm>
          <a:off x="6202755" y="818741"/>
          <a:ext cx="701778" cy="70177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6360655" y="818741"/>
        <a:ext cx="385978" cy="528088"/>
      </dsp:txXfrm>
    </dsp:sp>
    <dsp:sp modelId="{7B95FE68-CF53-4F88-8A75-940CAB28DE04}">
      <dsp:nvSpPr>
        <dsp:cNvPr id="0" name=""/>
        <dsp:cNvSpPr/>
      </dsp:nvSpPr>
      <dsp:spPr>
        <a:xfrm>
          <a:off x="6811979" y="2071145"/>
          <a:ext cx="701778" cy="70177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6969879" y="2071145"/>
        <a:ext cx="385978" cy="52808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3BA2B4-418C-4C86-B79F-78C1B1A2E123}">
      <dsp:nvSpPr>
        <dsp:cNvPr id="0" name=""/>
        <dsp:cNvSpPr/>
      </dsp:nvSpPr>
      <dsp:spPr>
        <a:xfrm>
          <a:off x="0" y="680"/>
          <a:ext cx="4695825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95864-675E-4215-AB3A-F6B2C26DDC59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74C0AD-6CD7-4D26-AA52-D78ED6558439}">
      <dsp:nvSpPr>
        <dsp:cNvPr id="0" name=""/>
        <dsp:cNvSpPr/>
      </dsp:nvSpPr>
      <dsp:spPr>
        <a:xfrm>
          <a:off x="1840447" y="680"/>
          <a:ext cx="2855377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Interpretation of results</a:t>
          </a:r>
        </a:p>
      </dsp:txBody>
      <dsp:txXfrm>
        <a:off x="1840447" y="680"/>
        <a:ext cx="2855377" cy="1593460"/>
      </dsp:txXfrm>
    </dsp:sp>
    <dsp:sp modelId="{B3428E84-2912-4604-B712-4187E72F8AD7}">
      <dsp:nvSpPr>
        <dsp:cNvPr id="0" name=""/>
        <dsp:cNvSpPr/>
      </dsp:nvSpPr>
      <dsp:spPr>
        <a:xfrm>
          <a:off x="0" y="1992507"/>
          <a:ext cx="4695825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3357B-AD85-4133-B8FA-916AC09A42E8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AD3A24-D5C5-4327-B14C-71EDA9A98F51}">
      <dsp:nvSpPr>
        <dsp:cNvPr id="0" name=""/>
        <dsp:cNvSpPr/>
      </dsp:nvSpPr>
      <dsp:spPr>
        <a:xfrm>
          <a:off x="1840447" y="1992507"/>
          <a:ext cx="2855377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Comparison with existing literature</a:t>
          </a:r>
        </a:p>
      </dsp:txBody>
      <dsp:txXfrm>
        <a:off x="1840447" y="1992507"/>
        <a:ext cx="2855377" cy="1593460"/>
      </dsp:txXfrm>
    </dsp:sp>
    <dsp:sp modelId="{DF0AB177-28C9-487C-8A08-DF7C58DC1D60}">
      <dsp:nvSpPr>
        <dsp:cNvPr id="0" name=""/>
        <dsp:cNvSpPr/>
      </dsp:nvSpPr>
      <dsp:spPr>
        <a:xfrm>
          <a:off x="0" y="3984333"/>
          <a:ext cx="4695825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968E12-4A36-44BF-9FCA-75534D98CA25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30282B-E44A-4A5C-891D-78A48AFF6F16}">
      <dsp:nvSpPr>
        <dsp:cNvPr id="0" name=""/>
        <dsp:cNvSpPr/>
      </dsp:nvSpPr>
      <dsp:spPr>
        <a:xfrm>
          <a:off x="1840447" y="3984333"/>
          <a:ext cx="2855377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Implications</a:t>
          </a:r>
        </a:p>
      </dsp:txBody>
      <dsp:txXfrm>
        <a:off x="1840447" y="3984333"/>
        <a:ext cx="2855377" cy="15934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92C23-A1BB-4462-9BFD-1D61157EAB5C}">
      <dsp:nvSpPr>
        <dsp:cNvPr id="0" name=""/>
        <dsp:cNvSpPr/>
      </dsp:nvSpPr>
      <dsp:spPr>
        <a:xfrm>
          <a:off x="991" y="639288"/>
          <a:ext cx="3867141" cy="23202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Conclusion: Remote work presents both risks and benefits, flexibility vs. isolation.</a:t>
          </a:r>
        </a:p>
      </dsp:txBody>
      <dsp:txXfrm>
        <a:off x="991" y="639288"/>
        <a:ext cx="3867141" cy="2320285"/>
      </dsp:txXfrm>
    </dsp:sp>
    <dsp:sp modelId="{3DAAD087-D4F2-4FA8-AD87-7BC46490CA5B}">
      <dsp:nvSpPr>
        <dsp:cNvPr id="0" name=""/>
        <dsp:cNvSpPr/>
      </dsp:nvSpPr>
      <dsp:spPr>
        <a:xfrm>
          <a:off x="4254847" y="639288"/>
          <a:ext cx="3867141" cy="23202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Recommendations: Employers should foster community and encourage regular check-ins.</a:t>
          </a:r>
        </a:p>
      </dsp:txBody>
      <dsp:txXfrm>
        <a:off x="4254847" y="639288"/>
        <a:ext cx="3867141" cy="232028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CF05B-44C5-41D0-8E75-5FFE25EA1F0D}">
      <dsp:nvSpPr>
        <dsp:cNvPr id="0" name=""/>
        <dsp:cNvSpPr/>
      </dsp:nvSpPr>
      <dsp:spPr>
        <a:xfrm>
          <a:off x="3769" y="419143"/>
          <a:ext cx="1074384" cy="107438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EDD324-069C-4791-8B66-CCE1F291F6E2}">
      <dsp:nvSpPr>
        <dsp:cNvPr id="0" name=""/>
        <dsp:cNvSpPr/>
      </dsp:nvSpPr>
      <dsp:spPr>
        <a:xfrm>
          <a:off x="229390" y="644764"/>
          <a:ext cx="623143" cy="6231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F78DF-4286-49A5-B08A-808063CC8E04}">
      <dsp:nvSpPr>
        <dsp:cNvPr id="0" name=""/>
        <dsp:cNvSpPr/>
      </dsp:nvSpPr>
      <dsp:spPr>
        <a:xfrm>
          <a:off x="1308379" y="419143"/>
          <a:ext cx="2532478" cy="107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Challenge: Planning and executing primary data collection required persistence and adaptability.</a:t>
          </a:r>
        </a:p>
      </dsp:txBody>
      <dsp:txXfrm>
        <a:off x="1308379" y="419143"/>
        <a:ext cx="2532478" cy="1074384"/>
      </dsp:txXfrm>
    </dsp:sp>
    <dsp:sp modelId="{2B014CB8-9657-4DBB-AAC7-DD27BD92351A}">
      <dsp:nvSpPr>
        <dsp:cNvPr id="0" name=""/>
        <dsp:cNvSpPr/>
      </dsp:nvSpPr>
      <dsp:spPr>
        <a:xfrm>
          <a:off x="4282123" y="419143"/>
          <a:ext cx="1074384" cy="107438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462BC3-40B9-4341-B6A3-FD81EF4B08E7}">
      <dsp:nvSpPr>
        <dsp:cNvPr id="0" name=""/>
        <dsp:cNvSpPr/>
      </dsp:nvSpPr>
      <dsp:spPr>
        <a:xfrm>
          <a:off x="4507743" y="644764"/>
          <a:ext cx="623143" cy="6231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97EBCF-FC27-425E-81D1-A1E3714CF5F4}">
      <dsp:nvSpPr>
        <dsp:cNvPr id="0" name=""/>
        <dsp:cNvSpPr/>
      </dsp:nvSpPr>
      <dsp:spPr>
        <a:xfrm>
          <a:off x="5586733" y="419143"/>
          <a:ext cx="2532478" cy="107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preprocessing for secondary data was time-intensive due to inconsistencies and noise.</a:t>
          </a:r>
        </a:p>
      </dsp:txBody>
      <dsp:txXfrm>
        <a:off x="5586733" y="419143"/>
        <a:ext cx="2532478" cy="1074384"/>
      </dsp:txXfrm>
    </dsp:sp>
    <dsp:sp modelId="{518F1FFD-90BE-4D71-8546-7563A88D539A}">
      <dsp:nvSpPr>
        <dsp:cNvPr id="0" name=""/>
        <dsp:cNvSpPr/>
      </dsp:nvSpPr>
      <dsp:spPr>
        <a:xfrm>
          <a:off x="3769" y="2105334"/>
          <a:ext cx="1074384" cy="107438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03DB68-CA90-40F9-AC83-462D3756301C}">
      <dsp:nvSpPr>
        <dsp:cNvPr id="0" name=""/>
        <dsp:cNvSpPr/>
      </dsp:nvSpPr>
      <dsp:spPr>
        <a:xfrm>
          <a:off x="229390" y="2330955"/>
          <a:ext cx="623143" cy="6231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8F420-EEBA-4681-834F-D554336C2F69}">
      <dsp:nvSpPr>
        <dsp:cNvPr id="0" name=""/>
        <dsp:cNvSpPr/>
      </dsp:nvSpPr>
      <dsp:spPr>
        <a:xfrm>
          <a:off x="1308379" y="2105334"/>
          <a:ext cx="2532478" cy="107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Lessons learned: Importance of version control (used GitHub privately), and documenting all preprocessing steps clearly.</a:t>
          </a:r>
        </a:p>
      </dsp:txBody>
      <dsp:txXfrm>
        <a:off x="1308379" y="2105334"/>
        <a:ext cx="2532478" cy="1074384"/>
      </dsp:txXfrm>
    </dsp:sp>
    <dsp:sp modelId="{FAE7DC57-B8CF-43B4-9EC3-C429CA9D16F1}">
      <dsp:nvSpPr>
        <dsp:cNvPr id="0" name=""/>
        <dsp:cNvSpPr/>
      </dsp:nvSpPr>
      <dsp:spPr>
        <a:xfrm>
          <a:off x="4282123" y="2105334"/>
          <a:ext cx="1074384" cy="1074384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058A79-934B-40A0-A8C9-8D35C6E82C92}">
      <dsp:nvSpPr>
        <dsp:cNvPr id="0" name=""/>
        <dsp:cNvSpPr/>
      </dsp:nvSpPr>
      <dsp:spPr>
        <a:xfrm>
          <a:off x="4507743" y="2330955"/>
          <a:ext cx="623143" cy="6231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213583-8268-4710-AAC1-DB9D206823FE}">
      <dsp:nvSpPr>
        <dsp:cNvPr id="0" name=""/>
        <dsp:cNvSpPr/>
      </dsp:nvSpPr>
      <dsp:spPr>
        <a:xfrm>
          <a:off x="5586733" y="2105334"/>
          <a:ext cx="2532478" cy="1074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My </a:t>
          </a:r>
          <a:r>
            <a:rPr lang="en-US" sz="1400" kern="1200" dirty="0" err="1"/>
            <a:t>Github</a:t>
          </a:r>
          <a:r>
            <a:rPr lang="en-US" sz="1400" kern="1200" dirty="0"/>
            <a:t>: Robert-Solomon12</a:t>
          </a:r>
        </a:p>
      </dsp:txBody>
      <dsp:txXfrm>
        <a:off x="5586733" y="2105334"/>
        <a:ext cx="2532478" cy="107438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BDC03-8114-4E02-B957-E484288270B4}">
      <dsp:nvSpPr>
        <dsp:cNvPr id="0" name=""/>
        <dsp:cNvSpPr/>
      </dsp:nvSpPr>
      <dsp:spPr>
        <a:xfrm>
          <a:off x="1063365" y="399048"/>
          <a:ext cx="1660500" cy="1660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2883D8-871F-4798-B1FA-B6767C3AA8BD}">
      <dsp:nvSpPr>
        <dsp:cNvPr id="0" name=""/>
        <dsp:cNvSpPr/>
      </dsp:nvSpPr>
      <dsp:spPr>
        <a:xfrm>
          <a:off x="48615" y="2479814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Recommendations for future research</a:t>
          </a:r>
        </a:p>
      </dsp:txBody>
      <dsp:txXfrm>
        <a:off x="48615" y="2479814"/>
        <a:ext cx="3690000" cy="720000"/>
      </dsp:txXfrm>
    </dsp:sp>
    <dsp:sp modelId="{EEE3B702-5C65-4A3C-9D86-D65DC34C1726}">
      <dsp:nvSpPr>
        <dsp:cNvPr id="0" name=""/>
        <dsp:cNvSpPr/>
      </dsp:nvSpPr>
      <dsp:spPr>
        <a:xfrm>
          <a:off x="5399115" y="399048"/>
          <a:ext cx="1660500" cy="1660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D26D1-7CE4-454B-95B1-5C80BF8ADE00}">
      <dsp:nvSpPr>
        <dsp:cNvPr id="0" name=""/>
        <dsp:cNvSpPr/>
      </dsp:nvSpPr>
      <dsp:spPr>
        <a:xfrm>
          <a:off x="4384365" y="2479814"/>
          <a:ext cx="369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• Improvements and extensions</a:t>
          </a:r>
        </a:p>
      </dsp:txBody>
      <dsp:txXfrm>
        <a:off x="4384365" y="2479814"/>
        <a:ext cx="3690000" cy="7200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E91C20-1373-4F82-A74B-FEA24DC061BE}">
      <dsp:nvSpPr>
        <dsp:cNvPr id="0" name=""/>
        <dsp:cNvSpPr/>
      </dsp:nvSpPr>
      <dsp:spPr>
        <a:xfrm>
          <a:off x="3107209" y="252320"/>
          <a:ext cx="1908562" cy="18867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6A635-216D-4983-8EF8-16E4BF3C8D6D}">
      <dsp:nvSpPr>
        <dsp:cNvPr id="0" name=""/>
        <dsp:cNvSpPr/>
      </dsp:nvSpPr>
      <dsp:spPr>
        <a:xfrm>
          <a:off x="351923" y="2599529"/>
          <a:ext cx="7419133" cy="747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 err="1">
              <a:solidFill>
                <a:srgbClr val="00B0F0"/>
              </a:solidFill>
            </a:rPr>
            <a:t>Linkedin</a:t>
          </a:r>
          <a:r>
            <a:rPr lang="en-US" sz="2000" b="1" u="sng" kern="1200" dirty="0">
              <a:solidFill>
                <a:srgbClr val="00B0F0"/>
              </a:solidFill>
            </a:rPr>
            <a:t>:</a:t>
          </a:r>
          <a:r>
            <a:rPr lang="en-US" sz="2000" b="1" u="none" kern="1200" dirty="0">
              <a:solidFill>
                <a:srgbClr val="00B0F0"/>
              </a:solidFill>
            </a:rPr>
            <a:t> </a:t>
          </a:r>
          <a:r>
            <a:rPr lang="en-IE" sz="2000" kern="1200" dirty="0">
              <a:hlinkClick xmlns:r="http://schemas.openxmlformats.org/officeDocument/2006/relationships" r:id="rId3"/>
            </a:rPr>
            <a:t>https://www.linkedin.com/in/robertosolomon/</a:t>
          </a:r>
          <a:endParaRPr lang="en-IE" sz="2000" kern="1200" dirty="0"/>
        </a:p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b="1" u="sng" kern="1200" dirty="0">
              <a:solidFill>
                <a:schemeClr val="bg1">
                  <a:lumMod val="95000"/>
                  <a:lumOff val="5000"/>
                </a:schemeClr>
              </a:solidFill>
            </a:rPr>
            <a:t>GITHUB:</a:t>
          </a:r>
          <a:r>
            <a:rPr lang="en-IE" sz="2000" kern="1200" dirty="0"/>
            <a:t> </a:t>
          </a:r>
          <a:r>
            <a:rPr lang="en-IE" sz="2000" kern="1200" dirty="0">
              <a:hlinkClick xmlns:r="http://schemas.openxmlformats.org/officeDocument/2006/relationships" r:id="rId4"/>
            </a:rPr>
            <a:t>https://github.com/robert-solomon12</a:t>
          </a:r>
          <a:endParaRPr lang="en-IE" sz="2000" kern="1200" dirty="0"/>
        </a:p>
      </dsp:txBody>
      <dsp:txXfrm>
        <a:off x="351923" y="2599529"/>
        <a:ext cx="7419133" cy="7470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0C9AD4-2000-4B57-A686-473CCD758CDE}">
      <dsp:nvSpPr>
        <dsp:cNvPr id="0" name=""/>
        <dsp:cNvSpPr/>
      </dsp:nvSpPr>
      <dsp:spPr>
        <a:xfrm>
          <a:off x="0" y="953499"/>
          <a:ext cx="2284588" cy="1450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8DABDA-C2A9-430A-8F70-5386417E2B91}">
      <dsp:nvSpPr>
        <dsp:cNvPr id="0" name=""/>
        <dsp:cNvSpPr/>
      </dsp:nvSpPr>
      <dsp:spPr>
        <a:xfrm>
          <a:off x="253843" y="1194650"/>
          <a:ext cx="2284588" cy="1450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Primary data collection using online surveys distributed to remote/hybrid and onsite workers.</a:t>
          </a:r>
        </a:p>
      </dsp:txBody>
      <dsp:txXfrm>
        <a:off x="296333" y="1237140"/>
        <a:ext cx="2199608" cy="1365733"/>
      </dsp:txXfrm>
    </dsp:sp>
    <dsp:sp modelId="{8506AAA3-8EF6-48B1-BCA7-C5FEF9175B06}">
      <dsp:nvSpPr>
        <dsp:cNvPr id="0" name=""/>
        <dsp:cNvSpPr/>
      </dsp:nvSpPr>
      <dsp:spPr>
        <a:xfrm>
          <a:off x="2792274" y="953499"/>
          <a:ext cx="2284588" cy="1450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67523-2796-4E8A-AD5A-45CDEF78B32E}">
      <dsp:nvSpPr>
        <dsp:cNvPr id="0" name=""/>
        <dsp:cNvSpPr/>
      </dsp:nvSpPr>
      <dsp:spPr>
        <a:xfrm>
          <a:off x="3046117" y="1194650"/>
          <a:ext cx="2284588" cy="1450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Secondary dataset sourced from publicly available mental health research databases. (Kaggle)</a:t>
          </a:r>
        </a:p>
      </dsp:txBody>
      <dsp:txXfrm>
        <a:off x="3088607" y="1237140"/>
        <a:ext cx="2199608" cy="1365733"/>
      </dsp:txXfrm>
    </dsp:sp>
    <dsp:sp modelId="{26F2BB7E-713C-495F-A235-11F1634DCFA4}">
      <dsp:nvSpPr>
        <dsp:cNvPr id="0" name=""/>
        <dsp:cNvSpPr/>
      </dsp:nvSpPr>
      <dsp:spPr>
        <a:xfrm>
          <a:off x="5584549" y="953499"/>
          <a:ext cx="2284588" cy="14507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3BB904-A81C-441D-84A4-E191995C3936}">
      <dsp:nvSpPr>
        <dsp:cNvPr id="0" name=""/>
        <dsp:cNvSpPr/>
      </dsp:nvSpPr>
      <dsp:spPr>
        <a:xfrm>
          <a:off x="5838392" y="1194650"/>
          <a:ext cx="2284588" cy="1450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Statistical tools and techniques used: correlation analysis, regression modeling, and ANOVA testing.</a:t>
          </a:r>
        </a:p>
      </dsp:txBody>
      <dsp:txXfrm>
        <a:off x="5880882" y="1237140"/>
        <a:ext cx="2199608" cy="1365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393E1-A683-4572-89B7-31C09CC0A3A8}">
      <dsp:nvSpPr>
        <dsp:cNvPr id="0" name=""/>
        <dsp:cNvSpPr/>
      </dsp:nvSpPr>
      <dsp:spPr>
        <a:xfrm>
          <a:off x="0" y="459304"/>
          <a:ext cx="4466744" cy="446674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A628B9-041D-4386-BB00-3E5FAE2F6969}">
      <dsp:nvSpPr>
        <dsp:cNvPr id="0" name=""/>
        <dsp:cNvSpPr/>
      </dsp:nvSpPr>
      <dsp:spPr>
        <a:xfrm>
          <a:off x="424340" y="883645"/>
          <a:ext cx="1742030" cy="174203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Cleaning: Removed missing/null entries, standardized responses.</a:t>
          </a:r>
        </a:p>
      </dsp:txBody>
      <dsp:txXfrm>
        <a:off x="509379" y="968684"/>
        <a:ext cx="1571952" cy="1571952"/>
      </dsp:txXfrm>
    </dsp:sp>
    <dsp:sp modelId="{64D3297E-8742-4B78-B212-BEA6DBE4D955}">
      <dsp:nvSpPr>
        <dsp:cNvPr id="0" name=""/>
        <dsp:cNvSpPr/>
      </dsp:nvSpPr>
      <dsp:spPr>
        <a:xfrm>
          <a:off x="2300373" y="883645"/>
          <a:ext cx="1742030" cy="174203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Used Python libraries (Pandas, NumPy) for preprocessing.</a:t>
          </a:r>
        </a:p>
      </dsp:txBody>
      <dsp:txXfrm>
        <a:off x="2385412" y="968684"/>
        <a:ext cx="1571952" cy="1571952"/>
      </dsp:txXfrm>
    </dsp:sp>
    <dsp:sp modelId="{A93A144F-7E6F-4416-8E51-E686D61EC5C5}">
      <dsp:nvSpPr>
        <dsp:cNvPr id="0" name=""/>
        <dsp:cNvSpPr/>
      </dsp:nvSpPr>
      <dsp:spPr>
        <a:xfrm>
          <a:off x="424340" y="2759678"/>
          <a:ext cx="1742030" cy="174203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Correlation, Heatmaps, Histograms and Boxplots were used for EDA.</a:t>
          </a:r>
        </a:p>
      </dsp:txBody>
      <dsp:txXfrm>
        <a:off x="509379" y="2844717"/>
        <a:ext cx="1571952" cy="1571952"/>
      </dsp:txXfrm>
    </dsp:sp>
    <dsp:sp modelId="{CFDE2697-82ED-4C62-9CD3-42586EEB9D2A}">
      <dsp:nvSpPr>
        <dsp:cNvPr id="0" name=""/>
        <dsp:cNvSpPr/>
      </dsp:nvSpPr>
      <dsp:spPr>
        <a:xfrm>
          <a:off x="2300373" y="2759678"/>
          <a:ext cx="1742030" cy="174203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Linear Regression &amp; ANOVA applied to test hypothesis.</a:t>
          </a:r>
        </a:p>
      </dsp:txBody>
      <dsp:txXfrm>
        <a:off x="2385412" y="2844717"/>
        <a:ext cx="1571952" cy="15719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4B8FB-6F90-487D-B0FA-617252A54692}">
      <dsp:nvSpPr>
        <dsp:cNvPr id="0" name=""/>
        <dsp:cNvSpPr/>
      </dsp:nvSpPr>
      <dsp:spPr>
        <a:xfrm>
          <a:off x="991" y="639288"/>
          <a:ext cx="3867141" cy="23202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Key findings from primary data</a:t>
          </a:r>
        </a:p>
      </dsp:txBody>
      <dsp:txXfrm>
        <a:off x="991" y="639288"/>
        <a:ext cx="3867141" cy="2320285"/>
      </dsp:txXfrm>
    </dsp:sp>
    <dsp:sp modelId="{1A06A1B8-49FF-41B1-81C1-90C53A5C0C80}">
      <dsp:nvSpPr>
        <dsp:cNvPr id="0" name=""/>
        <dsp:cNvSpPr/>
      </dsp:nvSpPr>
      <dsp:spPr>
        <a:xfrm>
          <a:off x="4254847" y="639288"/>
          <a:ext cx="3867141" cy="23202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Key findings from secondary data</a:t>
          </a:r>
        </a:p>
      </dsp:txBody>
      <dsp:txXfrm>
        <a:off x="4254847" y="639288"/>
        <a:ext cx="3867141" cy="23202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4B8FB-6F90-487D-B0FA-617252A54692}">
      <dsp:nvSpPr>
        <dsp:cNvPr id="0" name=""/>
        <dsp:cNvSpPr/>
      </dsp:nvSpPr>
      <dsp:spPr>
        <a:xfrm>
          <a:off x="991" y="639288"/>
          <a:ext cx="3867141" cy="23202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Key findings showed a moderate negative correlation between number of hours worked remotely and social connectedness.</a:t>
          </a:r>
        </a:p>
      </dsp:txBody>
      <dsp:txXfrm>
        <a:off x="991" y="639288"/>
        <a:ext cx="3867141" cy="2320285"/>
      </dsp:txXfrm>
    </dsp:sp>
    <dsp:sp modelId="{1A06A1B8-49FF-41B1-81C1-90C53A5C0C80}">
      <dsp:nvSpPr>
        <dsp:cNvPr id="0" name=""/>
        <dsp:cNvSpPr/>
      </dsp:nvSpPr>
      <dsp:spPr>
        <a:xfrm>
          <a:off x="4254847" y="639288"/>
          <a:ext cx="3867141" cy="232028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Regression indicated that age and workload were significant predictors of mental health score.</a:t>
          </a:r>
        </a:p>
      </dsp:txBody>
      <dsp:txXfrm>
        <a:off x="4254847" y="639288"/>
        <a:ext cx="3867141" cy="232028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FC95B-8C07-4B0B-B67D-EDA8305674C7}">
      <dsp:nvSpPr>
        <dsp:cNvPr id="0" name=""/>
        <dsp:cNvSpPr/>
      </dsp:nvSpPr>
      <dsp:spPr>
        <a:xfrm>
          <a:off x="310313" y="0"/>
          <a:ext cx="779475" cy="46768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1800" kern="1200" dirty="0"/>
        </a:p>
      </dsp:txBody>
      <dsp:txXfrm>
        <a:off x="310313" y="0"/>
        <a:ext cx="779475" cy="4676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1A293-4E54-4A13-8B46-38DBE1299053}">
      <dsp:nvSpPr>
        <dsp:cNvPr id="0" name=""/>
        <dsp:cNvSpPr/>
      </dsp:nvSpPr>
      <dsp:spPr>
        <a:xfrm>
          <a:off x="0" y="0"/>
          <a:ext cx="2803121" cy="75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Strong positive link between work stress and weekly hours (r ≈ 0.92)</a:t>
          </a:r>
        </a:p>
      </dsp:txBody>
      <dsp:txXfrm>
        <a:off x="22219" y="22219"/>
        <a:ext cx="1895757" cy="714178"/>
      </dsp:txXfrm>
    </dsp:sp>
    <dsp:sp modelId="{72A65AD1-66CA-415F-B9AB-DC921FA7B0A7}">
      <dsp:nvSpPr>
        <dsp:cNvPr id="0" name=""/>
        <dsp:cNvSpPr/>
      </dsp:nvSpPr>
      <dsp:spPr>
        <a:xfrm>
          <a:off x="209323" y="863979"/>
          <a:ext cx="2803121" cy="75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ym typeface="Wingdings" panose="05000000000000000000" pitchFamily="2" charset="2"/>
            </a:rPr>
            <a:t></a:t>
          </a:r>
          <a:r>
            <a:rPr lang="en-US" sz="1200" kern="1200" dirty="0"/>
            <a:t> Long hours likely drive higher stress levels	</a:t>
          </a:r>
        </a:p>
      </dsp:txBody>
      <dsp:txXfrm>
        <a:off x="231542" y="886198"/>
        <a:ext cx="2056258" cy="714178"/>
      </dsp:txXfrm>
    </dsp:sp>
    <dsp:sp modelId="{2D482A43-2C97-44D4-9092-3D481F6C4C19}">
      <dsp:nvSpPr>
        <dsp:cNvPr id="0" name=""/>
        <dsp:cNvSpPr/>
      </dsp:nvSpPr>
      <dsp:spPr>
        <a:xfrm>
          <a:off x="418647" y="1727959"/>
          <a:ext cx="2803121" cy="75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Negative correlation between stress and mental health service access</a:t>
          </a:r>
        </a:p>
      </dsp:txBody>
      <dsp:txXfrm>
        <a:off x="440866" y="1750178"/>
        <a:ext cx="2056258" cy="714178"/>
      </dsp:txXfrm>
    </dsp:sp>
    <dsp:sp modelId="{444E1C77-0733-47CB-ACDC-F41549C96C7D}">
      <dsp:nvSpPr>
        <dsp:cNvPr id="0" name=""/>
        <dsp:cNvSpPr/>
      </dsp:nvSpPr>
      <dsp:spPr>
        <a:xfrm>
          <a:off x="627971" y="2591939"/>
          <a:ext cx="2803121" cy="75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ym typeface="Wingdings" panose="05000000000000000000" pitchFamily="2" charset="2"/>
            </a:rPr>
            <a:t></a:t>
          </a:r>
          <a:r>
            <a:rPr lang="en-US" sz="1200" kern="1200"/>
            <a:t>Better access = lower stress	</a:t>
          </a:r>
        </a:p>
      </dsp:txBody>
      <dsp:txXfrm>
        <a:off x="650190" y="2614158"/>
        <a:ext cx="2056258" cy="714178"/>
      </dsp:txXfrm>
    </dsp:sp>
    <dsp:sp modelId="{565A0B2D-382B-4D05-A4F9-89517456058A}">
      <dsp:nvSpPr>
        <dsp:cNvPr id="0" name=""/>
        <dsp:cNvSpPr/>
      </dsp:nvSpPr>
      <dsp:spPr>
        <a:xfrm>
          <a:off x="837295" y="3455918"/>
          <a:ext cx="2803121" cy="7586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Weak/no clear correlation between stress and age, gender, or experience</a:t>
          </a:r>
        </a:p>
      </dsp:txBody>
      <dsp:txXfrm>
        <a:off x="859514" y="3478137"/>
        <a:ext cx="2056258" cy="714178"/>
      </dsp:txXfrm>
    </dsp:sp>
    <dsp:sp modelId="{6DF9E5A6-FB5B-4F97-9078-44CC4EAF637F}">
      <dsp:nvSpPr>
        <dsp:cNvPr id="0" name=""/>
        <dsp:cNvSpPr/>
      </dsp:nvSpPr>
      <dsp:spPr>
        <a:xfrm>
          <a:off x="2310020" y="554211"/>
          <a:ext cx="493100" cy="4931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420968" y="554211"/>
        <a:ext cx="271205" cy="371058"/>
      </dsp:txXfrm>
    </dsp:sp>
    <dsp:sp modelId="{A893800D-B2EF-4713-9B37-B60EA36551CC}">
      <dsp:nvSpPr>
        <dsp:cNvPr id="0" name=""/>
        <dsp:cNvSpPr/>
      </dsp:nvSpPr>
      <dsp:spPr>
        <a:xfrm>
          <a:off x="2519344" y="1418191"/>
          <a:ext cx="493100" cy="4931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630292" y="1418191"/>
        <a:ext cx="271205" cy="371058"/>
      </dsp:txXfrm>
    </dsp:sp>
    <dsp:sp modelId="{331848E3-1F0F-4321-8B3B-BF63A39F57C0}">
      <dsp:nvSpPr>
        <dsp:cNvPr id="0" name=""/>
        <dsp:cNvSpPr/>
      </dsp:nvSpPr>
      <dsp:spPr>
        <a:xfrm>
          <a:off x="2728668" y="2269527"/>
          <a:ext cx="493100" cy="4931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2839616" y="2269527"/>
        <a:ext cx="271205" cy="371058"/>
      </dsp:txXfrm>
    </dsp:sp>
    <dsp:sp modelId="{BD729FFB-A34B-4A14-89A8-ECA6F2163417}">
      <dsp:nvSpPr>
        <dsp:cNvPr id="0" name=""/>
        <dsp:cNvSpPr/>
      </dsp:nvSpPr>
      <dsp:spPr>
        <a:xfrm>
          <a:off x="2937992" y="3141935"/>
          <a:ext cx="493100" cy="49310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3048940" y="3141935"/>
        <a:ext cx="271205" cy="3710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F1E06-5A37-46F5-BA47-EB3E2EE8F266}">
      <dsp:nvSpPr>
        <dsp:cNvPr id="0" name=""/>
        <dsp:cNvSpPr/>
      </dsp:nvSpPr>
      <dsp:spPr>
        <a:xfrm>
          <a:off x="0" y="892989"/>
          <a:ext cx="1202018" cy="7212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E" sz="2900" kern="1200" dirty="0"/>
        </a:p>
      </dsp:txBody>
      <dsp:txXfrm>
        <a:off x="0" y="892989"/>
        <a:ext cx="1202018" cy="72121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3ABC44-5A7D-41C1-A63B-3B9AD7645AB1}">
      <dsp:nvSpPr>
        <dsp:cNvPr id="0" name=""/>
        <dsp:cNvSpPr/>
      </dsp:nvSpPr>
      <dsp:spPr>
        <a:xfrm>
          <a:off x="431" y="407849"/>
          <a:ext cx="1681337" cy="1008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Work-Life Balance vs. Stress Level </a:t>
          </a:r>
        </a:p>
      </dsp:txBody>
      <dsp:txXfrm>
        <a:off x="431" y="407849"/>
        <a:ext cx="1681337" cy="1008802"/>
      </dsp:txXfrm>
    </dsp:sp>
    <dsp:sp modelId="{A032CCBE-3538-4B18-9921-3D41431E5D5F}">
      <dsp:nvSpPr>
        <dsp:cNvPr id="0" name=""/>
        <dsp:cNvSpPr/>
      </dsp:nvSpPr>
      <dsp:spPr>
        <a:xfrm>
          <a:off x="1849902" y="407849"/>
          <a:ext cx="1681337" cy="1008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ym typeface="Wingdings" panose="05000000000000000000" pitchFamily="2" charset="2"/>
            </a:rPr>
            <a:t></a:t>
          </a:r>
          <a:r>
            <a:rPr lang="en-US" sz="1300" kern="1200" dirty="0"/>
            <a:t> Moderate negative correlation (r = -0.55)→ Better balance = lower stress</a:t>
          </a:r>
        </a:p>
      </dsp:txBody>
      <dsp:txXfrm>
        <a:off x="1849902" y="407849"/>
        <a:ext cx="1681337" cy="1008802"/>
      </dsp:txXfrm>
    </dsp:sp>
    <dsp:sp modelId="{2A662892-F8AB-4AC1-B9B0-5DA1EF61A1BF}">
      <dsp:nvSpPr>
        <dsp:cNvPr id="0" name=""/>
        <dsp:cNvSpPr/>
      </dsp:nvSpPr>
      <dsp:spPr>
        <a:xfrm>
          <a:off x="431" y="1584786"/>
          <a:ext cx="1681337" cy="1008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Social Isolation also negatively linked to stress</a:t>
          </a:r>
        </a:p>
      </dsp:txBody>
      <dsp:txXfrm>
        <a:off x="431" y="1584786"/>
        <a:ext cx="1681337" cy="1008802"/>
      </dsp:txXfrm>
    </dsp:sp>
    <dsp:sp modelId="{4A8AEBA1-8D2A-47F8-A956-32093E125CE0}">
      <dsp:nvSpPr>
        <dsp:cNvPr id="0" name=""/>
        <dsp:cNvSpPr/>
      </dsp:nvSpPr>
      <dsp:spPr>
        <a:xfrm>
          <a:off x="1849902" y="1584786"/>
          <a:ext cx="1681337" cy="1008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ym typeface="Wingdings" panose="05000000000000000000" pitchFamily="2" charset="2"/>
            </a:rPr>
            <a:t></a:t>
          </a:r>
          <a:r>
            <a:rPr lang="en-US" sz="1300" kern="1200"/>
            <a:t> Frequent isolation = higher stress	</a:t>
          </a:r>
        </a:p>
      </dsp:txBody>
      <dsp:txXfrm>
        <a:off x="1849902" y="1584786"/>
        <a:ext cx="1681337" cy="1008802"/>
      </dsp:txXfrm>
    </dsp:sp>
    <dsp:sp modelId="{2168EAAE-BEEA-49BB-AB77-90145ECA3E22}">
      <dsp:nvSpPr>
        <dsp:cNvPr id="0" name=""/>
        <dsp:cNvSpPr/>
      </dsp:nvSpPr>
      <dsp:spPr>
        <a:xfrm>
          <a:off x="431" y="2761722"/>
          <a:ext cx="1681337" cy="1008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Employer Support showed weak to moderate negative correlation with stress</a:t>
          </a:r>
        </a:p>
      </dsp:txBody>
      <dsp:txXfrm>
        <a:off x="431" y="2761722"/>
        <a:ext cx="1681337" cy="1008802"/>
      </dsp:txXfrm>
    </dsp:sp>
    <dsp:sp modelId="{E6B340D8-27C9-465D-8239-2E6D0C32E0F5}">
      <dsp:nvSpPr>
        <dsp:cNvPr id="0" name=""/>
        <dsp:cNvSpPr/>
      </dsp:nvSpPr>
      <dsp:spPr>
        <a:xfrm>
          <a:off x="1849902" y="2761722"/>
          <a:ext cx="1681337" cy="1008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ym typeface="Wingdings" panose="05000000000000000000" pitchFamily="2" charset="2"/>
            </a:rPr>
            <a:t></a:t>
          </a:r>
          <a:r>
            <a:rPr lang="en-US" sz="1300" kern="1200"/>
            <a:t> Support may help reduce stress	</a:t>
          </a:r>
        </a:p>
      </dsp:txBody>
      <dsp:txXfrm>
        <a:off x="1849902" y="2761722"/>
        <a:ext cx="1681337" cy="1008802"/>
      </dsp:txXfrm>
    </dsp:sp>
    <dsp:sp modelId="{5E46FF64-2845-4CA4-8A84-A5C2F2D5FF5C}">
      <dsp:nvSpPr>
        <dsp:cNvPr id="0" name=""/>
        <dsp:cNvSpPr/>
      </dsp:nvSpPr>
      <dsp:spPr>
        <a:xfrm>
          <a:off x="431" y="3938659"/>
          <a:ext cx="1681337" cy="1008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Stress Score strongly correlated with Stress Level (r = 0.88)</a:t>
          </a:r>
        </a:p>
      </dsp:txBody>
      <dsp:txXfrm>
        <a:off x="431" y="3938659"/>
        <a:ext cx="1681337" cy="1008802"/>
      </dsp:txXfrm>
    </dsp:sp>
    <dsp:sp modelId="{EA48164C-2BCD-41DB-B628-BF436AB16B94}">
      <dsp:nvSpPr>
        <dsp:cNvPr id="0" name=""/>
        <dsp:cNvSpPr/>
      </dsp:nvSpPr>
      <dsp:spPr>
        <a:xfrm>
          <a:off x="1849902" y="3938659"/>
          <a:ext cx="1681337" cy="100880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>
              <a:sym typeface="Wingdings" panose="05000000000000000000" pitchFamily="2" charset="2"/>
            </a:rPr>
            <a:t></a:t>
          </a:r>
          <a:r>
            <a:rPr lang="en-US" sz="1300" kern="1200"/>
            <a:t> Confirms stress score as a valid measure</a:t>
          </a:r>
        </a:p>
      </dsp:txBody>
      <dsp:txXfrm>
        <a:off x="1849902" y="3938659"/>
        <a:ext cx="1681337" cy="1008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782E61-4975-490B-B960-A41C7896C6D7}" type="datetimeFigureOut">
              <a:rPr lang="en-IE" smtClean="0"/>
              <a:t>30/08/2025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4CCB0-7D73-4AE8-89D7-F78A88CB990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90247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4CCB0-7D73-4AE8-89D7-F78A88CB9902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93161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4CCB0-7D73-4AE8-89D7-F78A88CB9902}" type="slidenum">
              <a:rPr lang="en-IE" smtClean="0"/>
              <a:t>11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5435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4CCB0-7D73-4AE8-89D7-F78A88CB9902}" type="slidenum">
              <a:rPr lang="en-IE" smtClean="0"/>
              <a:t>12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7102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4CCB0-7D73-4AE8-89D7-F78A88CB9902}" type="slidenum">
              <a:rPr lang="en-IE" smtClean="0"/>
              <a:t>13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87431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4CCB0-7D73-4AE8-89D7-F78A88CB9902}" type="slidenum">
              <a:rPr lang="en-IE" smtClean="0"/>
              <a:t>14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472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4CCB0-7D73-4AE8-89D7-F78A88CB9902}" type="slidenum">
              <a:rPr lang="en-IE" smtClean="0"/>
              <a:t>15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10416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4CCB0-7D73-4AE8-89D7-F78A88CB9902}" type="slidenum">
              <a:rPr lang="en-IE" smtClean="0"/>
              <a:t>16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218206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4CCB0-7D73-4AE8-89D7-F78A88CB9902}" type="slidenum">
              <a:rPr lang="en-IE" smtClean="0"/>
              <a:t>17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7987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4CCB0-7D73-4AE8-89D7-F78A88CB9902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03153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4CCB0-7D73-4AE8-89D7-F78A88CB9902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17384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4CCB0-7D73-4AE8-89D7-F78A88CB9902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1170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4CCB0-7D73-4AE8-89D7-F78A88CB9902}" type="slidenum">
              <a:rPr lang="en-IE" smtClean="0"/>
              <a:t>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2767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4CCB0-7D73-4AE8-89D7-F78A88CB9902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3153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4CCB0-7D73-4AE8-89D7-F78A88CB9902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12166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4CCB0-7D73-4AE8-89D7-F78A88CB9902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19823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94CCB0-7D73-4AE8-89D7-F78A88CB9902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146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7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22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90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592727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715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56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988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775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7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49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95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7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7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73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71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6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393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microsoft.com/office/2007/relationships/diagramDrawing" Target="../diagrams/drawing7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7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7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microsoft.com/office/2007/relationships/diagramDrawing" Target="../diagrams/drawing9.xml"/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12" Type="http://schemas.openxmlformats.org/officeDocument/2006/relationships/diagramColors" Target="../diagrams/colors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11" Type="http://schemas.openxmlformats.org/officeDocument/2006/relationships/diagramQuickStyle" Target="../diagrams/quickStyle9.xml"/><Relationship Id="rId5" Type="http://schemas.openxmlformats.org/officeDocument/2006/relationships/diagramQuickStyle" Target="../diagrams/quickStyle8.xml"/><Relationship Id="rId10" Type="http://schemas.openxmlformats.org/officeDocument/2006/relationships/diagramLayout" Target="../diagrams/layout9.xml"/><Relationship Id="rId4" Type="http://schemas.openxmlformats.org/officeDocument/2006/relationships/diagramLayout" Target="../diagrams/layout8.xml"/><Relationship Id="rId9" Type="http://schemas.openxmlformats.org/officeDocument/2006/relationships/diagramData" Target="../diagrams/data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5.png"/><Relationship Id="rId9" Type="http://schemas.microsoft.com/office/2007/relationships/diagramDrawing" Target="../diagrams/drawin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diagramLayout" Target="../diagrams/layout15.xml"/><Relationship Id="rId7" Type="http://schemas.openxmlformats.org/officeDocument/2006/relationships/image" Target="../media/image38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10" Type="http://schemas.openxmlformats.org/officeDocument/2006/relationships/image" Target="../media/image37.svg"/><Relationship Id="rId4" Type="http://schemas.openxmlformats.org/officeDocument/2006/relationships/diagramQuickStyle" Target="../diagrams/quickStyle15.xml"/><Relationship Id="rId9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diagramLayout" Target="../diagrams/layout16.xml"/><Relationship Id="rId7" Type="http://schemas.openxmlformats.org/officeDocument/2006/relationships/image" Target="../media/image38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5.pn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9144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045"/>
            <a:ext cx="3723894" cy="14404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764"/>
            <a:ext cx="3723424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762B4A-D8B8-14D3-554A-33734DBF5D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0241" y="2063262"/>
            <a:ext cx="2804459" cy="2661138"/>
          </a:xfrm>
        </p:spPr>
        <p:txBody>
          <a:bodyPr anchor="ctr">
            <a:normAutofit fontScale="90000"/>
          </a:bodyPr>
          <a:lstStyle/>
          <a:p>
            <a:r>
              <a:rPr lang="en-IE" dirty="0"/>
              <a:t>Remote Work On Mental Health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643DE5-393B-B99E-4A3B-EC75AFB54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183068"/>
            <a:ext cx="3401961" cy="1365216"/>
          </a:xfrm>
        </p:spPr>
        <p:txBody>
          <a:bodyPr>
            <a:normAutofit fontScale="70000" lnSpcReduction="20000"/>
          </a:bodyPr>
          <a:lstStyle/>
          <a:p>
            <a:r>
              <a:rPr lang="en-IE" dirty="0"/>
              <a:t>By </a:t>
            </a:r>
          </a:p>
          <a:p>
            <a:r>
              <a:rPr lang="en-IE" dirty="0"/>
              <a:t>Robert Solomon</a:t>
            </a:r>
          </a:p>
          <a:p>
            <a:endParaRPr lang="en-IE" dirty="0"/>
          </a:p>
          <a:p>
            <a:pPr algn="l"/>
            <a:r>
              <a:rPr lang="en-IE" dirty="0"/>
              <a:t>Supervised By</a:t>
            </a:r>
          </a:p>
          <a:p>
            <a:pPr algn="l"/>
            <a:r>
              <a:rPr lang="en-IE" dirty="0"/>
              <a:t>Dr. Vinayak Deshpande</a:t>
            </a:r>
          </a:p>
        </p:txBody>
      </p: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3D867EC0-0ECF-752A-A92C-201ED1DB61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63454" y="1081139"/>
            <a:ext cx="4695722" cy="4695722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772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86345D-E65E-1FA4-73E2-636C17423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DB8B-6E3F-D639-AD63-AE29C6BC0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rPr lang="en-IE" dirty="0"/>
              <a:t>Key Findings - Secondary Data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1EB63B-0736-0B59-58DA-016FF3165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284" y="2551043"/>
            <a:ext cx="5039313" cy="3829877"/>
          </a:xfrm>
          <a:prstGeom prst="rect">
            <a:avLst/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F02263-5815-2ACC-E2FB-045407EFE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6547651"/>
              </p:ext>
            </p:extLst>
          </p:nvPr>
        </p:nvGraphicFramePr>
        <p:xfrm>
          <a:off x="322729" y="4177164"/>
          <a:ext cx="1744662" cy="467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9" name="TextBox 2">
            <a:extLst>
              <a:ext uri="{FF2B5EF4-FFF2-40B4-BE49-F238E27FC236}">
                <a16:creationId xmlns:a16="http://schemas.microsoft.com/office/drawing/2014/main" id="{B36E8BE2-6469-AF2B-BCFD-34348299F3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3411137"/>
              </p:ext>
            </p:extLst>
          </p:nvPr>
        </p:nvGraphicFramePr>
        <p:xfrm>
          <a:off x="110694" y="2242175"/>
          <a:ext cx="3640417" cy="42145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42823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49CF27-584A-7C02-3ABB-4F7D12A94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16F6-7C7A-4535-E2B0-15F1A6A9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rPr lang="en-IE" dirty="0"/>
              <a:t>Key Findings – Primary Data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7ADCA6-1009-96DE-A78B-70BCA7B588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3528032"/>
              </p:ext>
            </p:extLst>
          </p:nvPr>
        </p:nvGraphicFramePr>
        <p:xfrm>
          <a:off x="608479" y="2878661"/>
          <a:ext cx="1202018" cy="2507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8DE840C8-2171-6EDE-5EAC-7D848EF57E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1378" y="2570132"/>
            <a:ext cx="4873714" cy="360654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aphicFrame>
        <p:nvGraphicFramePr>
          <p:cNvPr id="8" name="TextBox 2">
            <a:extLst>
              <a:ext uri="{FF2B5EF4-FFF2-40B4-BE49-F238E27FC236}">
                <a16:creationId xmlns:a16="http://schemas.microsoft.com/office/drawing/2014/main" id="{997C954C-759A-4CC6-0E14-738B34CE44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6548145"/>
              </p:ext>
            </p:extLst>
          </p:nvPr>
        </p:nvGraphicFramePr>
        <p:xfrm>
          <a:off x="192281" y="1941444"/>
          <a:ext cx="3531672" cy="53553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2914840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382" y="0"/>
            <a:ext cx="9144000" cy="6858001"/>
            <a:chOff x="-3176" y="0"/>
            <a:chExt cx="12192000" cy="6858001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4874815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BD2C1-E619-3586-E9C2-02BDF2F9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40" y="753228"/>
            <a:ext cx="4224186" cy="1080938"/>
          </a:xfrm>
        </p:spPr>
        <p:txBody>
          <a:bodyPr>
            <a:normAutofit fontScale="90000"/>
          </a:bodyPr>
          <a:lstStyle/>
          <a:p>
            <a:r>
              <a:rPr lang="en-IE" dirty="0"/>
              <a:t>Model Comparisons for Secondary Dataset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4869180" cy="2617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99B123-ED8F-B049-C089-12486A2FE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240" y="2587398"/>
            <a:ext cx="8152143" cy="326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40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EA6162-4E09-EB02-2EFC-D92AABD6B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2851"/>
            <a:ext cx="6726063" cy="27594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6726063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3786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ECF6E53-BD29-4C0D-9AD3-3E1708826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382" y="0"/>
            <a:ext cx="9144000" cy="6858001"/>
            <a:chOff x="-3176" y="0"/>
            <a:chExt cx="12192000" cy="6858001"/>
          </a:xfrm>
        </p:grpSpPr>
        <p:sp useBgFill="1">
          <p:nvSpPr>
            <p:cNvPr id="36" name="Rectangle 35">
              <a:extLst>
                <a:ext uri="{FF2B5EF4-FFF2-40B4-BE49-F238E27FC236}">
                  <a16:creationId xmlns:a16="http://schemas.microsoft.com/office/drawing/2014/main" id="{353D341A-76E2-4E18-9186-A23AB8AF90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ADD72CF-72AC-41C3-AC1A-1C864D311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51B680D3-33DA-4AED-8452-A96B49AAA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340981"/>
            <a:ext cx="6726063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F6109-913A-A758-D52C-6AABBA59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41" y="4701027"/>
            <a:ext cx="6100109" cy="94024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IE" sz="4400" dirty="0"/>
              <a:t>Model Comparisons for Secondary Dataset</a:t>
            </a:r>
            <a:endParaRPr lang="en-US" sz="4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4C582E-D40B-21BF-241E-037DE9630D9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911" r="1" b="1"/>
          <a:stretch>
            <a:fillRect/>
          </a:stretch>
        </p:blipFill>
        <p:spPr>
          <a:xfrm>
            <a:off x="20" y="10"/>
            <a:ext cx="6724630" cy="4198928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AB854EE0-7215-4BC8-8518-42D6DB206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3786" y="4340981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170F728-C2F1-46CE-BA22-F8F0CDF9C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93754"/>
            <a:ext cx="6726063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12791CF-354A-4144-A3C0-4AC897843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3786" y="5993754"/>
            <a:ext cx="2310214" cy="275942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045"/>
            <a:ext cx="3723894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764"/>
            <a:ext cx="3723424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2063262"/>
            <a:ext cx="2804460" cy="2661052"/>
          </a:xfrm>
        </p:spPr>
        <p:txBody>
          <a:bodyPr>
            <a:normAutofit/>
          </a:bodyPr>
          <a:lstStyle/>
          <a:p>
            <a:pPr algn="r"/>
            <a:r>
              <a:rPr lang="en-IE" sz="3800"/>
              <a:t>Discussion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DC1770C-097A-6661-C274-280521B26F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1611108"/>
              </p:ext>
            </p:extLst>
          </p:nvPr>
        </p:nvGraphicFramePr>
        <p:xfrm>
          <a:off x="3963591" y="639763"/>
          <a:ext cx="4695825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89BE4-8630-D55C-1E1A-DB709ECB9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0FC0-891F-69D7-2F50-F2990579C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rPr lang="en-IE" dirty="0"/>
              <a:t>Discussion -- Conclusion &amp; Recommendations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52769E-445D-D095-028C-33CDA2F60B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504774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5536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rPr lang="en-IE" dirty="0"/>
              <a:t>Self-Reflection &amp; Challenges	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A1E11ED6-4C52-9426-37BF-EF121FD27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4013117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E18377-7F8F-7BBD-63AE-4956F14F5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019126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pPr algn="ctr"/>
            <a:r>
              <a:rPr dirty="0"/>
              <a:t>Thank You</a:t>
            </a:r>
            <a:r>
              <a:rPr lang="en-IE" dirty="0"/>
              <a:t>!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000EA9-448F-04C4-6799-2349AE1946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592844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E6EA1-9D4E-99B7-556E-43C03A61C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123B-325B-E3DE-AEAB-60AF55F3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7528" y="763734"/>
            <a:ext cx="2920802" cy="1080938"/>
          </a:xfrm>
        </p:spPr>
        <p:txBody>
          <a:bodyPr>
            <a:normAutofit/>
          </a:bodyPr>
          <a:lstStyle/>
          <a:p>
            <a:pPr lvl="0" algn="ctr">
              <a:defRPr cap="all"/>
            </a:pPr>
            <a:r>
              <a:rPr lang="en-US" dirty="0"/>
              <a:t>Open to Questions?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DCBB4D-741B-EDB2-950E-EE11E0625C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834965"/>
              </p:ext>
            </p:extLst>
          </p:nvPr>
        </p:nvGraphicFramePr>
        <p:xfrm>
          <a:off x="465560" y="2464734"/>
          <a:ext cx="7767984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8E2D6EBD-B420-A83C-9BD6-AC9ABA635156}"/>
              </a:ext>
            </a:extLst>
          </p:cNvPr>
          <p:cNvSpPr/>
          <p:nvPr/>
        </p:nvSpPr>
        <p:spPr>
          <a:xfrm>
            <a:off x="212451" y="408693"/>
            <a:ext cx="1660946" cy="1746979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E"/>
          </a:p>
        </p:txBody>
      </p:sp>
      <p:sp>
        <p:nvSpPr>
          <p:cNvPr id="6" name="Rectangle 5" descr="Receiver">
            <a:extLst>
              <a:ext uri="{FF2B5EF4-FFF2-40B4-BE49-F238E27FC236}">
                <a16:creationId xmlns:a16="http://schemas.microsoft.com/office/drawing/2014/main" id="{70F7E3CB-5C70-0E38-DC58-886D28044CB7}"/>
              </a:ext>
            </a:extLst>
          </p:cNvPr>
          <p:cNvSpPr/>
          <p:nvPr/>
        </p:nvSpPr>
        <p:spPr>
          <a:xfrm>
            <a:off x="673138" y="740532"/>
            <a:ext cx="826633" cy="954452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84FB75-4B24-F6CA-E456-72EBF6A1973B}"/>
              </a:ext>
            </a:extLst>
          </p:cNvPr>
          <p:cNvSpPr/>
          <p:nvPr/>
        </p:nvSpPr>
        <p:spPr>
          <a:xfrm>
            <a:off x="5721338" y="408693"/>
            <a:ext cx="1660946" cy="1746979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E"/>
          </a:p>
        </p:txBody>
      </p:sp>
      <p:sp>
        <p:nvSpPr>
          <p:cNvPr id="8" name="Rectangle 7" descr="Receiver">
            <a:extLst>
              <a:ext uri="{FF2B5EF4-FFF2-40B4-BE49-F238E27FC236}">
                <a16:creationId xmlns:a16="http://schemas.microsoft.com/office/drawing/2014/main" id="{E5316428-7E86-388F-5A07-6EDD2C69E158}"/>
              </a:ext>
            </a:extLst>
          </p:cNvPr>
          <p:cNvSpPr/>
          <p:nvPr/>
        </p:nvSpPr>
        <p:spPr>
          <a:xfrm>
            <a:off x="6182025" y="740532"/>
            <a:ext cx="826633" cy="954452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E357BB7-A625-F22C-8B0B-85EAB4F44E08}"/>
              </a:ext>
            </a:extLst>
          </p:cNvPr>
          <p:cNvSpPr/>
          <p:nvPr/>
        </p:nvSpPr>
        <p:spPr>
          <a:xfrm>
            <a:off x="4873" y="303047"/>
            <a:ext cx="2161687" cy="2161687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231D20-8D9B-4D61-70B5-6311343052F8}"/>
              </a:ext>
            </a:extLst>
          </p:cNvPr>
          <p:cNvSpPr/>
          <p:nvPr/>
        </p:nvSpPr>
        <p:spPr>
          <a:xfrm>
            <a:off x="5397867" y="211118"/>
            <a:ext cx="2161687" cy="2161687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E"/>
          </a:p>
        </p:txBody>
      </p:sp>
      <p:sp>
        <p:nvSpPr>
          <p:cNvPr id="10" name="Rectangle 9" descr="Question mark">
            <a:extLst>
              <a:ext uri="{FF2B5EF4-FFF2-40B4-BE49-F238E27FC236}">
                <a16:creationId xmlns:a16="http://schemas.microsoft.com/office/drawing/2014/main" id="{FEC5D990-9F61-6E64-9A5E-349E927C1574}"/>
              </a:ext>
            </a:extLst>
          </p:cNvPr>
          <p:cNvSpPr/>
          <p:nvPr/>
        </p:nvSpPr>
        <p:spPr>
          <a:xfrm>
            <a:off x="465560" y="763734"/>
            <a:ext cx="1240312" cy="1240312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E"/>
          </a:p>
        </p:txBody>
      </p:sp>
      <p:sp>
        <p:nvSpPr>
          <p:cNvPr id="11" name="Rectangle 10" descr="Question mark">
            <a:extLst>
              <a:ext uri="{FF2B5EF4-FFF2-40B4-BE49-F238E27FC236}">
                <a16:creationId xmlns:a16="http://schemas.microsoft.com/office/drawing/2014/main" id="{428E19A1-5C4E-89E3-CF8E-E67EF80DCB8C}"/>
              </a:ext>
            </a:extLst>
          </p:cNvPr>
          <p:cNvSpPr/>
          <p:nvPr/>
        </p:nvSpPr>
        <p:spPr>
          <a:xfrm>
            <a:off x="5858554" y="763734"/>
            <a:ext cx="1240312" cy="1240312"/>
          </a:xfrm>
          <a:prstGeom prst="rect">
            <a:avLst/>
          </a:prstGeom>
          <a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695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endParaRPr/>
          </a:p>
          <a:p>
            <a:pPr>
              <a:defRPr sz="1800">
                <a:latin typeface="Calibri"/>
              </a:defRPr>
            </a:pPr>
            <a:r>
              <a:t>Research Topic: Investigating the Impact of Remote Work on Mental Health using Data Science Approaches.</a:t>
            </a:r>
          </a:p>
          <a:p>
            <a:pPr>
              <a:defRPr sz="1800">
                <a:latin typeface="Calibri"/>
              </a:defRPr>
            </a:pPr>
            <a:r>
              <a:t>The shift to remote work has been accelerated due to global events like COVID-19.</a:t>
            </a:r>
          </a:p>
          <a:p>
            <a:pPr>
              <a:defRPr sz="1800">
                <a:latin typeface="Calibri"/>
              </a:defRPr>
            </a:pPr>
            <a:r>
              <a:t>This project aims to explore both qualitative and quantitative data to understand the mental health implications.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E2D8B-C15F-B156-5A5B-4F0793F5D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59A8E-7133-847F-7C71-7A07147F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205" y="751493"/>
            <a:ext cx="3294844" cy="1080938"/>
          </a:xfrm>
        </p:spPr>
        <p:txBody>
          <a:bodyPr>
            <a:normAutofit/>
          </a:bodyPr>
          <a:lstStyle/>
          <a:p>
            <a:pPr lvl="0">
              <a:defRPr cap="all"/>
            </a:pPr>
            <a:r>
              <a:rPr lang="en-US" dirty="0"/>
              <a:t>Contact Information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38A33D-622A-31D6-F2D3-513F142C9C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8746875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C2ED8355-0BCF-4260-DA31-336A2C8BFE96}"/>
              </a:ext>
            </a:extLst>
          </p:cNvPr>
          <p:cNvSpPr/>
          <p:nvPr/>
        </p:nvSpPr>
        <p:spPr>
          <a:xfrm>
            <a:off x="212451" y="408693"/>
            <a:ext cx="1660946" cy="1746979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E"/>
          </a:p>
        </p:txBody>
      </p:sp>
      <p:sp>
        <p:nvSpPr>
          <p:cNvPr id="6" name="Rectangle 5" descr="Receiver">
            <a:extLst>
              <a:ext uri="{FF2B5EF4-FFF2-40B4-BE49-F238E27FC236}">
                <a16:creationId xmlns:a16="http://schemas.microsoft.com/office/drawing/2014/main" id="{D62B4853-9503-A9BA-151E-160BE31D7671}"/>
              </a:ext>
            </a:extLst>
          </p:cNvPr>
          <p:cNvSpPr/>
          <p:nvPr/>
        </p:nvSpPr>
        <p:spPr>
          <a:xfrm>
            <a:off x="673138" y="740532"/>
            <a:ext cx="826633" cy="954452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DF32C5-5A72-5CB0-0C88-637A38238C4D}"/>
              </a:ext>
            </a:extLst>
          </p:cNvPr>
          <p:cNvSpPr/>
          <p:nvPr/>
        </p:nvSpPr>
        <p:spPr>
          <a:xfrm>
            <a:off x="5721338" y="408693"/>
            <a:ext cx="1660946" cy="1746979"/>
          </a:xfrm>
          <a:prstGeom prst="ellipse">
            <a:avLst/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IE"/>
          </a:p>
        </p:txBody>
      </p:sp>
      <p:sp>
        <p:nvSpPr>
          <p:cNvPr id="8" name="Rectangle 7" descr="Receiver">
            <a:extLst>
              <a:ext uri="{FF2B5EF4-FFF2-40B4-BE49-F238E27FC236}">
                <a16:creationId xmlns:a16="http://schemas.microsoft.com/office/drawing/2014/main" id="{A2C90CF5-CBAE-20C3-6FB3-55A615D3614F}"/>
              </a:ext>
            </a:extLst>
          </p:cNvPr>
          <p:cNvSpPr/>
          <p:nvPr/>
        </p:nvSpPr>
        <p:spPr>
          <a:xfrm>
            <a:off x="6182025" y="740532"/>
            <a:ext cx="826633" cy="954452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6693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Research Questions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A942A6-39A4-732D-3030-7C138F87A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354156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A9C670-C61D-FDDE-CE68-FBFE8D210C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5024488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BCB3D0-62EC-4D8A-A9E7-991AF662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C758D7-9BCC-44AD-98FB-A68CA5267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890917F-0A64-4C0A-91F8-E4F6BE6A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3395" y="0"/>
            <a:ext cx="566470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8C8E05-3629-4B19-A965-0C926F9DE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06045"/>
            <a:ext cx="3723894" cy="1440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044F20B-3F79-4BBD-A9B8-33672B6A4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8764"/>
            <a:ext cx="3723424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2063262"/>
            <a:ext cx="2804460" cy="2661052"/>
          </a:xfrm>
        </p:spPr>
        <p:txBody>
          <a:bodyPr>
            <a:normAutofit/>
          </a:bodyPr>
          <a:lstStyle/>
          <a:p>
            <a:pPr algn="r"/>
            <a:r>
              <a:rPr lang="en-IE" sz="3200" dirty="0"/>
              <a:t>Data Preprocessing &amp;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69D075-3C4E-13C6-2C06-486D1A80B0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204231"/>
              </p:ext>
            </p:extLst>
          </p:nvPr>
        </p:nvGraphicFramePr>
        <p:xfrm>
          <a:off x="4078131" y="777860"/>
          <a:ext cx="4466744" cy="5385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Data Preprocessing &amp; Analysis for Primary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Snapshot of Primary Dataset (Survey) highlighting incomplete survey responses (missing data shown in green).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343586-A37D-8B2D-8C0C-A231277F2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62" y="3625657"/>
            <a:ext cx="8876476" cy="28132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F76A21-D4D7-B8B0-447C-9E6293B1E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618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3719321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6786FA-7CA0-F8F7-09CC-09370FD4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40" y="753228"/>
            <a:ext cx="3102093" cy="1080938"/>
          </a:xfrm>
        </p:spPr>
        <p:txBody>
          <a:bodyPr>
            <a:normAutofit/>
          </a:bodyPr>
          <a:lstStyle/>
          <a:p>
            <a:r>
              <a:rPr lang="en-IE" sz="2100"/>
              <a:t>Data Preprocessing &amp; Analysis for Secondary Data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1"/>
            <a:ext cx="3717036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45BB2-55BE-16D4-FD0B-66C0C80B1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40" y="2336873"/>
            <a:ext cx="3102093" cy="3599316"/>
          </a:xfrm>
        </p:spPr>
        <p:txBody>
          <a:bodyPr>
            <a:normAutofit/>
          </a:bodyPr>
          <a:lstStyle/>
          <a:p>
            <a:r>
              <a:rPr lang="en-US" sz="1200" dirty="0"/>
              <a:t>Secondary dataset sourced from publicly available mental health records</a:t>
            </a:r>
          </a:p>
          <a:p>
            <a:r>
              <a:rPr lang="en-US" sz="1200" dirty="0"/>
              <a:t>Outlier detection applied across numeric variables</a:t>
            </a:r>
          </a:p>
          <a:p>
            <a:pPr lvl="1"/>
            <a:r>
              <a:rPr lang="en-US" sz="1000" dirty="0"/>
              <a:t>Notable outliers in:</a:t>
            </a:r>
          </a:p>
          <a:p>
            <a:pPr lvl="1"/>
            <a:r>
              <a:rPr lang="en-US" sz="1000" dirty="0"/>
              <a:t>Age</a:t>
            </a:r>
          </a:p>
          <a:p>
            <a:pPr lvl="1"/>
            <a:r>
              <a:rPr lang="en-US" sz="1000" dirty="0"/>
              <a:t>Years of experience</a:t>
            </a:r>
          </a:p>
          <a:p>
            <a:pPr lvl="1"/>
            <a:r>
              <a:rPr lang="en-US" sz="1000" dirty="0"/>
              <a:t>Virtual meetings per week</a:t>
            </a:r>
          </a:p>
          <a:p>
            <a:pPr lvl="1"/>
            <a:r>
              <a:rPr lang="en-US" sz="1000" dirty="0"/>
              <a:t>Hours worked per week</a:t>
            </a:r>
          </a:p>
          <a:p>
            <a:r>
              <a:rPr lang="en-US" sz="1200" dirty="0"/>
              <a:t>Preprocessed for ANOVA &amp; regression modeling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68BE8A-0219-9562-159C-BC897CBB3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7067" y="1564184"/>
            <a:ext cx="4727351" cy="369915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873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F41688-1525-3A6D-A89A-C211052E7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AC35B-7695-7311-43E1-BDE3EC0E0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rPr lang="en-IE" dirty="0"/>
              <a:t>Primary &amp; Secondary Analysis &amp; Findings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B49E07-720B-28E1-1911-A10ECCE04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804384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0474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240" y="753228"/>
            <a:ext cx="7210396" cy="1080938"/>
          </a:xfrm>
        </p:spPr>
        <p:txBody>
          <a:bodyPr>
            <a:normAutofit/>
          </a:bodyPr>
          <a:lstStyle/>
          <a:p>
            <a:r>
              <a:rPr lang="en-IE" dirty="0"/>
              <a:t>Secondary Analysis &amp; Findings</a:t>
            </a:r>
            <a:endParaRPr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64AD64-19BC-F271-019D-3E09463DD8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977830"/>
              </p:ext>
            </p:extLst>
          </p:nvPr>
        </p:nvGraphicFramePr>
        <p:xfrm>
          <a:off x="510777" y="2336800"/>
          <a:ext cx="812298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3502</TotalTime>
  <Words>637</Words>
  <Application>Microsoft Office PowerPoint</Application>
  <PresentationFormat>On-screen Show (4:3)</PresentationFormat>
  <Paragraphs>94</Paragraphs>
  <Slides>20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Arial</vt:lpstr>
      <vt:lpstr>Trebuchet MS</vt:lpstr>
      <vt:lpstr>Wingdings</vt:lpstr>
      <vt:lpstr>Berlin</vt:lpstr>
      <vt:lpstr>Remote Work On Mental Health</vt:lpstr>
      <vt:lpstr>Introduction</vt:lpstr>
      <vt:lpstr>Research Questions</vt:lpstr>
      <vt:lpstr>Methodology</vt:lpstr>
      <vt:lpstr>Data Preprocessing &amp; Analysis</vt:lpstr>
      <vt:lpstr>Data Preprocessing &amp; Analysis for Primary Data</vt:lpstr>
      <vt:lpstr>Data Preprocessing &amp; Analysis for Secondary Data</vt:lpstr>
      <vt:lpstr>Primary &amp; Secondary Analysis &amp; Findings</vt:lpstr>
      <vt:lpstr>Secondary Analysis &amp; Findings</vt:lpstr>
      <vt:lpstr>Key Findings - Secondary Data </vt:lpstr>
      <vt:lpstr>Key Findings – Primary Data </vt:lpstr>
      <vt:lpstr>Model Comparisons for Secondary Dataset</vt:lpstr>
      <vt:lpstr>Model Comparisons for Secondary Dataset</vt:lpstr>
      <vt:lpstr>Discussion</vt:lpstr>
      <vt:lpstr>Discussion -- Conclusion &amp; Recommendations</vt:lpstr>
      <vt:lpstr>Self-Reflection &amp; Challenges </vt:lpstr>
      <vt:lpstr>Future Work</vt:lpstr>
      <vt:lpstr>Thank You!</vt:lpstr>
      <vt:lpstr>Open to Questions?</vt:lpstr>
      <vt:lpstr>Contact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Robert Solomon</dc:creator>
  <cp:keywords/>
  <dc:description>generated using python-pptx</dc:description>
  <cp:lastModifiedBy>Robert Solomon</cp:lastModifiedBy>
  <cp:revision>75</cp:revision>
  <dcterms:created xsi:type="dcterms:W3CDTF">2013-01-27T09:14:16Z</dcterms:created>
  <dcterms:modified xsi:type="dcterms:W3CDTF">2025-08-30T08:57:36Z</dcterms:modified>
  <cp:category/>
</cp:coreProperties>
</file>