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0984191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0984191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0984191c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0984191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0984191c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0984191c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s.wikipedia.org/wiki/Objeto_(programaci%C3%B3n)" TargetMode="External"/><Relationship Id="rId4" Type="http://schemas.openxmlformats.org/officeDocument/2006/relationships/hyperlink" Target="https://es.wikipedia.org/wiki/Clase_(programaci%C3%B3n)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s.wikipedia.org/wiki/Subrutin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</a:t>
            </a:r>
            <a:r>
              <a:rPr lang="es"/>
              <a:t> Orientado a Objetos Clase 07 y 08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Ing. Freddy C. Vigilio Arratea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Constructores en Java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30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b="1" lang="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constructor </a:t>
            </a:r>
            <a:r>
              <a:rPr lang="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 un </a:t>
            </a:r>
            <a:r>
              <a:rPr lang="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método</a:t>
            </a:r>
            <a:r>
              <a:rPr lang="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(subrutina) cuya misión es inicializar un </a:t>
            </a:r>
            <a:r>
              <a:rPr lang="es" sz="1400">
                <a:solidFill>
                  <a:schemeClr val="dk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objeto</a:t>
            </a:r>
            <a:r>
              <a:rPr lang="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de una </a:t>
            </a:r>
            <a:r>
              <a:rPr lang="es" sz="1400">
                <a:solidFill>
                  <a:schemeClr val="dk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clase</a:t>
            </a:r>
            <a:r>
              <a:rPr lang="es" sz="1400">
                <a:solidFill>
                  <a:schemeClr val="dk2"/>
                </a:solidFill>
              </a:rPr>
              <a:t>.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</a:t>
            </a:r>
            <a:r>
              <a:rPr lang="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Alumno{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Alumno()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Alumno y su Constructor en UML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51605" l="23037" r="36447" t="21936"/>
          <a:stretch/>
        </p:blipFill>
        <p:spPr>
          <a:xfrm>
            <a:off x="471900" y="1730175"/>
            <a:ext cx="7500700" cy="27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Parámetro</a:t>
            </a:r>
            <a:r>
              <a:rPr lang="es"/>
              <a:t> en Java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Un parámetros</a:t>
            </a:r>
            <a:r>
              <a:rPr lang="es" sz="1400">
                <a:solidFill>
                  <a:srgbClr val="000000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, en una variable utilizada para recibir </a:t>
            </a:r>
            <a:r>
              <a:rPr lang="es" sz="1400">
                <a:solidFill>
                  <a:srgbClr val="000000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valores en una función o método.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400">
                <a:solidFill>
                  <a:srgbClr val="000000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Los métodos o funciones (</a:t>
            </a:r>
            <a:r>
              <a:rPr lang="es" sz="1400">
                <a:solidFill>
                  <a:srgbClr val="000000"/>
                </a:solidFill>
                <a:highlight>
                  <a:schemeClr val="lt1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3"/>
              </a:rPr>
              <a:t>subrutina</a:t>
            </a:r>
            <a:r>
              <a:rPr lang="es" sz="1400">
                <a:solidFill>
                  <a:srgbClr val="000000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) usa los valores asignados a sus parámetros para alterar su comportamiento en tiempo de ejecución.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