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85305" autoAdjust="0"/>
  </p:normalViewPr>
  <p:slideViewPr>
    <p:cSldViewPr snapToGrid="0" snapToObjects="1">
      <p:cViewPr varScale="1">
        <p:scale>
          <a:sx n="94" d="100"/>
          <a:sy n="94" d="100"/>
        </p:scale>
        <p:origin x="-1512" y="-96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2/18/14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2/18/14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Project 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37276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</a:t>
            </a:r>
            <a:r>
              <a:rPr lang="en-US" dirty="0" smtClean="0"/>
              <a:t>2014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Handin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44503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will hand in a link to this web page (which can be hosted on Google </a:t>
            </a:r>
            <a:r>
              <a:rPr lang="en-US" dirty="0" err="1"/>
              <a:t>Appspot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addition, you will prepare a poster for presenting in class </a:t>
            </a:r>
            <a:r>
              <a:rPr lang="en-US" dirty="0" smtClean="0"/>
              <a:t>on 3/6 (</a:t>
            </a:r>
            <a:r>
              <a:rPr lang="en-US" dirty="0"/>
              <a:t>and you can bring your laptop for a live demo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25 people x 90 minutes = 3 minutes per person. I’ll walk the room.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6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evelop </a:t>
            </a:r>
            <a:r>
              <a:rPr lang="en-US" dirty="0"/>
              <a:t>a data visualization that tells a story about a data set of your </a:t>
            </a:r>
            <a:r>
              <a:rPr lang="en-US" dirty="0" smtClean="0"/>
              <a:t>choice</a:t>
            </a:r>
          </a:p>
          <a:p>
            <a:pPr marL="0" indent="0">
              <a:buNone/>
            </a:pPr>
            <a:r>
              <a:rPr lang="en-US" dirty="0" smtClean="0"/>
              <a:t>Goal: </a:t>
            </a:r>
            <a:r>
              <a:rPr lang="en-US" dirty="0"/>
              <a:t>explore the art of visual </a:t>
            </a:r>
            <a:r>
              <a:rPr lang="en-US" dirty="0" smtClean="0"/>
              <a:t>portraiture </a:t>
            </a:r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may work in groups on this </a:t>
            </a:r>
            <a:r>
              <a:rPr lang="en-US" dirty="0" smtClean="0"/>
              <a:t>project</a:t>
            </a: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2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Develop </a:t>
            </a:r>
            <a:r>
              <a:rPr lang="en-US" b="1" dirty="0"/>
              <a:t>experience with narrative construction in the context of data </a:t>
            </a:r>
            <a:r>
              <a:rPr lang="en-US" b="1" dirty="0" smtClean="0"/>
              <a:t>visualization 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i="1" dirty="0" smtClean="0"/>
              <a:t>Your </a:t>
            </a:r>
            <a:r>
              <a:rPr lang="en-US" i="1" dirty="0"/>
              <a:t>final product will be judged based on the clarity of the narrative it </a:t>
            </a:r>
            <a:r>
              <a:rPr lang="en-US" i="1" dirty="0" smtClean="0"/>
              <a:t>represents</a:t>
            </a:r>
            <a:r>
              <a:rPr lang="en-US" i="1" dirty="0"/>
              <a:t> 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Develop experience with selecting data that can effectively tell the story you wish to </a:t>
            </a:r>
            <a:r>
              <a:rPr lang="en-US" b="1" dirty="0" smtClean="0"/>
              <a:t>tell</a:t>
            </a:r>
          </a:p>
          <a:p>
            <a:endParaRPr lang="en-US" b="1" i="1" dirty="0"/>
          </a:p>
          <a:p>
            <a:pPr marL="0" indent="0">
              <a:buNone/>
            </a:pPr>
            <a:r>
              <a:rPr lang="en-US" i="1" dirty="0" smtClean="0"/>
              <a:t>Your </a:t>
            </a:r>
            <a:r>
              <a:rPr lang="en-US" i="1" dirty="0"/>
              <a:t>final product will be judged based on the strength and appropriateness of the data you select. 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Develop experience with selecting data that can effectively tell the story you wish to tell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may want to show dynamic </a:t>
            </a:r>
            <a:r>
              <a:rPr lang="en-US" dirty="0" smtClean="0"/>
              <a:t>information (data about themselves, tweets, </a:t>
            </a:r>
            <a:r>
              <a:rPr lang="en-US" i="1" dirty="0" smtClean="0"/>
              <a:t>etc.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Static data is also fine</a:t>
            </a:r>
          </a:p>
          <a:p>
            <a:pPr marL="0" indent="0">
              <a:buNone/>
            </a:pPr>
            <a:r>
              <a:rPr lang="en-US" dirty="0" smtClean="0"/>
              <a:t>Lots of links to potential data on the project page (off of </a:t>
            </a:r>
            <a:r>
              <a:rPr lang="en-US" dirty="0" err="1" smtClean="0"/>
              <a:t>Homeworks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6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Develop experience with using visualization techniques to both support a narrative and accurately represent the </a:t>
            </a:r>
            <a:r>
              <a:rPr lang="en-US" b="1" dirty="0" smtClean="0"/>
              <a:t>data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i="1" dirty="0" smtClean="0"/>
              <a:t>Your </a:t>
            </a:r>
            <a:r>
              <a:rPr lang="en-US" i="1" dirty="0"/>
              <a:t>final product will be judged based on the strength, appropriateness, and truthfulness of the visualizations you select. 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7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Develop experience with using visualization techniques to both support a narrative and accurately represent the </a:t>
            </a:r>
            <a:r>
              <a:rPr lang="en-US" b="1" dirty="0" smtClean="0"/>
              <a:t>data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dirty="0" smtClean="0"/>
              <a:t>You may use your choice of tools. </a:t>
            </a:r>
          </a:p>
          <a:p>
            <a:pPr marL="0" indent="0">
              <a:buNone/>
            </a:pPr>
            <a:r>
              <a:rPr lang="en-US" dirty="0" smtClean="0"/>
              <a:t>Aim to match the visualization to your data </a:t>
            </a:r>
            <a:r>
              <a:rPr lang="en-US" i="1" dirty="0" smtClean="0"/>
              <a:t>and </a:t>
            </a:r>
            <a:r>
              <a:rPr lang="en-US" dirty="0" smtClean="0"/>
              <a:t>the story you want to tell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9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Develop experience with visually documenting your </a:t>
            </a:r>
            <a:r>
              <a:rPr lang="en-US" b="1" dirty="0" smtClean="0"/>
              <a:t>data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i="1" dirty="0" smtClean="0"/>
              <a:t>Your </a:t>
            </a:r>
            <a:r>
              <a:rPr lang="en-US" i="1" dirty="0"/>
              <a:t>final product will be judged based on the care and clarity with which you document your sources and </a:t>
            </a:r>
            <a:r>
              <a:rPr lang="en-US" i="1" dirty="0" smtClean="0"/>
              <a:t>approach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6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Handin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web </a:t>
            </a:r>
            <a:r>
              <a:rPr lang="en-US" dirty="0"/>
              <a:t>page that addresses all 4 points </a:t>
            </a:r>
            <a:r>
              <a:rPr lang="en-US" dirty="0" smtClean="0"/>
              <a:t>above:</a:t>
            </a:r>
            <a:endParaRPr lang="en-US" dirty="0"/>
          </a:p>
          <a:p>
            <a:r>
              <a:rPr lang="en-US" dirty="0" smtClean="0"/>
              <a:t>It should </a:t>
            </a:r>
            <a:r>
              <a:rPr lang="en-US" dirty="0"/>
              <a:t>tell a story </a:t>
            </a:r>
            <a:endParaRPr lang="en-US" dirty="0"/>
          </a:p>
          <a:p>
            <a:r>
              <a:rPr lang="en-US" dirty="0" smtClean="0"/>
              <a:t>About data </a:t>
            </a:r>
          </a:p>
          <a:p>
            <a:r>
              <a:rPr lang="en-US" dirty="0" smtClean="0"/>
              <a:t>Using a visualization </a:t>
            </a:r>
            <a:r>
              <a:rPr lang="en-US" dirty="0"/>
              <a:t>(which should be available on the web page).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should document the sources and approach.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15274</TotalTime>
  <Words>400</Words>
  <Application>Microsoft Macintosh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Overview</vt:lpstr>
      <vt:lpstr>Learning Goals</vt:lpstr>
      <vt:lpstr>Learning Goals</vt:lpstr>
      <vt:lpstr>Learning Goals</vt:lpstr>
      <vt:lpstr>Learning Goals</vt:lpstr>
      <vt:lpstr>Learning Goals</vt:lpstr>
      <vt:lpstr>Learning Goals</vt:lpstr>
      <vt:lpstr>Handin Requirements</vt:lpstr>
      <vt:lpstr>Handin Requirements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jmankoff</cp:lastModifiedBy>
  <cp:revision>346</cp:revision>
  <cp:lastPrinted>2014-02-18T19:49:30Z</cp:lastPrinted>
  <dcterms:created xsi:type="dcterms:W3CDTF">2013-10-07T16:54:34Z</dcterms:created>
  <dcterms:modified xsi:type="dcterms:W3CDTF">2014-02-20T03:59:17Z</dcterms:modified>
</cp:coreProperties>
</file>