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be5bab1349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be5bab1349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g2be5bab1349_0_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0" name="Google Shape;36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bdc031e067_1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bdc031e067_1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2bdc031e067_1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bec0f0bc91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bec0f0bc91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g2bec0f0bc91_0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bec0f0bc91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bec0f0bc91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2bec0f0bc91_0_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bec0f0bc91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bec0f0bc91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g2bec0f0bc91_0_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Image">
  <p:cSld name="Title Slide with Imag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4686300" y="2726872"/>
            <a:ext cx="7233557" cy="83207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b="1" sz="4800" cap="non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4686300" y="3569380"/>
            <a:ext cx="723355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8" name="Google Shape;18;p2"/>
          <p:cNvCxnSpPr/>
          <p:nvPr/>
        </p:nvCxnSpPr>
        <p:spPr>
          <a:xfrm>
            <a:off x="4827813" y="4082142"/>
            <a:ext cx="1488621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9" name="Google Shape;19;p2"/>
          <p:cNvGrpSpPr/>
          <p:nvPr/>
        </p:nvGrpSpPr>
        <p:grpSpPr>
          <a:xfrm>
            <a:off x="4793474" y="2475187"/>
            <a:ext cx="748798" cy="134113"/>
            <a:chOff x="4827813" y="2534636"/>
            <a:chExt cx="996651" cy="178504"/>
          </a:xfrm>
        </p:grpSpPr>
        <p:sp>
          <p:nvSpPr>
            <p:cNvPr id="20" name="Google Shape;20;p2"/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6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" name="Google Shape;24;p2"/>
          <p:cNvSpPr/>
          <p:nvPr>
            <p:ph idx="2" type="pic"/>
          </p:nvPr>
        </p:nvSpPr>
        <p:spPr>
          <a:xfrm>
            <a:off x="0" y="1"/>
            <a:ext cx="4424363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25" name="Google Shape;25;p2"/>
          <p:cNvSpPr/>
          <p:nvPr/>
        </p:nvSpPr>
        <p:spPr>
          <a:xfrm>
            <a:off x="8621485" y="4408714"/>
            <a:ext cx="3298372" cy="3298372"/>
          </a:xfrm>
          <a:prstGeom prst="ellipse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8303078" y="4184310"/>
            <a:ext cx="1268186" cy="1268186"/>
          </a:xfrm>
          <a:prstGeom prst="ellipse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, and Three Photos">
  <p:cSld name="Title, Content, and Three Photos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"/>
          <p:cNvSpPr txBox="1"/>
          <p:nvPr>
            <p:ph type="title"/>
          </p:nvPr>
        </p:nvSpPr>
        <p:spPr>
          <a:xfrm>
            <a:off x="363416" y="1046163"/>
            <a:ext cx="5445369" cy="111478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1" sz="3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1"/>
          <p:cNvSpPr txBox="1"/>
          <p:nvPr>
            <p:ph idx="1" type="body"/>
          </p:nvPr>
        </p:nvSpPr>
        <p:spPr>
          <a:xfrm>
            <a:off x="363416" y="2506662"/>
            <a:ext cx="5445370" cy="34545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048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11"/>
          <p:cNvSpPr txBox="1"/>
          <p:nvPr>
            <p:ph idx="12" type="sldNum"/>
          </p:nvPr>
        </p:nvSpPr>
        <p:spPr>
          <a:xfrm>
            <a:off x="9085384" y="6463207"/>
            <a:ext cx="2743200" cy="2493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p11"/>
          <p:cNvSpPr txBox="1"/>
          <p:nvPr>
            <p:ph idx="2" type="body"/>
          </p:nvPr>
        </p:nvSpPr>
        <p:spPr>
          <a:xfrm>
            <a:off x="363416" y="6462713"/>
            <a:ext cx="2262187" cy="249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b="1" sz="1400" cap="none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3" name="Google Shape;143;p11"/>
          <p:cNvSpPr/>
          <p:nvPr>
            <p:ph idx="3" type="pic"/>
          </p:nvPr>
        </p:nvSpPr>
        <p:spPr>
          <a:xfrm>
            <a:off x="5919755" y="1"/>
            <a:ext cx="3430408" cy="4091942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cxnSp>
        <p:nvCxnSpPr>
          <p:cNvPr id="144" name="Google Shape;144;p11"/>
          <p:cNvCxnSpPr/>
          <p:nvPr/>
        </p:nvCxnSpPr>
        <p:spPr>
          <a:xfrm>
            <a:off x="-24055" y="2286312"/>
            <a:ext cx="1717831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45" name="Google Shape;145;p11"/>
          <p:cNvGrpSpPr/>
          <p:nvPr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146" name="Google Shape;146;p11"/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1"/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6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1"/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1"/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p11"/>
          <p:cNvSpPr/>
          <p:nvPr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1"/>
          <p:cNvSpPr/>
          <p:nvPr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2" name="Google Shape;152;p11"/>
          <p:cNvCxnSpPr/>
          <p:nvPr/>
        </p:nvCxnSpPr>
        <p:spPr>
          <a:xfrm>
            <a:off x="1804745" y="2286312"/>
            <a:ext cx="545734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3" name="Google Shape;153;p11"/>
          <p:cNvSpPr/>
          <p:nvPr>
            <p:ph idx="4" type="pic"/>
          </p:nvPr>
        </p:nvSpPr>
        <p:spPr>
          <a:xfrm>
            <a:off x="9542186" y="555157"/>
            <a:ext cx="2649814" cy="429819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154" name="Google Shape;154;p11"/>
          <p:cNvSpPr/>
          <p:nvPr>
            <p:ph idx="5" type="pic"/>
          </p:nvPr>
        </p:nvSpPr>
        <p:spPr>
          <a:xfrm>
            <a:off x="5919754" y="4289110"/>
            <a:ext cx="3430407" cy="1672075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Content 02">
  <p:cSld name="Title &amp; Content 02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"/>
          <p:cNvSpPr txBox="1"/>
          <p:nvPr>
            <p:ph type="title"/>
          </p:nvPr>
        </p:nvSpPr>
        <p:spPr>
          <a:xfrm>
            <a:off x="363416" y="246186"/>
            <a:ext cx="3206261" cy="103749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1" sz="3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2"/>
          <p:cNvSpPr txBox="1"/>
          <p:nvPr>
            <p:ph idx="1" type="body"/>
          </p:nvPr>
        </p:nvSpPr>
        <p:spPr>
          <a:xfrm>
            <a:off x="4080986" y="2426274"/>
            <a:ext cx="3008434" cy="6010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8" name="Google Shape;158;p12"/>
          <p:cNvSpPr txBox="1"/>
          <p:nvPr>
            <p:ph idx="2" type="body"/>
          </p:nvPr>
        </p:nvSpPr>
        <p:spPr>
          <a:xfrm>
            <a:off x="4080986" y="3097702"/>
            <a:ext cx="3008434" cy="3091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1pPr>
            <a:lvl2pPr indent="-3175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2pPr>
            <a:lvl3pPr indent="-3048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2984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12"/>
          <p:cNvSpPr txBox="1"/>
          <p:nvPr>
            <p:ph idx="12" type="sldNum"/>
          </p:nvPr>
        </p:nvSpPr>
        <p:spPr>
          <a:xfrm>
            <a:off x="9085384" y="6463207"/>
            <a:ext cx="2743200" cy="2493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12"/>
          <p:cNvSpPr txBox="1"/>
          <p:nvPr>
            <p:ph idx="3" type="body"/>
          </p:nvPr>
        </p:nvSpPr>
        <p:spPr>
          <a:xfrm>
            <a:off x="363416" y="6462713"/>
            <a:ext cx="2262187" cy="249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b="1" sz="1400" cap="none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61" name="Google Shape;161;p12"/>
          <p:cNvCxnSpPr/>
          <p:nvPr/>
        </p:nvCxnSpPr>
        <p:spPr>
          <a:xfrm rot="10800000">
            <a:off x="3639489" y="421045"/>
            <a:ext cx="0" cy="5768619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2" name="Google Shape;162;p12"/>
          <p:cNvSpPr txBox="1"/>
          <p:nvPr>
            <p:ph idx="4" type="body"/>
          </p:nvPr>
        </p:nvSpPr>
        <p:spPr>
          <a:xfrm>
            <a:off x="7870582" y="2426274"/>
            <a:ext cx="3008434" cy="6010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3" name="Google Shape;163;p12"/>
          <p:cNvSpPr txBox="1"/>
          <p:nvPr>
            <p:ph idx="5" type="body"/>
          </p:nvPr>
        </p:nvSpPr>
        <p:spPr>
          <a:xfrm>
            <a:off x="7870582" y="3097702"/>
            <a:ext cx="3008434" cy="3091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1pPr>
            <a:lvl2pPr indent="-3175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2pPr>
            <a:lvl3pPr indent="-3048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2984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12"/>
          <p:cNvSpPr/>
          <p:nvPr>
            <p:ph idx="6" type="pic"/>
          </p:nvPr>
        </p:nvSpPr>
        <p:spPr>
          <a:xfrm>
            <a:off x="4080986" y="1676296"/>
            <a:ext cx="587932" cy="587932"/>
          </a:xfrm>
          <a:prstGeom prst="rect">
            <a:avLst/>
          </a:prstGeom>
          <a:noFill/>
          <a:ln>
            <a:noFill/>
          </a:ln>
        </p:spPr>
      </p:sp>
      <p:sp>
        <p:nvSpPr>
          <p:cNvPr id="165" name="Google Shape;165;p12"/>
          <p:cNvSpPr/>
          <p:nvPr>
            <p:ph idx="7" type="pic"/>
          </p:nvPr>
        </p:nvSpPr>
        <p:spPr>
          <a:xfrm>
            <a:off x="7868008" y="1676296"/>
            <a:ext cx="587932" cy="587932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12"/>
          <p:cNvSpPr/>
          <p:nvPr/>
        </p:nvSpPr>
        <p:spPr>
          <a:xfrm>
            <a:off x="10251393" y="555158"/>
            <a:ext cx="3298372" cy="3298372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2"/>
          <p:cNvSpPr/>
          <p:nvPr/>
        </p:nvSpPr>
        <p:spPr>
          <a:xfrm>
            <a:off x="9932986" y="330754"/>
            <a:ext cx="1268186" cy="1268186"/>
          </a:xfrm>
          <a:prstGeom prst="ellipse">
            <a:avLst/>
          </a:prstGeom>
          <a:noFill/>
          <a:ln cap="flat" cmpd="sng" w="9525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2"/>
          <p:cNvSpPr txBox="1"/>
          <p:nvPr>
            <p:ph idx="8" type="body"/>
          </p:nvPr>
        </p:nvSpPr>
        <p:spPr>
          <a:xfrm>
            <a:off x="4080985" y="480157"/>
            <a:ext cx="6944563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grpSp>
        <p:nvGrpSpPr>
          <p:cNvPr id="169" name="Google Shape;169;p12"/>
          <p:cNvGrpSpPr/>
          <p:nvPr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170" name="Google Shape;170;p12"/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2"/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6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2"/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"/>
          <p:cNvSpPr txBox="1"/>
          <p:nvPr>
            <p:ph type="ctrTitle"/>
          </p:nvPr>
        </p:nvSpPr>
        <p:spPr>
          <a:xfrm>
            <a:off x="4686300" y="2726872"/>
            <a:ext cx="7233557" cy="83207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b="1" sz="4800" cap="non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3"/>
          <p:cNvSpPr txBox="1"/>
          <p:nvPr>
            <p:ph idx="1" type="subTitle"/>
          </p:nvPr>
        </p:nvSpPr>
        <p:spPr>
          <a:xfrm>
            <a:off x="4686300" y="3569380"/>
            <a:ext cx="723355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77" name="Google Shape;17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78" name="Google Shape;178;p13"/>
          <p:cNvCxnSpPr/>
          <p:nvPr/>
        </p:nvCxnSpPr>
        <p:spPr>
          <a:xfrm>
            <a:off x="4827813" y="4082142"/>
            <a:ext cx="1488621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79" name="Google Shape;179;p13"/>
          <p:cNvGrpSpPr/>
          <p:nvPr/>
        </p:nvGrpSpPr>
        <p:grpSpPr>
          <a:xfrm>
            <a:off x="4793474" y="2475187"/>
            <a:ext cx="748798" cy="134113"/>
            <a:chOff x="4827813" y="2534636"/>
            <a:chExt cx="996651" cy="178504"/>
          </a:xfrm>
        </p:grpSpPr>
        <p:sp>
          <p:nvSpPr>
            <p:cNvPr id="180" name="Google Shape;180;p13"/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6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3"/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4" name="Google Shape;184;p13"/>
          <p:cNvSpPr/>
          <p:nvPr/>
        </p:nvSpPr>
        <p:spPr>
          <a:xfrm>
            <a:off x="8621485" y="4408714"/>
            <a:ext cx="3298372" cy="3298372"/>
          </a:xfrm>
          <a:prstGeom prst="ellipse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3"/>
          <p:cNvSpPr/>
          <p:nvPr/>
        </p:nvSpPr>
        <p:spPr>
          <a:xfrm>
            <a:off x="8303078" y="4184310"/>
            <a:ext cx="1268186" cy="1268186"/>
          </a:xfrm>
          <a:prstGeom prst="ellipse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3"/>
          <p:cNvSpPr/>
          <p:nvPr/>
        </p:nvSpPr>
        <p:spPr>
          <a:xfrm>
            <a:off x="0" y="0"/>
            <a:ext cx="4424363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"/>
          <p:cNvSpPr txBox="1"/>
          <p:nvPr>
            <p:ph idx="12" type="sldNum"/>
          </p:nvPr>
        </p:nvSpPr>
        <p:spPr>
          <a:xfrm>
            <a:off x="9085384" y="6463207"/>
            <a:ext cx="2743200" cy="2493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89" name="Google Shape;189;p14"/>
          <p:cNvCxnSpPr/>
          <p:nvPr/>
        </p:nvCxnSpPr>
        <p:spPr>
          <a:xfrm>
            <a:off x="5679220" y="2286312"/>
            <a:ext cx="1717831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90" name="Google Shape;190;p14"/>
          <p:cNvGrpSpPr/>
          <p:nvPr/>
        </p:nvGrpSpPr>
        <p:grpSpPr>
          <a:xfrm>
            <a:off x="11079786" y="421045"/>
            <a:ext cx="748798" cy="134113"/>
            <a:chOff x="4827813" y="2534636"/>
            <a:chExt cx="996651" cy="178504"/>
          </a:xfrm>
        </p:grpSpPr>
        <p:sp>
          <p:nvSpPr>
            <p:cNvPr id="191" name="Google Shape;191;p14"/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4"/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6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4"/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4"/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5" name="Google Shape;195;p14"/>
          <p:cNvSpPr/>
          <p:nvPr/>
        </p:nvSpPr>
        <p:spPr>
          <a:xfrm>
            <a:off x="10039330" y="896815"/>
            <a:ext cx="3298372" cy="3298372"/>
          </a:xfrm>
          <a:prstGeom prst="ellipse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4"/>
          <p:cNvSpPr/>
          <p:nvPr/>
        </p:nvSpPr>
        <p:spPr>
          <a:xfrm>
            <a:off x="9720923" y="672411"/>
            <a:ext cx="1268186" cy="1268186"/>
          </a:xfrm>
          <a:prstGeom prst="ellipse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7" name="Google Shape;197;p14"/>
          <p:cNvCxnSpPr/>
          <p:nvPr/>
        </p:nvCxnSpPr>
        <p:spPr>
          <a:xfrm>
            <a:off x="7508020" y="2286312"/>
            <a:ext cx="545734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8" name="Google Shape;198;p14"/>
          <p:cNvSpPr/>
          <p:nvPr/>
        </p:nvSpPr>
        <p:spPr>
          <a:xfrm>
            <a:off x="469044" y="1"/>
            <a:ext cx="5210176" cy="59610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9" name="Google Shape;199;p14"/>
          <p:cNvCxnSpPr/>
          <p:nvPr/>
        </p:nvCxnSpPr>
        <p:spPr>
          <a:xfrm>
            <a:off x="1001746" y="1290512"/>
            <a:ext cx="1488621" cy="0"/>
          </a:xfrm>
          <a:prstGeom prst="straightConnector1">
            <a:avLst/>
          </a:prstGeom>
          <a:noFill/>
          <a:ln cap="flat" cmpd="sng" w="571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0" name="Google Shape;200;p14"/>
          <p:cNvSpPr txBox="1"/>
          <p:nvPr>
            <p:ph type="title"/>
          </p:nvPr>
        </p:nvSpPr>
        <p:spPr>
          <a:xfrm>
            <a:off x="915466" y="1276857"/>
            <a:ext cx="4097778" cy="12553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1" sz="36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14"/>
          <p:cNvSpPr txBox="1"/>
          <p:nvPr>
            <p:ph idx="1" type="body"/>
          </p:nvPr>
        </p:nvSpPr>
        <p:spPr>
          <a:xfrm>
            <a:off x="915467" y="2620651"/>
            <a:ext cx="4097778" cy="19336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b="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5"/>
          <p:cNvSpPr txBox="1"/>
          <p:nvPr>
            <p:ph type="title"/>
          </p:nvPr>
        </p:nvSpPr>
        <p:spPr>
          <a:xfrm>
            <a:off x="363416" y="246186"/>
            <a:ext cx="11465168" cy="103749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1" sz="3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15"/>
          <p:cNvSpPr txBox="1"/>
          <p:nvPr>
            <p:ph idx="12" type="sldNum"/>
          </p:nvPr>
        </p:nvSpPr>
        <p:spPr>
          <a:xfrm>
            <a:off x="9085384" y="6463207"/>
            <a:ext cx="2743200" cy="2493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05" name="Google Shape;205;p15"/>
          <p:cNvCxnSpPr/>
          <p:nvPr/>
        </p:nvCxnSpPr>
        <p:spPr>
          <a:xfrm>
            <a:off x="-24055" y="1452565"/>
            <a:ext cx="1717831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6" name="Google Shape;206;p15"/>
          <p:cNvCxnSpPr/>
          <p:nvPr/>
        </p:nvCxnSpPr>
        <p:spPr>
          <a:xfrm>
            <a:off x="1804745" y="1452565"/>
            <a:ext cx="545734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7" name="Google Shape;207;p15"/>
          <p:cNvCxnSpPr/>
          <p:nvPr/>
        </p:nvCxnSpPr>
        <p:spPr>
          <a:xfrm flipH="1" rot="10800000">
            <a:off x="2454442" y="1429119"/>
            <a:ext cx="9737558" cy="1538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208" name="Google Shape;208;p15"/>
          <p:cNvGrpSpPr/>
          <p:nvPr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09" name="Google Shape;209;p15"/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5"/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6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5"/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3" name="Google Shape;213;p15"/>
          <p:cNvSpPr txBox="1"/>
          <p:nvPr>
            <p:ph idx="1" type="body"/>
          </p:nvPr>
        </p:nvSpPr>
        <p:spPr>
          <a:xfrm>
            <a:off x="6347381" y="1825625"/>
            <a:ext cx="548120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4" name="Google Shape;214;p15"/>
          <p:cNvSpPr txBox="1"/>
          <p:nvPr>
            <p:ph idx="2" type="body"/>
          </p:nvPr>
        </p:nvSpPr>
        <p:spPr>
          <a:xfrm>
            <a:off x="363416" y="1825625"/>
            <a:ext cx="548120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5" name="Google Shape;215;p15"/>
          <p:cNvSpPr/>
          <p:nvPr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5"/>
          <p:cNvSpPr/>
          <p:nvPr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/>
          <p:nvPr>
            <p:ph type="title"/>
          </p:nvPr>
        </p:nvSpPr>
        <p:spPr>
          <a:xfrm>
            <a:off x="831850" y="3794663"/>
            <a:ext cx="10515600" cy="8232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sz="3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16"/>
          <p:cNvSpPr txBox="1"/>
          <p:nvPr>
            <p:ph idx="12" type="sldNum"/>
          </p:nvPr>
        </p:nvSpPr>
        <p:spPr>
          <a:xfrm>
            <a:off x="9085384" y="6463207"/>
            <a:ext cx="2743200" cy="2493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20" name="Google Shape;220;p16"/>
          <p:cNvCxnSpPr/>
          <p:nvPr/>
        </p:nvCxnSpPr>
        <p:spPr>
          <a:xfrm>
            <a:off x="5351690" y="3748188"/>
            <a:ext cx="1488621" cy="0"/>
          </a:xfrm>
          <a:prstGeom prst="straightConnector1">
            <a:avLst/>
          </a:prstGeom>
          <a:noFill/>
          <a:ln cap="flat" cmpd="sng" w="139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221" name="Google Shape;221;p16"/>
          <p:cNvGrpSpPr/>
          <p:nvPr/>
        </p:nvGrpSpPr>
        <p:grpSpPr>
          <a:xfrm>
            <a:off x="5721601" y="4594679"/>
            <a:ext cx="748798" cy="134113"/>
            <a:chOff x="4827813" y="2534636"/>
            <a:chExt cx="996651" cy="178504"/>
          </a:xfrm>
        </p:grpSpPr>
        <p:sp>
          <p:nvSpPr>
            <p:cNvPr id="222" name="Google Shape;222;p16"/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6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6" name="Google Shape;226;p16"/>
          <p:cNvSpPr txBox="1"/>
          <p:nvPr>
            <p:ph idx="1" type="body"/>
          </p:nvPr>
        </p:nvSpPr>
        <p:spPr>
          <a:xfrm>
            <a:off x="839788" y="4839679"/>
            <a:ext cx="10507662" cy="13053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cap="none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7" name="Google Shape;227;p16"/>
          <p:cNvSpPr/>
          <p:nvPr>
            <p:ph idx="2" type="pic"/>
          </p:nvPr>
        </p:nvSpPr>
        <p:spPr>
          <a:xfrm>
            <a:off x="0" y="1"/>
            <a:ext cx="12192000" cy="371301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7"/>
          <p:cNvSpPr txBox="1"/>
          <p:nvPr>
            <p:ph idx="12" type="sldNum"/>
          </p:nvPr>
        </p:nvSpPr>
        <p:spPr>
          <a:xfrm>
            <a:off x="9085384" y="6463207"/>
            <a:ext cx="2743200" cy="2493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30" name="Google Shape;230;p17"/>
          <p:cNvGrpSpPr/>
          <p:nvPr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31" name="Google Shape;231;p17"/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6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17"/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Image Horizontal">
  <p:cSld name="Half Image Horizontal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>
            <p:ph type="title"/>
          </p:nvPr>
        </p:nvSpPr>
        <p:spPr>
          <a:xfrm>
            <a:off x="831850" y="3794663"/>
            <a:ext cx="10515600" cy="8232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sz="3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831850" y="4839691"/>
            <a:ext cx="10515600" cy="13053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sz="1800" cap="none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9085384" y="6463207"/>
            <a:ext cx="2743200" cy="2493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" name="Google Shape;31;p3"/>
          <p:cNvSpPr/>
          <p:nvPr>
            <p:ph idx="2" type="pic"/>
          </p:nvPr>
        </p:nvSpPr>
        <p:spPr>
          <a:xfrm>
            <a:off x="0" y="0"/>
            <a:ext cx="12192000" cy="3713018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cxnSp>
        <p:nvCxnSpPr>
          <p:cNvPr id="32" name="Google Shape;32;p3"/>
          <p:cNvCxnSpPr/>
          <p:nvPr/>
        </p:nvCxnSpPr>
        <p:spPr>
          <a:xfrm>
            <a:off x="5351690" y="3748188"/>
            <a:ext cx="1488621" cy="0"/>
          </a:xfrm>
          <a:prstGeom prst="straightConnector1">
            <a:avLst/>
          </a:prstGeom>
          <a:noFill/>
          <a:ln cap="flat" cmpd="sng" w="139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" name="Google Shape;33;p3"/>
          <p:cNvSpPr txBox="1"/>
          <p:nvPr>
            <p:ph idx="3" type="body"/>
          </p:nvPr>
        </p:nvSpPr>
        <p:spPr>
          <a:xfrm>
            <a:off x="363416" y="6462713"/>
            <a:ext cx="2262187" cy="249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b="1" sz="1400" cap="none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34" name="Google Shape;34;p3"/>
          <p:cNvGrpSpPr/>
          <p:nvPr/>
        </p:nvGrpSpPr>
        <p:grpSpPr>
          <a:xfrm>
            <a:off x="5721601" y="4594679"/>
            <a:ext cx="748798" cy="134113"/>
            <a:chOff x="4827813" y="2534636"/>
            <a:chExt cx="996651" cy="178504"/>
          </a:xfrm>
        </p:grpSpPr>
        <p:sp>
          <p:nvSpPr>
            <p:cNvPr id="35" name="Google Shape;35;p3"/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6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Image Vertical Purple">
  <p:cSld name="Half Image Vertical Purple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/>
          <p:nvPr>
            <p:ph idx="2" type="pic"/>
          </p:nvPr>
        </p:nvSpPr>
        <p:spPr>
          <a:xfrm>
            <a:off x="5316488" y="0"/>
            <a:ext cx="6875511" cy="685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41" name="Google Shape;41;p4"/>
          <p:cNvSpPr/>
          <p:nvPr/>
        </p:nvSpPr>
        <p:spPr>
          <a:xfrm>
            <a:off x="0" y="0"/>
            <a:ext cx="5316488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4"/>
          <p:cNvSpPr/>
          <p:nvPr/>
        </p:nvSpPr>
        <p:spPr>
          <a:xfrm>
            <a:off x="831850" y="1723292"/>
            <a:ext cx="5307246" cy="37455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4"/>
          <p:cNvSpPr txBox="1"/>
          <p:nvPr>
            <p:ph type="title"/>
          </p:nvPr>
        </p:nvSpPr>
        <p:spPr>
          <a:xfrm>
            <a:off x="384651" y="1087907"/>
            <a:ext cx="4468698" cy="144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7920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1" sz="36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"/>
          <p:cNvSpPr txBox="1"/>
          <p:nvPr>
            <p:ph idx="1" type="body"/>
          </p:nvPr>
        </p:nvSpPr>
        <p:spPr>
          <a:xfrm>
            <a:off x="368711" y="2552611"/>
            <a:ext cx="4097778" cy="19928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4"/>
          <p:cNvSpPr txBox="1"/>
          <p:nvPr>
            <p:ph idx="12" type="sldNum"/>
          </p:nvPr>
        </p:nvSpPr>
        <p:spPr>
          <a:xfrm>
            <a:off x="9085384" y="6463207"/>
            <a:ext cx="2743200" cy="2493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6" name="Google Shape;46;p4"/>
          <p:cNvCxnSpPr/>
          <p:nvPr/>
        </p:nvCxnSpPr>
        <p:spPr>
          <a:xfrm>
            <a:off x="454991" y="1620451"/>
            <a:ext cx="1488621" cy="0"/>
          </a:xfrm>
          <a:prstGeom prst="straightConnector1">
            <a:avLst/>
          </a:prstGeom>
          <a:noFill/>
          <a:ln cap="flat" cmpd="sng" w="571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7" name="Google Shape;47;p4"/>
          <p:cNvSpPr txBox="1"/>
          <p:nvPr>
            <p:ph idx="3" type="body"/>
          </p:nvPr>
        </p:nvSpPr>
        <p:spPr>
          <a:xfrm>
            <a:off x="363416" y="6462713"/>
            <a:ext cx="2262187" cy="249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b="1" sz="1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48" name="Google Shape;48;p4"/>
          <p:cNvGrpSpPr/>
          <p:nvPr/>
        </p:nvGrpSpPr>
        <p:grpSpPr>
          <a:xfrm flipH="1">
            <a:off x="1130928" y="4803540"/>
            <a:ext cx="3616779" cy="3522776"/>
            <a:chOff x="2555621" y="3917613"/>
            <a:chExt cx="3616779" cy="3522776"/>
          </a:xfrm>
        </p:grpSpPr>
        <p:sp>
          <p:nvSpPr>
            <p:cNvPr id="49" name="Google Shape;49;p4"/>
            <p:cNvSpPr/>
            <p:nvPr/>
          </p:nvSpPr>
          <p:spPr>
            <a:xfrm>
              <a:off x="2874028" y="4142017"/>
              <a:ext cx="3298372" cy="3298372"/>
            </a:xfrm>
            <a:prstGeom prst="ellipse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2555621" y="3917613"/>
              <a:ext cx="1268186" cy="1268186"/>
            </a:xfrm>
            <a:prstGeom prst="ellipse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 txBox="1"/>
          <p:nvPr>
            <p:ph type="title"/>
          </p:nvPr>
        </p:nvSpPr>
        <p:spPr>
          <a:xfrm>
            <a:off x="363416" y="246186"/>
            <a:ext cx="3206261" cy="103749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1" sz="3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"/>
          <p:cNvSpPr txBox="1"/>
          <p:nvPr>
            <p:ph idx="12" type="sldNum"/>
          </p:nvPr>
        </p:nvSpPr>
        <p:spPr>
          <a:xfrm>
            <a:off x="9085384" y="6463207"/>
            <a:ext cx="2743200" cy="2493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" name="Google Shape;54;p5"/>
          <p:cNvSpPr/>
          <p:nvPr/>
        </p:nvSpPr>
        <p:spPr>
          <a:xfrm>
            <a:off x="10251393" y="555158"/>
            <a:ext cx="3298372" cy="3298372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5"/>
          <p:cNvSpPr/>
          <p:nvPr/>
        </p:nvSpPr>
        <p:spPr>
          <a:xfrm>
            <a:off x="9932986" y="330754"/>
            <a:ext cx="1268186" cy="1268186"/>
          </a:xfrm>
          <a:prstGeom prst="ellipse">
            <a:avLst/>
          </a:prstGeom>
          <a:noFill/>
          <a:ln cap="flat" cmpd="sng" w="9525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6" name="Google Shape;56;p5"/>
          <p:cNvGrpSpPr/>
          <p:nvPr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57" name="Google Shape;57;p5"/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6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363416" y="2057400"/>
            <a:ext cx="3206261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3888084" y="246187"/>
            <a:ext cx="7467304" cy="5614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 txBox="1"/>
          <p:nvPr>
            <p:ph idx="12" type="sldNum"/>
          </p:nvPr>
        </p:nvSpPr>
        <p:spPr>
          <a:xfrm>
            <a:off x="9085384" y="6463207"/>
            <a:ext cx="2743200" cy="2493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5" name="Google Shape;65;p6"/>
          <p:cNvCxnSpPr/>
          <p:nvPr/>
        </p:nvCxnSpPr>
        <p:spPr>
          <a:xfrm>
            <a:off x="-24055" y="1452565"/>
            <a:ext cx="1717831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6" name="Google Shape;66;p6"/>
          <p:cNvCxnSpPr/>
          <p:nvPr/>
        </p:nvCxnSpPr>
        <p:spPr>
          <a:xfrm>
            <a:off x="1804745" y="1452565"/>
            <a:ext cx="545734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7" name="Google Shape;67;p6"/>
          <p:cNvCxnSpPr/>
          <p:nvPr/>
        </p:nvCxnSpPr>
        <p:spPr>
          <a:xfrm flipH="1" rot="10800000">
            <a:off x="2454442" y="1429119"/>
            <a:ext cx="9737558" cy="1538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68" name="Google Shape;68;p6"/>
          <p:cNvGrpSpPr/>
          <p:nvPr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69" name="Google Shape;69;p6"/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6"/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6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" name="Google Shape;73;p6"/>
          <p:cNvSpPr txBox="1"/>
          <p:nvPr>
            <p:ph idx="1" type="body"/>
          </p:nvPr>
        </p:nvSpPr>
        <p:spPr>
          <a:xfrm>
            <a:off x="363416" y="1825625"/>
            <a:ext cx="1146516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6"/>
          <p:cNvSpPr txBox="1"/>
          <p:nvPr>
            <p:ph type="title"/>
          </p:nvPr>
        </p:nvSpPr>
        <p:spPr>
          <a:xfrm>
            <a:off x="363416" y="365125"/>
            <a:ext cx="11465168" cy="91855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6"/>
          <p:cNvSpPr/>
          <p:nvPr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6"/>
          <p:cNvSpPr/>
          <p:nvPr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"/>
          <p:cNvSpPr txBox="1"/>
          <p:nvPr>
            <p:ph type="title"/>
          </p:nvPr>
        </p:nvSpPr>
        <p:spPr>
          <a:xfrm>
            <a:off x="363416" y="246186"/>
            <a:ext cx="11465168" cy="103749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1" sz="3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7"/>
          <p:cNvSpPr txBox="1"/>
          <p:nvPr>
            <p:ph idx="12" type="sldNum"/>
          </p:nvPr>
        </p:nvSpPr>
        <p:spPr>
          <a:xfrm>
            <a:off x="9085384" y="6463207"/>
            <a:ext cx="2743200" cy="2493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0" name="Google Shape;80;p7"/>
          <p:cNvCxnSpPr/>
          <p:nvPr/>
        </p:nvCxnSpPr>
        <p:spPr>
          <a:xfrm>
            <a:off x="-24055" y="1452565"/>
            <a:ext cx="1717831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1" name="Google Shape;81;p7"/>
          <p:cNvCxnSpPr/>
          <p:nvPr/>
        </p:nvCxnSpPr>
        <p:spPr>
          <a:xfrm>
            <a:off x="1804745" y="1452565"/>
            <a:ext cx="545734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2" name="Google Shape;82;p7"/>
          <p:cNvCxnSpPr/>
          <p:nvPr/>
        </p:nvCxnSpPr>
        <p:spPr>
          <a:xfrm flipH="1" rot="10800000">
            <a:off x="2454442" y="1429119"/>
            <a:ext cx="9737558" cy="1538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83" name="Google Shape;83;p7"/>
          <p:cNvGrpSpPr/>
          <p:nvPr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84" name="Google Shape;84;p7"/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7"/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6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7"/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7"/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8" name="Google Shape;88;p7"/>
          <p:cNvSpPr txBox="1"/>
          <p:nvPr>
            <p:ph idx="1" type="body"/>
          </p:nvPr>
        </p:nvSpPr>
        <p:spPr>
          <a:xfrm>
            <a:off x="6347380" y="1681163"/>
            <a:ext cx="548120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9" name="Google Shape;89;p7"/>
          <p:cNvSpPr txBox="1"/>
          <p:nvPr>
            <p:ph idx="2" type="body"/>
          </p:nvPr>
        </p:nvSpPr>
        <p:spPr>
          <a:xfrm>
            <a:off x="6347379" y="2586215"/>
            <a:ext cx="5481203" cy="3603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7"/>
          <p:cNvSpPr txBox="1"/>
          <p:nvPr>
            <p:ph idx="3" type="body"/>
          </p:nvPr>
        </p:nvSpPr>
        <p:spPr>
          <a:xfrm>
            <a:off x="363416" y="1681163"/>
            <a:ext cx="54812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1" name="Google Shape;91;p7"/>
          <p:cNvSpPr txBox="1"/>
          <p:nvPr>
            <p:ph idx="4" type="body"/>
          </p:nvPr>
        </p:nvSpPr>
        <p:spPr>
          <a:xfrm>
            <a:off x="363416" y="2586215"/>
            <a:ext cx="5481202" cy="3603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7"/>
          <p:cNvSpPr/>
          <p:nvPr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7"/>
          <p:cNvSpPr/>
          <p:nvPr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"/>
          <p:cNvSpPr txBox="1"/>
          <p:nvPr>
            <p:ph type="title"/>
          </p:nvPr>
        </p:nvSpPr>
        <p:spPr>
          <a:xfrm>
            <a:off x="363416" y="246186"/>
            <a:ext cx="11465168" cy="103749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1" sz="3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8"/>
          <p:cNvSpPr txBox="1"/>
          <p:nvPr>
            <p:ph idx="12" type="sldNum"/>
          </p:nvPr>
        </p:nvSpPr>
        <p:spPr>
          <a:xfrm>
            <a:off x="9085384" y="6463207"/>
            <a:ext cx="2743200" cy="2493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7" name="Google Shape;97;p8"/>
          <p:cNvCxnSpPr/>
          <p:nvPr/>
        </p:nvCxnSpPr>
        <p:spPr>
          <a:xfrm>
            <a:off x="-24055" y="1452565"/>
            <a:ext cx="1717831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8" name="Google Shape;98;p8"/>
          <p:cNvCxnSpPr/>
          <p:nvPr/>
        </p:nvCxnSpPr>
        <p:spPr>
          <a:xfrm>
            <a:off x="1804745" y="1452565"/>
            <a:ext cx="545734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9" name="Google Shape;99;p8"/>
          <p:cNvCxnSpPr/>
          <p:nvPr/>
        </p:nvCxnSpPr>
        <p:spPr>
          <a:xfrm flipH="1" rot="10800000">
            <a:off x="2454442" y="1429119"/>
            <a:ext cx="9737558" cy="1538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00" name="Google Shape;100;p8"/>
          <p:cNvGrpSpPr/>
          <p:nvPr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101" name="Google Shape;101;p8"/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8"/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6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8"/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8"/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5" name="Google Shape;105;p8"/>
          <p:cNvSpPr/>
          <p:nvPr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8"/>
          <p:cNvSpPr/>
          <p:nvPr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, and Large Photo">
  <p:cSld name="Title, Content, and Large Photo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"/>
          <p:cNvSpPr txBox="1"/>
          <p:nvPr>
            <p:ph type="title"/>
          </p:nvPr>
        </p:nvSpPr>
        <p:spPr>
          <a:xfrm>
            <a:off x="5908430" y="1046163"/>
            <a:ext cx="5445369" cy="111478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1" sz="3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9"/>
          <p:cNvSpPr txBox="1"/>
          <p:nvPr>
            <p:ph idx="1" type="body"/>
          </p:nvPr>
        </p:nvSpPr>
        <p:spPr>
          <a:xfrm>
            <a:off x="5908430" y="2506662"/>
            <a:ext cx="5445370" cy="34545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•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/>
            </a:lvl3pPr>
            <a:lvl4pPr indent="-3048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9"/>
          <p:cNvSpPr txBox="1"/>
          <p:nvPr>
            <p:ph idx="12" type="sldNum"/>
          </p:nvPr>
        </p:nvSpPr>
        <p:spPr>
          <a:xfrm>
            <a:off x="9085384" y="6463207"/>
            <a:ext cx="2743200" cy="2493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" name="Google Shape;111;p9"/>
          <p:cNvSpPr txBox="1"/>
          <p:nvPr>
            <p:ph idx="2" type="body"/>
          </p:nvPr>
        </p:nvSpPr>
        <p:spPr>
          <a:xfrm>
            <a:off x="363416" y="6462713"/>
            <a:ext cx="2262187" cy="249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b="1" sz="1400" cap="none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9"/>
          <p:cNvSpPr/>
          <p:nvPr>
            <p:ph idx="3" type="pic"/>
          </p:nvPr>
        </p:nvSpPr>
        <p:spPr>
          <a:xfrm>
            <a:off x="469045" y="0"/>
            <a:ext cx="5210175" cy="5961063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cxnSp>
        <p:nvCxnSpPr>
          <p:cNvPr id="113" name="Google Shape;113;p9"/>
          <p:cNvCxnSpPr/>
          <p:nvPr/>
        </p:nvCxnSpPr>
        <p:spPr>
          <a:xfrm>
            <a:off x="5679220" y="2286312"/>
            <a:ext cx="1717831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14" name="Google Shape;114;p9"/>
          <p:cNvGrpSpPr/>
          <p:nvPr/>
        </p:nvGrpSpPr>
        <p:grpSpPr>
          <a:xfrm>
            <a:off x="11079786" y="421045"/>
            <a:ext cx="748798" cy="134113"/>
            <a:chOff x="4827813" y="2534636"/>
            <a:chExt cx="996651" cy="178504"/>
          </a:xfrm>
        </p:grpSpPr>
        <p:sp>
          <p:nvSpPr>
            <p:cNvPr id="115" name="Google Shape;115;p9"/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9"/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6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9"/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9"/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9" name="Google Shape;119;p9"/>
          <p:cNvSpPr/>
          <p:nvPr/>
        </p:nvSpPr>
        <p:spPr>
          <a:xfrm>
            <a:off x="10039330" y="896815"/>
            <a:ext cx="3298372" cy="3298372"/>
          </a:xfrm>
          <a:prstGeom prst="ellipse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9"/>
          <p:cNvSpPr/>
          <p:nvPr/>
        </p:nvSpPr>
        <p:spPr>
          <a:xfrm>
            <a:off x="9720923" y="672411"/>
            <a:ext cx="1268186" cy="1268186"/>
          </a:xfrm>
          <a:prstGeom prst="ellipse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1" name="Google Shape;121;p9"/>
          <p:cNvCxnSpPr/>
          <p:nvPr/>
        </p:nvCxnSpPr>
        <p:spPr>
          <a:xfrm>
            <a:off x="7508020" y="2286312"/>
            <a:ext cx="545734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hank You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0"/>
          <p:cNvSpPr txBox="1"/>
          <p:nvPr>
            <p:ph type="title"/>
          </p:nvPr>
        </p:nvSpPr>
        <p:spPr>
          <a:xfrm>
            <a:off x="4712885" y="2704121"/>
            <a:ext cx="6556248" cy="75027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b="1" sz="48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25" name="Google Shape;125;p10"/>
          <p:cNvCxnSpPr/>
          <p:nvPr/>
        </p:nvCxnSpPr>
        <p:spPr>
          <a:xfrm>
            <a:off x="4827813" y="3760408"/>
            <a:ext cx="1488621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6" name="Google Shape;126;p10"/>
          <p:cNvSpPr/>
          <p:nvPr>
            <p:ph idx="2" type="pic"/>
          </p:nvPr>
        </p:nvSpPr>
        <p:spPr>
          <a:xfrm>
            <a:off x="0" y="1"/>
            <a:ext cx="4424363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27" name="Google Shape;127;p10"/>
          <p:cNvSpPr/>
          <p:nvPr/>
        </p:nvSpPr>
        <p:spPr>
          <a:xfrm>
            <a:off x="8621485" y="4408714"/>
            <a:ext cx="3298372" cy="3298372"/>
          </a:xfrm>
          <a:prstGeom prst="ellipse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0"/>
          <p:cNvSpPr/>
          <p:nvPr/>
        </p:nvSpPr>
        <p:spPr>
          <a:xfrm>
            <a:off x="8303078" y="4184310"/>
            <a:ext cx="1268186" cy="1268186"/>
          </a:xfrm>
          <a:prstGeom prst="ellipse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nvelope" id="129" name="Google Shape;129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834803" y="4029040"/>
            <a:ext cx="469232" cy="469232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0"/>
          <p:cNvSpPr txBox="1"/>
          <p:nvPr>
            <p:ph idx="1" type="subTitle"/>
          </p:nvPr>
        </p:nvSpPr>
        <p:spPr>
          <a:xfrm>
            <a:off x="5406809" y="4126311"/>
            <a:ext cx="3640478" cy="433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sz="1800" cap="none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31" name="Google Shape;131;p10"/>
          <p:cNvSpPr txBox="1"/>
          <p:nvPr>
            <p:ph idx="3" type="body"/>
          </p:nvPr>
        </p:nvSpPr>
        <p:spPr>
          <a:xfrm>
            <a:off x="5408614" y="4836222"/>
            <a:ext cx="3638674" cy="453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sz="1800" cap="none"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32" name="Google Shape;132;p10"/>
          <p:cNvGrpSpPr/>
          <p:nvPr/>
        </p:nvGrpSpPr>
        <p:grpSpPr>
          <a:xfrm>
            <a:off x="4793474" y="2475187"/>
            <a:ext cx="748798" cy="134113"/>
            <a:chOff x="4827813" y="2534636"/>
            <a:chExt cx="996651" cy="178504"/>
          </a:xfrm>
        </p:grpSpPr>
        <p:sp>
          <p:nvSpPr>
            <p:cNvPr id="133" name="Google Shape;133;p10"/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0"/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6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0"/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0"/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Link" id="137" name="Google Shape;13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87152" y="4809677"/>
            <a:ext cx="542081" cy="542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63416" y="365125"/>
            <a:ext cx="11465168" cy="91855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63416" y="1825625"/>
            <a:ext cx="1146516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9085384" y="6463207"/>
            <a:ext cx="2743200" cy="2582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Relationship Id="rId4" Type="http://schemas.openxmlformats.org/officeDocument/2006/relationships/image" Target="../media/image1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Relationship Id="rId4" Type="http://schemas.openxmlformats.org/officeDocument/2006/relationships/image" Target="../media/image2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jpg"/><Relationship Id="rId4" Type="http://schemas.openxmlformats.org/officeDocument/2006/relationships/image" Target="../media/image1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jpg"/><Relationship Id="rId4" Type="http://schemas.openxmlformats.org/officeDocument/2006/relationships/image" Target="../media/image1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8"/>
          <p:cNvSpPr txBox="1"/>
          <p:nvPr>
            <p:ph type="ctrTitle"/>
          </p:nvPr>
        </p:nvSpPr>
        <p:spPr>
          <a:xfrm>
            <a:off x="4686300" y="2726872"/>
            <a:ext cx="7233557" cy="83207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/>
              <a:t>USDA FDC DATA ANALYSIS</a:t>
            </a:r>
            <a:endParaRPr/>
          </a:p>
        </p:txBody>
      </p:sp>
      <p:sp>
        <p:nvSpPr>
          <p:cNvPr id="241" name="Google Shape;241;p18"/>
          <p:cNvSpPr txBox="1"/>
          <p:nvPr>
            <p:ph idx="1" type="subTitle"/>
          </p:nvPr>
        </p:nvSpPr>
        <p:spPr>
          <a:xfrm>
            <a:off x="4686300" y="3569380"/>
            <a:ext cx="723355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AAYUSH SHARMA, REESE DALZELL, ROBERT VEDRA, DEVIN STOLTENBERG</a:t>
            </a:r>
            <a:endParaRPr/>
          </a:p>
        </p:txBody>
      </p:sp>
      <p:pic>
        <p:nvPicPr>
          <p:cNvPr id="242" name="Google Shape;242;p18"/>
          <p:cNvPicPr preferRelativeResize="0"/>
          <p:nvPr/>
        </p:nvPicPr>
        <p:blipFill rotWithShape="1">
          <a:blip r:embed="rId3">
            <a:alphaModFix/>
          </a:blip>
          <a:srcRect b="0" l="12691" r="5482" t="0"/>
          <a:stretch/>
        </p:blipFill>
        <p:spPr>
          <a:xfrm rot="5400000">
            <a:off x="-1230137" y="1223388"/>
            <a:ext cx="6864750" cy="4404475"/>
          </a:xfrm>
          <a:prstGeom prst="rect">
            <a:avLst/>
          </a:prstGeom>
          <a:solidFill>
            <a:schemeClr val="lt2"/>
          </a:solidFill>
          <a:ln>
            <a:noFill/>
          </a:ln>
        </p:spPr>
      </p:pic>
      <p:sp>
        <p:nvSpPr>
          <p:cNvPr id="243" name="Google Shape;243;p18"/>
          <p:cNvSpPr txBox="1"/>
          <p:nvPr>
            <p:ph idx="4294967295" type="body"/>
          </p:nvPr>
        </p:nvSpPr>
        <p:spPr>
          <a:xfrm>
            <a:off x="4686291" y="6499688"/>
            <a:ext cx="22623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/>
              <a:t>UNITED STATES NAVAL ACADEMY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7"/>
          <p:cNvSpPr txBox="1"/>
          <p:nvPr>
            <p:ph type="title"/>
          </p:nvPr>
        </p:nvSpPr>
        <p:spPr>
          <a:xfrm>
            <a:off x="363416" y="246186"/>
            <a:ext cx="11465168" cy="103749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/>
              <a:t>BRANDED FOODS</a:t>
            </a:r>
            <a:endParaRPr/>
          </a:p>
        </p:txBody>
      </p:sp>
      <p:sp>
        <p:nvSpPr>
          <p:cNvPr id="328" name="Google Shape;328;p27"/>
          <p:cNvSpPr txBox="1"/>
          <p:nvPr>
            <p:ph idx="4294967295" type="body"/>
          </p:nvPr>
        </p:nvSpPr>
        <p:spPr>
          <a:xfrm>
            <a:off x="363416" y="6462713"/>
            <a:ext cx="2262187" cy="249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/>
              <a:t>UNITED STATES NAVAL ACADEMY</a:t>
            </a:r>
            <a:endParaRPr/>
          </a:p>
        </p:txBody>
      </p:sp>
      <p:sp>
        <p:nvSpPr>
          <p:cNvPr id="329" name="Google Shape;329;p27"/>
          <p:cNvSpPr txBox="1"/>
          <p:nvPr>
            <p:ph idx="12" type="sldNum"/>
          </p:nvPr>
        </p:nvSpPr>
        <p:spPr>
          <a:xfrm>
            <a:off x="9085384" y="6463207"/>
            <a:ext cx="2743200" cy="2493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30" name="Google Shape;33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4225" y="1550014"/>
            <a:ext cx="7816873" cy="4782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71756" y="2512875"/>
            <a:ext cx="3279344" cy="1962175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27"/>
          <p:cNvSpPr txBox="1"/>
          <p:nvPr/>
        </p:nvSpPr>
        <p:spPr>
          <a:xfrm>
            <a:off x="121850" y="2248650"/>
            <a:ext cx="3700200" cy="23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took those ingredients outside the “norm” and ran a search on the USDA FDC’s Branded Foods dataset.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least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one third of USDA FDC tracked branded foods came back having at least one of the “high risk” ingredients.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8"/>
          <p:cNvSpPr txBox="1"/>
          <p:nvPr>
            <p:ph type="title"/>
          </p:nvPr>
        </p:nvSpPr>
        <p:spPr>
          <a:xfrm>
            <a:off x="363416" y="246186"/>
            <a:ext cx="11465168" cy="103749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/>
              <a:t>THE BREAKDOWN OF BRANDED FOOD</a:t>
            </a:r>
            <a:endParaRPr/>
          </a:p>
        </p:txBody>
      </p:sp>
      <p:sp>
        <p:nvSpPr>
          <p:cNvPr id="338" name="Google Shape;338;p28"/>
          <p:cNvSpPr txBox="1"/>
          <p:nvPr>
            <p:ph idx="12" type="sldNum"/>
          </p:nvPr>
        </p:nvSpPr>
        <p:spPr>
          <a:xfrm>
            <a:off x="9085384" y="6463207"/>
            <a:ext cx="2743200" cy="2493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9" name="Google Shape;339;p28"/>
          <p:cNvSpPr txBox="1"/>
          <p:nvPr/>
        </p:nvSpPr>
        <p:spPr>
          <a:xfrm>
            <a:off x="363416" y="6462713"/>
            <a:ext cx="2262187" cy="249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UNITED STATES NAVAL ACADEMY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0" name="Google Shape;340;p28"/>
          <p:cNvPicPr preferRelativeResize="0"/>
          <p:nvPr/>
        </p:nvPicPr>
        <p:blipFill rotWithShape="1">
          <a:blip r:embed="rId3">
            <a:alphaModFix/>
          </a:blip>
          <a:srcRect b="0" l="0" r="0" t="6384"/>
          <a:stretch/>
        </p:blipFill>
        <p:spPr>
          <a:xfrm>
            <a:off x="1027325" y="1568725"/>
            <a:ext cx="9065923" cy="489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Google Shape;34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2225" y="874775"/>
            <a:ext cx="8349624" cy="510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rial view cliffside and umbrella" id="352" name="Google Shape;352;p30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9045" y="0"/>
            <a:ext cx="5210175" cy="5961063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sp>
        <p:nvSpPr>
          <p:cNvPr id="353" name="Google Shape;353;p30"/>
          <p:cNvSpPr txBox="1"/>
          <p:nvPr>
            <p:ph type="title"/>
          </p:nvPr>
        </p:nvSpPr>
        <p:spPr>
          <a:xfrm>
            <a:off x="5908430" y="1046163"/>
            <a:ext cx="5445369" cy="111478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CONCLUSION</a:t>
            </a:r>
            <a:endParaRPr/>
          </a:p>
        </p:txBody>
      </p:sp>
      <p:sp>
        <p:nvSpPr>
          <p:cNvPr id="354" name="Google Shape;354;p30"/>
          <p:cNvSpPr txBox="1"/>
          <p:nvPr>
            <p:ph idx="1" type="body"/>
          </p:nvPr>
        </p:nvSpPr>
        <p:spPr>
          <a:xfrm>
            <a:off x="5985900" y="2506675"/>
            <a:ext cx="4136400" cy="3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We believe that USDA FDC should target their analysis towards foods containing niacin and thiamin as these nutrients tend to show varied testing results over time. A targeted analysis of the these nutrients would greatly reduce the money spent on analysis of nutrient content in food. </a:t>
            </a:r>
            <a:endParaRPr/>
          </a:p>
        </p:txBody>
      </p:sp>
      <p:sp>
        <p:nvSpPr>
          <p:cNvPr id="355" name="Google Shape;355;p30"/>
          <p:cNvSpPr txBox="1"/>
          <p:nvPr>
            <p:ph idx="2" type="body"/>
          </p:nvPr>
        </p:nvSpPr>
        <p:spPr>
          <a:xfrm>
            <a:off x="363416" y="6462565"/>
            <a:ext cx="3124502" cy="2493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UNITED STATES NAVAL ACADEMY</a:t>
            </a:r>
            <a:endParaRPr/>
          </a:p>
        </p:txBody>
      </p:sp>
      <p:sp>
        <p:nvSpPr>
          <p:cNvPr id="356" name="Google Shape;356;p30"/>
          <p:cNvSpPr txBox="1"/>
          <p:nvPr>
            <p:ph idx="12" type="sldNum"/>
          </p:nvPr>
        </p:nvSpPr>
        <p:spPr>
          <a:xfrm>
            <a:off x="9085384" y="6463207"/>
            <a:ext cx="2743200" cy="2493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7" name="Google Shape;357;p30"/>
          <p:cNvPicPr preferRelativeResize="0"/>
          <p:nvPr/>
        </p:nvPicPr>
        <p:blipFill rotWithShape="1">
          <a:blip r:embed="rId4">
            <a:alphaModFix/>
          </a:blip>
          <a:srcRect b="0" l="0" r="49364" t="10960"/>
          <a:stretch/>
        </p:blipFill>
        <p:spPr>
          <a:xfrm>
            <a:off x="469050" y="0"/>
            <a:ext cx="5210173" cy="6106474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1"/>
          <p:cNvSpPr/>
          <p:nvPr/>
        </p:nvSpPr>
        <p:spPr>
          <a:xfrm>
            <a:off x="4712885" y="4081805"/>
            <a:ext cx="848929" cy="13480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erial view bridge over water" id="364" name="Google Shape;364;p3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"/>
            <a:ext cx="4424363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pic>
      <p:sp>
        <p:nvSpPr>
          <p:cNvPr id="365" name="Google Shape;365;p31"/>
          <p:cNvSpPr txBox="1"/>
          <p:nvPr>
            <p:ph type="title"/>
          </p:nvPr>
        </p:nvSpPr>
        <p:spPr>
          <a:xfrm>
            <a:off x="4712885" y="2704121"/>
            <a:ext cx="6556248" cy="75027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/>
              <a:t>QUESTIONS?</a:t>
            </a:r>
            <a:endParaRPr/>
          </a:p>
        </p:txBody>
      </p:sp>
      <p:pic>
        <p:nvPicPr>
          <p:cNvPr id="366" name="Google Shape;366;p31"/>
          <p:cNvPicPr preferRelativeResize="0"/>
          <p:nvPr/>
        </p:nvPicPr>
        <p:blipFill rotWithShape="1">
          <a:blip r:embed="rId4">
            <a:alphaModFix/>
          </a:blip>
          <a:srcRect b="0" l="0" r="63710" t="0"/>
          <a:stretch/>
        </p:blipFill>
        <p:spPr>
          <a:xfrm>
            <a:off x="17" y="0"/>
            <a:ext cx="4424376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pic>
      <p:pic>
        <p:nvPicPr>
          <p:cNvPr id="367" name="Google Shape;367;p31"/>
          <p:cNvPicPr preferRelativeResize="0"/>
          <p:nvPr/>
        </p:nvPicPr>
        <p:blipFill rotWithShape="1">
          <a:blip r:embed="rId4">
            <a:alphaModFix/>
          </a:blip>
          <a:srcRect b="0" l="67826" r="0" t="0"/>
          <a:stretch/>
        </p:blipFill>
        <p:spPr>
          <a:xfrm>
            <a:off x="8269425" y="0"/>
            <a:ext cx="3922574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pic>
      <p:sp>
        <p:nvSpPr>
          <p:cNvPr id="368" name="Google Shape;368;p31"/>
          <p:cNvSpPr txBox="1"/>
          <p:nvPr>
            <p:ph idx="4294967295" type="body"/>
          </p:nvPr>
        </p:nvSpPr>
        <p:spPr>
          <a:xfrm>
            <a:off x="4522566" y="6444213"/>
            <a:ext cx="22623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/>
              <a:t>UNITED STATES NAVAL ACADEMY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rial view beack town" id="249" name="Google Shape;249;p19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3713018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sp>
        <p:nvSpPr>
          <p:cNvPr id="250" name="Google Shape;250;p19"/>
          <p:cNvSpPr txBox="1"/>
          <p:nvPr>
            <p:ph type="title"/>
          </p:nvPr>
        </p:nvSpPr>
        <p:spPr>
          <a:xfrm>
            <a:off x="831850" y="3794663"/>
            <a:ext cx="10515600" cy="8232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/>
              <a:t>OUR GUIDING QUESTION</a:t>
            </a:r>
            <a:endParaRPr/>
          </a:p>
        </p:txBody>
      </p:sp>
      <p:sp>
        <p:nvSpPr>
          <p:cNvPr id="251" name="Google Shape;251;p19"/>
          <p:cNvSpPr txBox="1"/>
          <p:nvPr>
            <p:ph idx="1" type="body"/>
          </p:nvPr>
        </p:nvSpPr>
        <p:spPr>
          <a:xfrm>
            <a:off x="831850" y="4839691"/>
            <a:ext cx="10515600" cy="13053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When the United States Department of Agriculture’s Food Data Central (USDA FDC) conducts nutrient analysis on foods, it can cost up to $50,000 per food they analyze. This is an unsustainable expenditure.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 Which foods and nutrients should the USDA FDC focus their analysis on?</a:t>
            </a:r>
            <a:endParaRPr/>
          </a:p>
        </p:txBody>
      </p:sp>
      <p:sp>
        <p:nvSpPr>
          <p:cNvPr id="252" name="Google Shape;252;p19"/>
          <p:cNvSpPr txBox="1"/>
          <p:nvPr>
            <p:ph idx="3" type="body"/>
          </p:nvPr>
        </p:nvSpPr>
        <p:spPr>
          <a:xfrm>
            <a:off x="363425" y="6463200"/>
            <a:ext cx="29880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UNITED STATES NAVAL ACADEMY</a:t>
            </a:r>
            <a:endParaRPr/>
          </a:p>
        </p:txBody>
      </p:sp>
      <p:sp>
        <p:nvSpPr>
          <p:cNvPr id="253" name="Google Shape;253;p19"/>
          <p:cNvSpPr txBox="1"/>
          <p:nvPr>
            <p:ph idx="12" type="sldNum"/>
          </p:nvPr>
        </p:nvSpPr>
        <p:spPr>
          <a:xfrm>
            <a:off x="9085384" y="6463207"/>
            <a:ext cx="2743200" cy="2493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4" name="Google Shape;254;p19"/>
          <p:cNvPicPr preferRelativeResize="0"/>
          <p:nvPr/>
        </p:nvPicPr>
        <p:blipFill rotWithShape="1">
          <a:blip r:embed="rId4">
            <a:alphaModFix/>
          </a:blip>
          <a:srcRect b="13194" l="0" r="0" t="32663"/>
          <a:stretch/>
        </p:blipFill>
        <p:spPr>
          <a:xfrm>
            <a:off x="0" y="0"/>
            <a:ext cx="12192000" cy="3713026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0"/>
          <p:cNvSpPr txBox="1"/>
          <p:nvPr>
            <p:ph type="title"/>
          </p:nvPr>
        </p:nvSpPr>
        <p:spPr>
          <a:xfrm>
            <a:off x="363416" y="246186"/>
            <a:ext cx="11465100" cy="103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/>
              <a:t>The Data</a:t>
            </a:r>
            <a:endParaRPr sz="4200"/>
          </a:p>
        </p:txBody>
      </p:sp>
      <p:sp>
        <p:nvSpPr>
          <p:cNvPr id="261" name="Google Shape;261;p20"/>
          <p:cNvSpPr txBox="1"/>
          <p:nvPr>
            <p:ph idx="1" type="body"/>
          </p:nvPr>
        </p:nvSpPr>
        <p:spPr>
          <a:xfrm>
            <a:off x="6347380" y="1681163"/>
            <a:ext cx="5481300" cy="823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200"/>
              <a:t>Standard Reference (SR) Legacy</a:t>
            </a:r>
            <a:endParaRPr sz="3200"/>
          </a:p>
        </p:txBody>
      </p:sp>
      <p:sp>
        <p:nvSpPr>
          <p:cNvPr id="262" name="Google Shape;262;p20"/>
          <p:cNvSpPr txBox="1"/>
          <p:nvPr>
            <p:ph idx="2" type="body"/>
          </p:nvPr>
        </p:nvSpPr>
        <p:spPr>
          <a:xfrm>
            <a:off x="6347379" y="2586215"/>
            <a:ext cx="5481300" cy="360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500"/>
              <a:t>Historic data on food components including nutrients </a:t>
            </a:r>
            <a:r>
              <a:rPr lang="en-US" sz="2500"/>
              <a:t> derived from analyses, calculations, and published literature.</a:t>
            </a:r>
            <a:endParaRPr sz="2500"/>
          </a:p>
        </p:txBody>
      </p:sp>
      <p:sp>
        <p:nvSpPr>
          <p:cNvPr id="263" name="Google Shape;263;p20"/>
          <p:cNvSpPr txBox="1"/>
          <p:nvPr>
            <p:ph idx="3" type="body"/>
          </p:nvPr>
        </p:nvSpPr>
        <p:spPr>
          <a:xfrm>
            <a:off x="363416" y="1681163"/>
            <a:ext cx="5481300" cy="823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200"/>
              <a:t>Foundation Foods (FF)</a:t>
            </a:r>
            <a:endParaRPr sz="3200"/>
          </a:p>
        </p:txBody>
      </p:sp>
      <p:sp>
        <p:nvSpPr>
          <p:cNvPr id="264" name="Google Shape;264;p20"/>
          <p:cNvSpPr txBox="1"/>
          <p:nvPr>
            <p:ph idx="4" type="body"/>
          </p:nvPr>
        </p:nvSpPr>
        <p:spPr>
          <a:xfrm>
            <a:off x="363416" y="2586215"/>
            <a:ext cx="5481300" cy="360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500"/>
              <a:t>Data on individual samples of common foods with insights into variability. Examples include Kale and Potatoes. </a:t>
            </a:r>
            <a:endParaRPr sz="2500"/>
          </a:p>
        </p:txBody>
      </p:sp>
      <p:sp>
        <p:nvSpPr>
          <p:cNvPr id="265" name="Google Shape;265;p20"/>
          <p:cNvSpPr txBox="1"/>
          <p:nvPr>
            <p:ph idx="4294967295" type="body"/>
          </p:nvPr>
        </p:nvSpPr>
        <p:spPr>
          <a:xfrm>
            <a:off x="363416" y="6462713"/>
            <a:ext cx="22623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/>
              <a:t>UNITED STATES NAVAL ACADEMY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1"/>
          <p:cNvSpPr txBox="1"/>
          <p:nvPr>
            <p:ph type="title"/>
          </p:nvPr>
        </p:nvSpPr>
        <p:spPr>
          <a:xfrm>
            <a:off x="363416" y="267775"/>
            <a:ext cx="4468698" cy="144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792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ANALYSIS</a:t>
            </a:r>
            <a:endParaRPr/>
          </a:p>
        </p:txBody>
      </p:sp>
      <p:sp>
        <p:nvSpPr>
          <p:cNvPr id="272" name="Google Shape;272;p21"/>
          <p:cNvSpPr txBox="1"/>
          <p:nvPr>
            <p:ph idx="1" type="body"/>
          </p:nvPr>
        </p:nvSpPr>
        <p:spPr>
          <a:xfrm>
            <a:off x="363416" y="1807894"/>
            <a:ext cx="4097778" cy="30469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We first did a broad analysis on the SR legacy and Foundational Food datasets.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Based on that product, we moved into a targeted analysis of the (foods/nutrients) that we found to vary outside the norm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</p:txBody>
      </p:sp>
      <p:pic>
        <p:nvPicPr>
          <p:cNvPr descr="aerial view secluded beach" id="273" name="Google Shape;273;p2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16488" y="0"/>
            <a:ext cx="6875511" cy="685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sp>
        <p:nvSpPr>
          <p:cNvPr id="274" name="Google Shape;274;p21"/>
          <p:cNvSpPr txBox="1"/>
          <p:nvPr>
            <p:ph idx="3" type="body"/>
          </p:nvPr>
        </p:nvSpPr>
        <p:spPr>
          <a:xfrm>
            <a:off x="363416" y="6463207"/>
            <a:ext cx="2803990" cy="248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UNITED STATES NAVAL ACADEMY</a:t>
            </a:r>
            <a:endParaRPr/>
          </a:p>
        </p:txBody>
      </p:sp>
      <p:sp>
        <p:nvSpPr>
          <p:cNvPr id="275" name="Google Shape;275;p21"/>
          <p:cNvSpPr txBox="1"/>
          <p:nvPr>
            <p:ph idx="12" type="sldNum"/>
          </p:nvPr>
        </p:nvSpPr>
        <p:spPr>
          <a:xfrm>
            <a:off x="9085384" y="6463207"/>
            <a:ext cx="2743200" cy="2493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6" name="Google Shape;276;p21"/>
          <p:cNvPicPr preferRelativeResize="0"/>
          <p:nvPr/>
        </p:nvPicPr>
        <p:blipFill rotWithShape="1">
          <a:blip r:embed="rId4">
            <a:alphaModFix/>
          </a:blip>
          <a:srcRect b="0" l="33177" r="0" t="0"/>
          <a:stretch/>
        </p:blipFill>
        <p:spPr>
          <a:xfrm>
            <a:off x="5316499" y="0"/>
            <a:ext cx="6875500" cy="6857999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2"/>
          <p:cNvSpPr txBox="1"/>
          <p:nvPr>
            <p:ph idx="12" type="sldNum"/>
          </p:nvPr>
        </p:nvSpPr>
        <p:spPr>
          <a:xfrm>
            <a:off x="9085384" y="6463207"/>
            <a:ext cx="2743200" cy="2493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2" name="Google Shape;282;p22"/>
          <p:cNvSpPr txBox="1"/>
          <p:nvPr/>
        </p:nvSpPr>
        <p:spPr>
          <a:xfrm>
            <a:off x="363416" y="6462713"/>
            <a:ext cx="2262187" cy="249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UNITED STATES NAVAL ACADEMY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22"/>
          <p:cNvSpPr/>
          <p:nvPr/>
        </p:nvSpPr>
        <p:spPr>
          <a:xfrm>
            <a:off x="250975" y="359525"/>
            <a:ext cx="1648500" cy="38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22"/>
          <p:cNvSpPr/>
          <p:nvPr/>
        </p:nvSpPr>
        <p:spPr>
          <a:xfrm>
            <a:off x="9418475" y="0"/>
            <a:ext cx="4121100" cy="4287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5" name="Google Shape;28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4900" y="207289"/>
            <a:ext cx="10202200" cy="625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3"/>
          <p:cNvSpPr txBox="1"/>
          <p:nvPr>
            <p:ph idx="12" type="sldNum"/>
          </p:nvPr>
        </p:nvSpPr>
        <p:spPr>
          <a:xfrm>
            <a:off x="9085384" y="6463207"/>
            <a:ext cx="2743200" cy="2493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1" name="Google Shape;291;p23"/>
          <p:cNvSpPr txBox="1"/>
          <p:nvPr>
            <p:ph idx="1" type="body"/>
          </p:nvPr>
        </p:nvSpPr>
        <p:spPr>
          <a:xfrm>
            <a:off x="363416" y="1825625"/>
            <a:ext cx="1146516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143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92" name="Google Shape;292;p23"/>
          <p:cNvSpPr txBox="1"/>
          <p:nvPr>
            <p:ph type="title"/>
          </p:nvPr>
        </p:nvSpPr>
        <p:spPr>
          <a:xfrm>
            <a:off x="363416" y="365125"/>
            <a:ext cx="11465168" cy="91855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93" name="Google Shape;293;p23"/>
          <p:cNvSpPr txBox="1"/>
          <p:nvPr/>
        </p:nvSpPr>
        <p:spPr>
          <a:xfrm>
            <a:off x="363416" y="6462713"/>
            <a:ext cx="2262187" cy="249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UNITED STATES NAVAL ACADEMY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4" name="Google Shape;29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365113"/>
            <a:ext cx="12039600" cy="549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4"/>
          <p:cNvSpPr txBox="1"/>
          <p:nvPr>
            <p:ph type="title"/>
          </p:nvPr>
        </p:nvSpPr>
        <p:spPr>
          <a:xfrm>
            <a:off x="363416" y="246186"/>
            <a:ext cx="11465100" cy="103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Flagged Food Categories</a:t>
            </a:r>
            <a:endParaRPr/>
          </a:p>
        </p:txBody>
      </p:sp>
      <p:sp>
        <p:nvSpPr>
          <p:cNvPr id="301" name="Google Shape;301;p24"/>
          <p:cNvSpPr txBox="1"/>
          <p:nvPr/>
        </p:nvSpPr>
        <p:spPr>
          <a:xfrm>
            <a:off x="678350" y="1641575"/>
            <a:ext cx="4599000" cy="14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Dairy/Egg</a:t>
            </a:r>
            <a:endParaRPr sz="7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24"/>
          <p:cNvSpPr txBox="1"/>
          <p:nvPr/>
        </p:nvSpPr>
        <p:spPr>
          <a:xfrm>
            <a:off x="3974550" y="3106775"/>
            <a:ext cx="4242900" cy="14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Legumes</a:t>
            </a:r>
            <a:endParaRPr sz="7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24"/>
          <p:cNvSpPr txBox="1"/>
          <p:nvPr/>
        </p:nvSpPr>
        <p:spPr>
          <a:xfrm>
            <a:off x="7433525" y="4571975"/>
            <a:ext cx="4395000" cy="14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Vegetables</a:t>
            </a:r>
            <a:endParaRPr sz="7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24"/>
          <p:cNvSpPr txBox="1"/>
          <p:nvPr/>
        </p:nvSpPr>
        <p:spPr>
          <a:xfrm>
            <a:off x="363416" y="6462713"/>
            <a:ext cx="22623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UNITED STATES NAVAL ACADEMY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5"/>
          <p:cNvSpPr txBox="1"/>
          <p:nvPr>
            <p:ph type="title"/>
          </p:nvPr>
        </p:nvSpPr>
        <p:spPr>
          <a:xfrm>
            <a:off x="363416" y="246186"/>
            <a:ext cx="11465100" cy="103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1" name="Google Shape;31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063" y="794199"/>
            <a:ext cx="11543834" cy="5269614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25"/>
          <p:cNvSpPr txBox="1"/>
          <p:nvPr/>
        </p:nvSpPr>
        <p:spPr>
          <a:xfrm>
            <a:off x="363416" y="6462713"/>
            <a:ext cx="22623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UNITED STATES NAVAL ACADEMY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6"/>
          <p:cNvSpPr txBox="1"/>
          <p:nvPr>
            <p:ph type="title"/>
          </p:nvPr>
        </p:nvSpPr>
        <p:spPr>
          <a:xfrm>
            <a:off x="363416" y="246186"/>
            <a:ext cx="11465100" cy="103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9" name="Google Shape;3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001111"/>
            <a:ext cx="11543834" cy="5269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75" y="681025"/>
            <a:ext cx="12039600" cy="5495925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26"/>
          <p:cNvSpPr txBox="1"/>
          <p:nvPr/>
        </p:nvSpPr>
        <p:spPr>
          <a:xfrm>
            <a:off x="363416" y="6462713"/>
            <a:ext cx="22623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UNITED STATES NAVAL ACADEMY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1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7030A0"/>
      </a:accent1>
      <a:accent2>
        <a:srgbClr val="404040"/>
      </a:accent2>
      <a:accent3>
        <a:srgbClr val="7F7F7F"/>
      </a:accent3>
      <a:accent4>
        <a:srgbClr val="C7A2E3"/>
      </a:accent4>
      <a:accent5>
        <a:srgbClr val="48A1FA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