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7" r:id="rId8"/>
    <p:sldId id="266" r:id="rId9"/>
    <p:sldId id="268" r:id="rId10"/>
    <p:sldId id="262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68" d="100"/>
          <a:sy n="68" d="100"/>
        </p:scale>
        <p:origin x="6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31-4A38-BBE1-457C28B89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31-4A38-BBE1-457C28B89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31-4A38-BBE1-457C28B8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209448"/>
        <c:axId val="546758008"/>
      </c:barChart>
      <c:catAx>
        <c:axId val="43920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8008"/>
        <c:crosses val="autoZero"/>
        <c:auto val="1"/>
        <c:lblAlgn val="ctr"/>
        <c:lblOffset val="100"/>
        <c:noMultiLvlLbl val="0"/>
      </c:catAx>
      <c:valAx>
        <c:axId val="54675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0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AD-BF40-BB4F-9B3100BD02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AD-BF40-BB4F-9B3100BD0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AD-BF40-BB4F-9B3100BD0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AD-BF40-BB4F-9B3100BD02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2-4728-92E5-48E9F696F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2/27/2024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2/27/2024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2/27/2024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US" noProof="0" smtClean="0"/>
              <a:t>2/27/2024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USDA FDC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Aayush Sharma, reese Dalzell, Robert vedra, devin stoltenberg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erial view beack town">
            <a:extLst>
              <a:ext uri="{FF2B5EF4-FFF2-40B4-BE49-F238E27FC236}">
                <a16:creationId xmlns:a16="http://schemas.microsoft.com/office/drawing/2014/main" id="{D4E7378D-0752-482D-BA2B-045B98982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guiding question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United States Department of Agriculture’s Food Data Central (USDA FDC) conducts nutrient analysis on foods, it can cost up to $50,000 per food they analyze. This is an unsustainable expenditure.</a:t>
            </a:r>
          </a:p>
          <a:p>
            <a:r>
              <a:rPr lang="en-US" dirty="0"/>
              <a:t> Which foods/nutrients should the USDA FDC focus their analysis 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3207"/>
            <a:ext cx="2643735" cy="249385"/>
          </a:xfrm>
        </p:spPr>
        <p:txBody>
          <a:bodyPr/>
          <a:lstStyle/>
          <a:p>
            <a:r>
              <a:rPr lang="en-US" dirty="0"/>
              <a:t>United states naval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67775"/>
            <a:ext cx="4468698" cy="1444275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07894"/>
            <a:ext cx="4097778" cy="3046910"/>
          </a:xfrm>
        </p:spPr>
        <p:txBody>
          <a:bodyPr/>
          <a:lstStyle/>
          <a:p>
            <a:r>
              <a:rPr lang="en-US" sz="2000" dirty="0"/>
              <a:t>We first did a broad analysis on the SR legacy and Foundational Food datasets.</a:t>
            </a:r>
          </a:p>
          <a:p>
            <a:endParaRPr lang="en-US" sz="2000" dirty="0"/>
          </a:p>
          <a:p>
            <a:r>
              <a:rPr lang="en-US" sz="2000" dirty="0"/>
              <a:t>Based on that product, we moved into a targeted analysis of the (foods/nutrients) that we found to vary outside the norm</a:t>
            </a:r>
          </a:p>
          <a:p>
            <a:endParaRPr lang="en-US" sz="2000" dirty="0"/>
          </a:p>
        </p:txBody>
      </p:sp>
      <p:pic>
        <p:nvPicPr>
          <p:cNvPr id="20" name="Picture Placeholder 19" descr="aerial view secluded beach">
            <a:extLst>
              <a:ext uri="{FF2B5EF4-FFF2-40B4-BE49-F238E27FC236}">
                <a16:creationId xmlns:a16="http://schemas.microsoft.com/office/drawing/2014/main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3207"/>
            <a:ext cx="2803990" cy="248743"/>
          </a:xfrm>
        </p:spPr>
        <p:txBody>
          <a:bodyPr/>
          <a:lstStyle/>
          <a:p>
            <a:r>
              <a:rPr lang="en-US" dirty="0"/>
              <a:t>United states naval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A88AF-DB8A-4271-84BF-A8EFA98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EF0F-F4CB-44CD-80B9-354DF68E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F8FB8-6C3A-46C4-92BF-5D22E6E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6D1A5-CE02-46B2-A16C-9698E9C3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FA52A-3C14-45FA-A8D7-18D699AE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FE2C8AB-AE9A-46E4-8A49-37BBB46160FF}"/>
              </a:ext>
            </a:extLst>
          </p:cNvPr>
          <p:cNvSpPr txBox="1">
            <a:spLocks/>
          </p:cNvSpPr>
          <p:nvPr/>
        </p:nvSpPr>
        <p:spPr>
          <a:xfrm>
            <a:off x="363416" y="6462713"/>
            <a:ext cx="2262187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UNITED STATES NAVAL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1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F0C10-5F9C-425B-9593-008A112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AF5D-6388-4487-9EAE-4D473242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66603-D237-4F8A-85B1-B2240CFD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9C2D0BAF-51A4-4841-9FCD-5006DAC0AE00}"/>
              </a:ext>
            </a:extLst>
          </p:cNvPr>
          <p:cNvSpPr txBox="1">
            <a:spLocks/>
          </p:cNvSpPr>
          <p:nvPr/>
        </p:nvSpPr>
        <p:spPr>
          <a:xfrm>
            <a:off x="363416" y="6462713"/>
            <a:ext cx="2262187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UNITED STATES NAVAL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C71-E95D-4985-8CFB-9E5411B3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4C8CE-B967-4F45-BFCA-4FE3761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ED33-15C7-4D13-B23A-BDE7F607C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CD4DA-5774-437C-BE9E-5CDE1BF56C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F8E658-F0F5-43CF-9C99-7570F55D3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A09238-D235-43B3-8769-CCD7C51793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37FFD9C-0FFF-4DA7-8CDB-543BFB4701B2}"/>
              </a:ext>
            </a:extLst>
          </p:cNvPr>
          <p:cNvSpPr txBox="1">
            <a:spLocks/>
          </p:cNvSpPr>
          <p:nvPr/>
        </p:nvSpPr>
        <p:spPr>
          <a:xfrm>
            <a:off x="363416" y="6462713"/>
            <a:ext cx="2262187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UNITED STATES NAVAL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graphicFrame>
        <p:nvGraphicFramePr>
          <p:cNvPr id="13" name="Chart 12" descr="bar chart">
            <a:extLst>
              <a:ext uri="{FF2B5EF4-FFF2-40B4-BE49-F238E27FC236}">
                <a16:creationId xmlns:a16="http://schemas.microsoft.com/office/drawing/2014/main" id="{65369E5F-557B-4CEB-B9A0-3EF177F3E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075714"/>
              </p:ext>
            </p:extLst>
          </p:nvPr>
        </p:nvGraphicFramePr>
        <p:xfrm>
          <a:off x="337994" y="1837633"/>
          <a:ext cx="6717355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 descr="circular chart">
            <a:extLst>
              <a:ext uri="{FF2B5EF4-FFF2-40B4-BE49-F238E27FC236}">
                <a16:creationId xmlns:a16="http://schemas.microsoft.com/office/drawing/2014/main" id="{E75D642E-3030-47F3-ABEA-72B7B47C6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058209"/>
              </p:ext>
            </p:extLst>
          </p:nvPr>
        </p:nvGraphicFramePr>
        <p:xfrm>
          <a:off x="6909450" y="1837633"/>
          <a:ext cx="4919133" cy="411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3416" y="6462713"/>
            <a:ext cx="2262187" cy="249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UNITED STATES NAVAL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erial view cliffside and umbrella">
            <a:extLst>
              <a:ext uri="{FF2B5EF4-FFF2-40B4-BE49-F238E27FC236}">
                <a16:creationId xmlns:a16="http://schemas.microsoft.com/office/drawing/2014/main" id="{86E11806-F302-4002-BC05-308E87F6B5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29" y="2506662"/>
            <a:ext cx="5445369" cy="34545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believe that USDA FDC should target their analysis towards (list of items) as these (nutrients/foods/brands) tend to vary in their nutrient content over time. A targeted analysis of the above foods would greatly reduce the money spent on analysis of nutrient content in food.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2565"/>
            <a:ext cx="3124502" cy="249385"/>
          </a:xfrm>
        </p:spPr>
        <p:txBody>
          <a:bodyPr/>
          <a:lstStyle/>
          <a:p>
            <a:r>
              <a:rPr lang="en-US" dirty="0"/>
              <a:t>United states naval academy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erial view bridge over water">
            <a:extLst>
              <a:ext uri="{FF2B5EF4-FFF2-40B4-BE49-F238E27FC236}">
                <a16:creationId xmlns:a16="http://schemas.microsoft.com/office/drawing/2014/main" id="{A02A293F-91B7-40E6-B378-A5EED474F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B57EAC-9E84-4A5A-960C-D50A02C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0D7CD8-C34E-4542-973F-CB2B25D61193}"/>
              </a:ext>
            </a:extLst>
          </p:cNvPr>
          <p:cNvSpPr/>
          <p:nvPr/>
        </p:nvSpPr>
        <p:spPr>
          <a:xfrm>
            <a:off x="4712885" y="4081805"/>
            <a:ext cx="848929" cy="134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217</Words>
  <Application>Microsoft Office PowerPoint</Application>
  <PresentationFormat>Widescreen</PresentationFormat>
  <Paragraphs>35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USDA FDC Data analysis</vt:lpstr>
      <vt:lpstr>Our guiding question</vt:lpstr>
      <vt:lpstr>analysis</vt:lpstr>
      <vt:lpstr>PowerPoint Presentation</vt:lpstr>
      <vt:lpstr>PowerPoint Presentation</vt:lpstr>
      <vt:lpstr>PowerPoint Presentation</vt:lpstr>
      <vt:lpstr>A closer look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2024-02-27T18:57:14Z</dcterms:created>
  <dcterms:modified xsi:type="dcterms:W3CDTF">2024-02-28T01:46:40Z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