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8F729-4FE7-CCF8-6044-3DEA68E21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A07466-2A62-A9FC-E20C-4FA1B00B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EAB1-8E77-A43E-BD17-20D865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21ABB-D59D-4C29-EF2D-AED1BB1D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0ACD6-6E8E-2073-F194-1377C7BC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4A3FF-B39E-CC04-B64F-1053903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7C88B1-3595-8EB9-4955-B11940D5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08446-C74B-7673-BC3F-F2770914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94B35-9C38-5F83-4AEC-82A834D6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513FA-1C2D-53A3-8C01-EB886400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3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96845A-FC09-CC0D-DCFF-695FE2510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F7F0F7-CF71-13DE-00A9-2BBD041D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3EB73-AB4F-04FD-16EF-37E84360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FBB72-F897-ACBB-1905-7492D1A4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F7838-53D5-644C-2359-EE9E6275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4B06-A83F-A808-F815-B7D9653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2B0F3-3A0C-CCF9-C637-8906246A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81D94-5BD8-D261-1786-28788E81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0A400-2FFA-BF98-332C-DC42308E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02664-A9DE-485D-0A26-DC57FC0A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E7D73-DE87-E42D-6687-F1E47B11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374C62-3F7E-3774-065A-EB166D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4A9D1-09B0-6464-2324-918B053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EFA01-B1E8-5A32-D26F-111DFAFC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89155-0336-E304-20D2-CC79773C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EC558-3349-A668-05D4-9B2074BB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9A34C-5043-907B-BED5-C9A371D5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ADB6E2-782A-BF45-13B8-971DF591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2F289-B8D9-BFC1-C4F3-68A9BBC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C23AB-A7A9-212B-EF1B-89C0683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6FC7D-4330-51CE-E1E3-6881BA9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84C7-1AC8-9732-23E5-0BF6B703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ED0CE1-2C36-36E2-0B40-A3554A88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E36862-F937-CCAB-EF4E-7A1ED018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BF23C6-8775-97C3-D021-19B2CE952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DFC1E0-165D-5B8C-4E87-3D5B691DD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B5F20F-9D2F-7B99-0F3C-7E63F3F8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E66F03-F5B1-B3F8-3D1C-83D295C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8151B2-2092-EC65-71E9-B0D49A58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13AC5-02C1-113D-4B47-5AAA0D45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472B0-56A5-2B11-410D-47F10C6D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66E393-14AF-38DC-89B2-1CD0FB4E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A67802-E5DE-3781-62F0-C93AD626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3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5A4A89-7368-29B9-C928-1B82A22E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4A1B8D-AD82-685E-1E41-2CF30AB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8B165A-4522-4CA4-A27A-D744A5EC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A8C7-FF15-57CD-066D-BD0DF2EF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64327-4717-5C5F-9F61-20DAA5B4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48867A-2A54-9AA2-9441-7EA6141A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82BBA5-DECB-88DB-B1E3-6ABA8E3F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290B7-406C-C80A-2B97-0D99D1B8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02931-EEBD-070F-5371-0D7FE31F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67732-D517-97CD-1809-23481BC9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FBFD1B-F45F-BC75-2435-5FB4E6ED0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65525-8505-649F-1A58-6252FF8C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DCBA64-3308-A2D5-B6D2-B22ECB1A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6F71AB-E589-D58E-ADDC-3226F04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54316-E31B-0823-EEAC-ED1DBA32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875E2-390F-474B-29B3-7E09A57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1729A-2C37-B853-466D-8B054227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0DEAE-6AFD-D984-98D5-1C5AC0D07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88D6-E6BF-433B-8AC5-E4CB37627797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913C0-552B-8A1E-E16B-BBAE63B49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99B36-5297-237F-BBE3-A87F87C4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724C-C8F2-4155-8849-D799ABC5E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2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231D57-4AAD-CB02-2501-F2FF2B91A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262063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2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A6C6E7-C041-6B42-0AA5-343CBB9E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5" y="1586825"/>
            <a:ext cx="4882906" cy="39776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C0B164-80C8-B5F6-58AA-F5FF5D3B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83" y="1421098"/>
            <a:ext cx="5200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5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C281BA-B918-5F7D-4F4B-0743FD7482E1}"/>
              </a:ext>
            </a:extLst>
          </p:cNvPr>
          <p:cNvSpPr txBox="1"/>
          <p:nvPr/>
        </p:nvSpPr>
        <p:spPr>
          <a:xfrm>
            <a:off x="457200" y="664234"/>
            <a:ext cx="114213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</a:t>
            </a:r>
          </a:p>
          <a:p>
            <a:endParaRPr lang="de-DE" dirty="0"/>
          </a:p>
          <a:p>
            <a:r>
              <a:rPr lang="de-DE" dirty="0"/>
              <a:t>Exzentrizität der Ellipsen (Unterscheidung Blobs Moons)</a:t>
            </a:r>
          </a:p>
          <a:p>
            <a:r>
              <a:rPr lang="de-DE" dirty="0" err="1"/>
              <a:t>Kurtosis</a:t>
            </a:r>
            <a:r>
              <a:rPr lang="de-DE" dirty="0"/>
              <a:t> und </a:t>
            </a:r>
            <a:r>
              <a:rPr lang="de-DE" dirty="0" err="1"/>
              <a:t>Skewness</a:t>
            </a:r>
            <a:r>
              <a:rPr lang="de-DE" dirty="0"/>
              <a:t>, davon Mittelwert und Varianz (generell Symmetrie)</a:t>
            </a:r>
          </a:p>
          <a:p>
            <a:r>
              <a:rPr lang="de-DE" dirty="0"/>
              <a:t>Verhältnis Fläche konvexe Hülle Kontur durch Fläche Kontur an sich (Moons, Blobs)</a:t>
            </a:r>
          </a:p>
          <a:p>
            <a:r>
              <a:rPr lang="de-DE" dirty="0"/>
              <a:t>Varianz der Distanzen vom Mittelpunkt aller Punkte (</a:t>
            </a:r>
            <a:r>
              <a:rPr lang="de-DE" dirty="0" err="1"/>
              <a:t>Circles</a:t>
            </a:r>
            <a:r>
              <a:rPr lang="de-DE" dirty="0"/>
              <a:t> und Blobs)</a:t>
            </a:r>
          </a:p>
          <a:p>
            <a:r>
              <a:rPr lang="de-DE" dirty="0"/>
              <a:t>Verhältnis Fläche Kontur / Anzahl Punkte in Kontur</a:t>
            </a:r>
          </a:p>
          <a:p>
            <a:r>
              <a:rPr lang="de-DE" dirty="0"/>
              <a:t>Kompaktheit (Man quadriert die Abstände eines jeden Punktes zum Schwerpunkt und bildet davon den Mittelwert, statistisches Maß)</a:t>
            </a:r>
          </a:p>
          <a:p>
            <a:endParaRPr lang="de-DE" dirty="0"/>
          </a:p>
          <a:p>
            <a:r>
              <a:rPr lang="de-DE" dirty="0"/>
              <a:t>Ursprünglich:</a:t>
            </a:r>
          </a:p>
          <a:p>
            <a:r>
              <a:rPr lang="de-DE" dirty="0"/>
              <a:t>Durchschnitt / Varianz Distanzen von Maxima zu allen Konturpunktes eines Maximus, Distanzen vom Mittelpunkt der Konturpunkte zu allen Konturpunkten, vom Schwerpunkt von Punkten in Kontur zu Schwerpunkt der Kontur etc.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334662-EFE9-B1C3-2BE6-CD57B10F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5" y="4458979"/>
            <a:ext cx="4184207" cy="21318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B1BD0C-09B2-0DCC-CC64-9705021A8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15" y="4458979"/>
            <a:ext cx="2920583" cy="19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3A06E03-791F-8143-BFB7-BB2489E9F857}"/>
              </a:ext>
            </a:extLst>
          </p:cNvPr>
          <p:cNvSpPr txBox="1"/>
          <p:nvPr/>
        </p:nvSpPr>
        <p:spPr>
          <a:xfrm>
            <a:off x="655608" y="750498"/>
            <a:ext cx="9765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Klasse, die Punkte</a:t>
            </a:r>
          </a:p>
          <a:p>
            <a:r>
              <a:rPr lang="de-DE" dirty="0"/>
              <a:t>-entfernt</a:t>
            </a:r>
          </a:p>
          <a:p>
            <a:r>
              <a:rPr lang="de-DE" dirty="0"/>
              <a:t>-hinzufügt</a:t>
            </a:r>
          </a:p>
          <a:p>
            <a:r>
              <a:rPr lang="de-DE" dirty="0"/>
              <a:t>-rotiert</a:t>
            </a:r>
          </a:p>
          <a:p>
            <a:r>
              <a:rPr lang="de-DE" dirty="0"/>
              <a:t>-skaliert</a:t>
            </a:r>
          </a:p>
          <a:p>
            <a:endParaRPr lang="de-DE" dirty="0"/>
          </a:p>
          <a:p>
            <a:r>
              <a:rPr lang="de-DE" dirty="0"/>
              <a:t>Für Generatoren</a:t>
            </a:r>
          </a:p>
          <a:p>
            <a:endParaRPr lang="de-DE" dirty="0"/>
          </a:p>
          <a:p>
            <a:r>
              <a:rPr lang="de-DE" dirty="0"/>
              <a:t>Generatoren:</a:t>
            </a:r>
          </a:p>
          <a:p>
            <a:r>
              <a:rPr lang="de-DE" dirty="0"/>
              <a:t>Viele </a:t>
            </a:r>
            <a:r>
              <a:rPr lang="de-DE" dirty="0" err="1"/>
              <a:t>for</a:t>
            </a:r>
            <a:r>
              <a:rPr lang="de-DE" dirty="0"/>
              <a:t>-Schleifen</a:t>
            </a:r>
          </a:p>
        </p:txBody>
      </p:sp>
    </p:spTree>
    <p:extLst>
      <p:ext uri="{BB962C8B-B14F-4D97-AF65-F5344CB8AC3E}">
        <p14:creationId xmlns:p14="http://schemas.microsoft.com/office/powerpoint/2010/main" val="20965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0C1EEF-4271-CBAA-510B-4651984D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604838"/>
            <a:ext cx="547687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m 3">
            <a:extLst>
              <a:ext uri="{FF2B5EF4-FFF2-40B4-BE49-F238E27FC236}">
                <a16:creationId xmlns:a16="http://schemas.microsoft.com/office/drawing/2014/main" id="{DDFCD6E0-C30E-4546-70EA-AE08AB6F25A4}"/>
              </a:ext>
            </a:extLst>
          </p:cNvPr>
          <p:cNvSpPr/>
          <p:nvPr/>
        </p:nvSpPr>
        <p:spPr>
          <a:xfrm rot="1039800">
            <a:off x="4321648" y="3526526"/>
            <a:ext cx="3583123" cy="1621773"/>
          </a:xfrm>
          <a:prstGeom prst="parallelogram">
            <a:avLst>
              <a:gd name="adj" fmla="val 6405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9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22CC86-B8C2-115E-8BDC-D2C346D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262063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22CC86-B8C2-115E-8BDC-D2C346D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27" y="520191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935EAED-C690-02A7-E706-67C7AB1C3381}"/>
              </a:ext>
            </a:extLst>
          </p:cNvPr>
          <p:cNvSpPr txBox="1"/>
          <p:nvPr/>
        </p:nvSpPr>
        <p:spPr>
          <a:xfrm>
            <a:off x="2682815" y="5279366"/>
            <a:ext cx="818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Verschiedene Faktoren für Lage der Ebene (1 Mal 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ØDichte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…, 1.5 Mal 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ØDichte…)</a:t>
            </a:r>
          </a:p>
          <a:p>
            <a:r>
              <a:rPr lang="de-DE" dirty="0">
                <a:solidFill>
                  <a:srgbClr val="040C28"/>
                </a:solidFill>
                <a:latin typeface="Google Sans"/>
              </a:rPr>
              <a:t>Silhouette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4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22CC86-B8C2-115E-8BDC-D2C346D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6" y="978994"/>
            <a:ext cx="3193391" cy="25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A211313-4E25-BB7B-303F-ADDF0DF7A1EE}"/>
              </a:ext>
            </a:extLst>
          </p:cNvPr>
          <p:cNvSpPr txBox="1"/>
          <p:nvPr/>
        </p:nvSpPr>
        <p:spPr>
          <a:xfrm>
            <a:off x="1155940" y="274639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CC68E7-5F7F-0EDA-CAC5-14738E47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56" y="904960"/>
            <a:ext cx="3285324" cy="26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45F413-042E-E403-1953-4111C89A0158}"/>
              </a:ext>
            </a:extLst>
          </p:cNvPr>
          <p:cNvSpPr txBox="1"/>
          <p:nvPr/>
        </p:nvSpPr>
        <p:spPr>
          <a:xfrm>
            <a:off x="5210354" y="274639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C3239A2-42F3-1428-8A00-751D6488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43" y="978994"/>
            <a:ext cx="3285324" cy="26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56B129-0F33-AC22-8B3F-9F2813E342B5}"/>
              </a:ext>
            </a:extLst>
          </p:cNvPr>
          <p:cNvSpPr txBox="1"/>
          <p:nvPr/>
        </p:nvSpPr>
        <p:spPr>
          <a:xfrm>
            <a:off x="9238891" y="274639"/>
            <a:ext cx="11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293A0B9-B529-3C12-2847-9EFDCF49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98" y="4419332"/>
            <a:ext cx="2797204" cy="22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2DE83B0-8F5F-7EC4-DC77-FD6C3209D764}"/>
              </a:ext>
            </a:extLst>
          </p:cNvPr>
          <p:cNvSpPr txBox="1"/>
          <p:nvPr/>
        </p:nvSpPr>
        <p:spPr>
          <a:xfrm>
            <a:off x="5891841" y="3837348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6945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E33DB0-9882-3B21-08CE-1831CE4468BE}"/>
              </a:ext>
            </a:extLst>
          </p:cNvPr>
          <p:cNvSpPr txBox="1"/>
          <p:nvPr/>
        </p:nvSpPr>
        <p:spPr>
          <a:xfrm>
            <a:off x="750498" y="664234"/>
            <a:ext cx="1090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Methode</a:t>
            </a:r>
          </a:p>
          <a:p>
            <a:endParaRPr lang="de-DE" dirty="0"/>
          </a:p>
          <a:p>
            <a:r>
              <a:rPr lang="de-DE" dirty="0"/>
              <a:t>Histogramm -&gt; Dichteverteilung/Punkteverteilung in 2D Diagramm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C9153A-959A-8CB4-5CCD-9539DC37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4" y="1900777"/>
            <a:ext cx="48291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E33DB0-9882-3B21-08CE-1831CE4468BE}"/>
              </a:ext>
            </a:extLst>
          </p:cNvPr>
          <p:cNvSpPr txBox="1"/>
          <p:nvPr/>
        </p:nvSpPr>
        <p:spPr>
          <a:xfrm>
            <a:off x="750498" y="664234"/>
            <a:ext cx="1090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Sobel Operator -&gt; Konturen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53FCF0-A765-D977-5BCC-B5BA9C7A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703627"/>
            <a:ext cx="52006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A0D1192-A25B-3682-197D-ED3A025234AB}"/>
              </a:ext>
            </a:extLst>
          </p:cNvPr>
          <p:cNvSpPr txBox="1"/>
          <p:nvPr/>
        </p:nvSpPr>
        <p:spPr>
          <a:xfrm>
            <a:off x="543464" y="802257"/>
            <a:ext cx="1020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Histogramm abhängig von Sigma (Unschärfe)</a:t>
            </a:r>
          </a:p>
          <a:p>
            <a:endParaRPr lang="de-DE" dirty="0"/>
          </a:p>
          <a:p>
            <a:r>
              <a:rPr lang="de-DE" dirty="0"/>
              <a:t>-&gt; verschiedene Sigma Werte durchprobieren, Silhouette bewerten, sich für beste Kontur entscheiden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0FA2B-979E-BF72-A95F-5BC3E2E70010}"/>
              </a:ext>
            </a:extLst>
          </p:cNvPr>
          <p:cNvSpPr txBox="1"/>
          <p:nvPr/>
        </p:nvSpPr>
        <p:spPr>
          <a:xfrm>
            <a:off x="629728" y="2475781"/>
            <a:ext cx="6659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Konturen</a:t>
            </a:r>
          </a:p>
          <a:p>
            <a:r>
              <a:rPr lang="de-DE" dirty="0"/>
              <a:t>Methode 1 (3D Dichte)</a:t>
            </a:r>
          </a:p>
          <a:p>
            <a:r>
              <a:rPr lang="de-DE" dirty="0"/>
              <a:t>Methode 2 (2D Histogramm)</a:t>
            </a:r>
          </a:p>
          <a:p>
            <a:endParaRPr lang="de-DE" dirty="0"/>
          </a:p>
          <a:p>
            <a:r>
              <a:rPr lang="de-DE" dirty="0"/>
              <a:t>-&gt; Vergleich durch Silhouette, beste beider Konturen</a:t>
            </a:r>
          </a:p>
        </p:txBody>
      </p:sp>
    </p:spTree>
    <p:extLst>
      <p:ext uri="{BB962C8B-B14F-4D97-AF65-F5344CB8AC3E}">
        <p14:creationId xmlns:p14="http://schemas.microsoft.com/office/powerpoint/2010/main" val="180194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A0D1192-A25B-3682-197D-ED3A025234AB}"/>
              </a:ext>
            </a:extLst>
          </p:cNvPr>
          <p:cNvSpPr txBox="1"/>
          <p:nvPr/>
        </p:nvSpPr>
        <p:spPr>
          <a:xfrm>
            <a:off x="543464" y="802257"/>
            <a:ext cx="1020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Histogramm abhängig von Sigma (Unschärfe)</a:t>
            </a:r>
          </a:p>
          <a:p>
            <a:endParaRPr lang="de-DE" dirty="0"/>
          </a:p>
          <a:p>
            <a:r>
              <a:rPr lang="de-DE" dirty="0"/>
              <a:t>-&gt; verschiedene Sigma Werte durchprobieren, Silhouette bewerten, sich für beste Kontur entscheiden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0FA2B-979E-BF72-A95F-5BC3E2E70010}"/>
              </a:ext>
            </a:extLst>
          </p:cNvPr>
          <p:cNvSpPr txBox="1"/>
          <p:nvPr/>
        </p:nvSpPr>
        <p:spPr>
          <a:xfrm>
            <a:off x="629728" y="2475781"/>
            <a:ext cx="6659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Konturen</a:t>
            </a:r>
          </a:p>
          <a:p>
            <a:r>
              <a:rPr lang="de-DE" dirty="0"/>
              <a:t>Methode 1 (3D Dichte)</a:t>
            </a:r>
          </a:p>
          <a:p>
            <a:r>
              <a:rPr lang="de-DE" dirty="0"/>
              <a:t>Methode 2 (2D Histogramm)</a:t>
            </a:r>
          </a:p>
          <a:p>
            <a:endParaRPr lang="de-DE" dirty="0"/>
          </a:p>
          <a:p>
            <a:r>
              <a:rPr lang="de-DE" dirty="0"/>
              <a:t>-&gt; Vergleich durch Silhouette, beste beider Konturen</a:t>
            </a:r>
          </a:p>
        </p:txBody>
      </p:sp>
    </p:spTree>
    <p:extLst>
      <p:ext uri="{BB962C8B-B14F-4D97-AF65-F5344CB8AC3E}">
        <p14:creationId xmlns:p14="http://schemas.microsoft.com/office/powerpoint/2010/main" val="11894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Vetter</dc:creator>
  <cp:lastModifiedBy>Ralf Vetter</cp:lastModifiedBy>
  <cp:revision>1</cp:revision>
  <dcterms:created xsi:type="dcterms:W3CDTF">2023-10-11T12:39:39Z</dcterms:created>
  <dcterms:modified xsi:type="dcterms:W3CDTF">2023-10-11T13:12:30Z</dcterms:modified>
</cp:coreProperties>
</file>