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8" r:id="rId13"/>
    <p:sldId id="280" r:id="rId14"/>
    <p:sldId id="281" r:id="rId15"/>
    <p:sldId id="282" r:id="rId16"/>
    <p:sldId id="279" r:id="rId17"/>
    <p:sldId id="283" r:id="rId18"/>
    <p:sldId id="270" r:id="rId19"/>
    <p:sldId id="271" r:id="rId20"/>
    <p:sldId id="284" r:id="rId21"/>
    <p:sldId id="285" r:id="rId22"/>
    <p:sldId id="286" r:id="rId23"/>
    <p:sldId id="272" r:id="rId24"/>
    <p:sldId id="276" r:id="rId25"/>
    <p:sldId id="27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f Vetter" initials="RV" lastIdx="1" clrIdx="0">
    <p:extLst>
      <p:ext uri="{19B8F6BF-5375-455C-9EA6-DF929625EA0E}">
        <p15:presenceInfo xmlns:p15="http://schemas.microsoft.com/office/powerpoint/2012/main" userId="9a216c50b060f5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A2300-5080-F1E7-DAEE-158D2F93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CA14C5-D170-E655-FD4B-09FA2971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9F6C1-212C-8C46-178A-48BEC19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D701D-4EEB-4B48-2B1A-C61CA71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597F21-D617-D3EF-DFEF-548881D2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6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623D8-7625-5212-530C-80C45965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B8F1D5-5C25-6B77-F188-048A8C7F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D9398-9C31-8AE7-4F15-88164E4E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189BDD-39F1-B5AE-1FAB-703426A2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99D05-5B6A-0C4D-2270-7D83682A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6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E5FA81-EEE8-B2DD-4CDC-4130956D8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22D14B-0315-0635-98C7-2E332F2C9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7FEDD-4C85-B6B1-FC52-595C3997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0A384-A476-073F-8CCF-3CBE7822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992E6-EE02-31A7-D4DE-8BEEB819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8A697-81F7-5BCF-9C10-AE09F64B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225685-7224-78BF-09ED-E9C8390D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F08CF-47C5-988F-50D4-4F3B652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E36D5-F9AC-98E1-803D-05C921A5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C74E6-6CDD-A91F-B158-A3C574D4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7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55C7-3D60-3ACA-1B28-C01A2DB7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DB1862-E4D1-46FF-6067-FB2946AB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E5274-7955-C032-DDAD-4E02B507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014EB-FB66-5164-C7DD-5B1A6B0F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6732C-6939-E4DA-F38D-FCD0C60B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8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FAC-3BF6-73DE-814B-A2EB766D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85182-0019-8898-39CA-D6524DFE5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16D340-4EF8-F10C-65FB-CFEB1B5B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51CF0-0110-7E66-676A-6BEEC76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C3270D-57D7-CEC3-A9EC-2E839C8B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A0698E-A2F1-5445-FCBC-3FA1A4C9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7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FDB56-3BED-65EE-7BE9-FD5EB8BE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C9A1ED-A147-3AAD-C2D7-5AEB23C7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873AF9-AC88-58BA-2DD0-90271588A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673FFE-7A62-9C64-A3AB-D9316719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8BAB81-838D-54A6-65FD-052C92FAE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178D6E-5A2D-7E8A-25E8-671FB07C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D3AF29-7CE6-2990-1448-1887E76C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CBC452-7172-DEA4-C86B-508E37CF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0DA31-B3D7-4E2E-D472-B20DBE7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1BF5DC-4002-3F7A-BBA7-00BD4F13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60609F-00CF-843D-B269-3EEA951A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7C705-944A-C6A3-2E8A-27DD5F44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67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199D7D-40B8-FC4C-8125-535FCEC8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1F67C-E022-186B-CE85-8300ED9B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341FEA-09C1-3447-20E2-93997CAA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27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7D24B-E2F6-2BD1-B43E-4048F913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71FAF-6DD7-E4EF-FBC1-1B4D4E9F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34E19E-E5C6-33CF-1BB2-CCD36DFC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CE8D77-29E9-F9CE-156C-B7A4C93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61626-08DC-A857-6145-49CD1BD0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13558-CFF7-0DC4-1358-4BC5EAF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3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9C98C-F6A4-FBD5-8D91-DE5EFBD9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45C334-2160-8D2D-6C40-DEC4D5333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4E616C-16B7-3571-D2B1-0A56B808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185DF-D3CB-D7EA-C80C-3FCC002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F762F-7C24-D4E1-0387-6BB5C127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C605CC-51F4-56EB-4095-01855CA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9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4C2698-F354-83CC-7570-6ED7C40A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41BAF9-DF4C-A7E1-01D2-29FB87A2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873D73-E19F-6A84-D0AA-86E762544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86B6-D936-44B8-A841-A9ED898E0892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D6494-5462-3D6C-C549-BBBDED793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A46BC-E126-1F65-DD66-489E52DE2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F118-A9D0-4B46-91BC-EF3570654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8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doku – Wikipedia">
            <a:extLst>
              <a:ext uri="{FF2B5EF4-FFF2-40B4-BE49-F238E27FC236}">
                <a16:creationId xmlns:a16="http://schemas.microsoft.com/office/drawing/2014/main" id="{E73A7F43-2AF1-E388-3A17-6C4ED8C0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2" y="1197275"/>
            <a:ext cx="4463450" cy="44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5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22D310-0FFA-260B-D058-8DFAF8DB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590418"/>
            <a:ext cx="711616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14AB2A-2787-CA7E-AB06-051917EE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2895525"/>
            <a:ext cx="1047896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50AE9-20BC-2F72-A733-A5EE1414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23" y="1763340"/>
            <a:ext cx="9954553" cy="4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50AE9-20BC-2F72-A733-A5EE1414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23" y="1763340"/>
            <a:ext cx="9954553" cy="4261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500F90-8D77-E17D-A8DF-DD54919C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23" y="2459396"/>
            <a:ext cx="275310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3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50AE9-20BC-2F72-A733-A5EE1414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23" y="1763340"/>
            <a:ext cx="9954553" cy="4261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500F90-8D77-E17D-A8DF-DD54919C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23" y="2459396"/>
            <a:ext cx="2753109" cy="43821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4187953-F4EF-F5B4-054E-7F20C9392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38" y="3167527"/>
            <a:ext cx="563958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3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50AE9-20BC-2F72-A733-A5EE1414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23" y="1763340"/>
            <a:ext cx="9954553" cy="4261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500F90-8D77-E17D-A8DF-DD54919C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23" y="2459396"/>
            <a:ext cx="2753109" cy="43821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4187953-F4EF-F5B4-054E-7F20C9392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38" y="3167527"/>
            <a:ext cx="5639587" cy="4096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A82B78-A98F-EBC3-22EC-F2B63B3ED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23" y="3847079"/>
            <a:ext cx="485842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8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2E9325-3E1E-F8D8-6801-0704D6410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2" r="5735" b="3219"/>
          <a:stretch/>
        </p:blipFill>
        <p:spPr>
          <a:xfrm>
            <a:off x="122462" y="785004"/>
            <a:ext cx="11911388" cy="60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9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16FC8F-B733-3A93-2F6A-FA1A229BDE31}"/>
              </a:ext>
            </a:extLst>
          </p:cNvPr>
          <p:cNvSpPr/>
          <p:nvPr/>
        </p:nvSpPr>
        <p:spPr>
          <a:xfrm flipH="1">
            <a:off x="5854460" y="1155940"/>
            <a:ext cx="45719" cy="5387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A24C0A-38C7-FB7C-53FE-2D3CF382629E}"/>
              </a:ext>
            </a:extLst>
          </p:cNvPr>
          <p:cNvSpPr/>
          <p:nvPr/>
        </p:nvSpPr>
        <p:spPr>
          <a:xfrm rot="5400000">
            <a:off x="5831600" y="-3036475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8EE684-5F59-04C9-D759-1AE47C4D3EE6}"/>
              </a:ext>
            </a:extLst>
          </p:cNvPr>
          <p:cNvSpPr txBox="1"/>
          <p:nvPr/>
        </p:nvSpPr>
        <p:spPr>
          <a:xfrm>
            <a:off x="1846053" y="1221005"/>
            <a:ext cx="3674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Programmabschnitt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D99732-E86E-07A2-EF84-0226D48BD372}"/>
              </a:ext>
            </a:extLst>
          </p:cNvPr>
          <p:cNvSpPr txBox="1"/>
          <p:nvPr/>
        </p:nvSpPr>
        <p:spPr>
          <a:xfrm>
            <a:off x="7203057" y="1221006"/>
            <a:ext cx="4175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Zeitkomplexität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24B577-A1B0-572D-1537-73A0454AF229}"/>
              </a:ext>
            </a:extLst>
          </p:cNvPr>
          <p:cNvSpPr txBox="1"/>
          <p:nvPr/>
        </p:nvSpPr>
        <p:spPr>
          <a:xfrm>
            <a:off x="2477219" y="2184508"/>
            <a:ext cx="3674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Heuristik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586310-AB4B-2A5D-5FDD-A3467A95029F}"/>
              </a:ext>
            </a:extLst>
          </p:cNvPr>
          <p:cNvSpPr txBox="1"/>
          <p:nvPr/>
        </p:nvSpPr>
        <p:spPr>
          <a:xfrm>
            <a:off x="7651630" y="2186099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1A3EE10-A34E-2CD4-25CF-E6F21067492E}"/>
              </a:ext>
            </a:extLst>
          </p:cNvPr>
          <p:cNvSpPr/>
          <p:nvPr/>
        </p:nvSpPr>
        <p:spPr>
          <a:xfrm rot="5400000">
            <a:off x="5966747" y="934528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7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16FC8F-B733-3A93-2F6A-FA1A229BDE31}"/>
              </a:ext>
            </a:extLst>
          </p:cNvPr>
          <p:cNvSpPr/>
          <p:nvPr/>
        </p:nvSpPr>
        <p:spPr>
          <a:xfrm flipH="1">
            <a:off x="5854460" y="1155940"/>
            <a:ext cx="45719" cy="5387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A24C0A-38C7-FB7C-53FE-2D3CF382629E}"/>
              </a:ext>
            </a:extLst>
          </p:cNvPr>
          <p:cNvSpPr/>
          <p:nvPr/>
        </p:nvSpPr>
        <p:spPr>
          <a:xfrm rot="5400000">
            <a:off x="5831600" y="-3036475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8EE684-5F59-04C9-D759-1AE47C4D3EE6}"/>
              </a:ext>
            </a:extLst>
          </p:cNvPr>
          <p:cNvSpPr txBox="1"/>
          <p:nvPr/>
        </p:nvSpPr>
        <p:spPr>
          <a:xfrm>
            <a:off x="1846053" y="1221005"/>
            <a:ext cx="3674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Programmabschnitt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D99732-E86E-07A2-EF84-0226D48BD372}"/>
              </a:ext>
            </a:extLst>
          </p:cNvPr>
          <p:cNvSpPr txBox="1"/>
          <p:nvPr/>
        </p:nvSpPr>
        <p:spPr>
          <a:xfrm>
            <a:off x="7203057" y="1221006"/>
            <a:ext cx="4175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Zeitkomplexität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24B577-A1B0-572D-1537-73A0454AF229}"/>
              </a:ext>
            </a:extLst>
          </p:cNvPr>
          <p:cNvSpPr txBox="1"/>
          <p:nvPr/>
        </p:nvSpPr>
        <p:spPr>
          <a:xfrm>
            <a:off x="2477219" y="2184508"/>
            <a:ext cx="3674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Heuristik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CFFCEF-37FC-AC63-3560-44F789D7A709}"/>
              </a:ext>
            </a:extLst>
          </p:cNvPr>
          <p:cNvSpPr txBox="1"/>
          <p:nvPr/>
        </p:nvSpPr>
        <p:spPr>
          <a:xfrm>
            <a:off x="2304982" y="2911740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while</a:t>
            </a:r>
            <a:r>
              <a:rPr lang="de-DE" sz="2200" dirty="0"/>
              <a:t>-Schleife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586310-AB4B-2A5D-5FDD-A3467A95029F}"/>
              </a:ext>
            </a:extLst>
          </p:cNvPr>
          <p:cNvSpPr txBox="1"/>
          <p:nvPr/>
        </p:nvSpPr>
        <p:spPr>
          <a:xfrm>
            <a:off x="7651630" y="2186099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C221E00-8B70-4D37-932D-503BCB0A78DB}"/>
              </a:ext>
            </a:extLst>
          </p:cNvPr>
          <p:cNvSpPr txBox="1"/>
          <p:nvPr/>
        </p:nvSpPr>
        <p:spPr>
          <a:xfrm>
            <a:off x="7651630" y="2910614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1A3EE10-A34E-2CD4-25CF-E6F21067492E}"/>
              </a:ext>
            </a:extLst>
          </p:cNvPr>
          <p:cNvSpPr/>
          <p:nvPr/>
        </p:nvSpPr>
        <p:spPr>
          <a:xfrm rot="5400000">
            <a:off x="5966747" y="934528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65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16FC8F-B733-3A93-2F6A-FA1A229BDE31}"/>
              </a:ext>
            </a:extLst>
          </p:cNvPr>
          <p:cNvSpPr/>
          <p:nvPr/>
        </p:nvSpPr>
        <p:spPr>
          <a:xfrm flipH="1">
            <a:off x="5854460" y="1155940"/>
            <a:ext cx="45719" cy="5387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A24C0A-38C7-FB7C-53FE-2D3CF382629E}"/>
              </a:ext>
            </a:extLst>
          </p:cNvPr>
          <p:cNvSpPr/>
          <p:nvPr/>
        </p:nvSpPr>
        <p:spPr>
          <a:xfrm rot="5400000">
            <a:off x="5831600" y="-3036475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8EE684-5F59-04C9-D759-1AE47C4D3EE6}"/>
              </a:ext>
            </a:extLst>
          </p:cNvPr>
          <p:cNvSpPr txBox="1"/>
          <p:nvPr/>
        </p:nvSpPr>
        <p:spPr>
          <a:xfrm>
            <a:off x="1846053" y="1221005"/>
            <a:ext cx="3674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Programmabschnitt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D99732-E86E-07A2-EF84-0226D48BD372}"/>
              </a:ext>
            </a:extLst>
          </p:cNvPr>
          <p:cNvSpPr txBox="1"/>
          <p:nvPr/>
        </p:nvSpPr>
        <p:spPr>
          <a:xfrm>
            <a:off x="7203057" y="1221006"/>
            <a:ext cx="4175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Zeitkomplexität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24B577-A1B0-572D-1537-73A0454AF229}"/>
              </a:ext>
            </a:extLst>
          </p:cNvPr>
          <p:cNvSpPr txBox="1"/>
          <p:nvPr/>
        </p:nvSpPr>
        <p:spPr>
          <a:xfrm>
            <a:off x="2477219" y="2184508"/>
            <a:ext cx="3674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Heuristik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CFFCEF-37FC-AC63-3560-44F789D7A709}"/>
              </a:ext>
            </a:extLst>
          </p:cNvPr>
          <p:cNvSpPr txBox="1"/>
          <p:nvPr/>
        </p:nvSpPr>
        <p:spPr>
          <a:xfrm>
            <a:off x="2304982" y="2911740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while</a:t>
            </a:r>
            <a:r>
              <a:rPr lang="de-DE" sz="2200" dirty="0"/>
              <a:t>-Schleife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79B665-3602-211B-CD85-887ABA6DF9C4}"/>
              </a:ext>
            </a:extLst>
          </p:cNvPr>
          <p:cNvSpPr txBox="1"/>
          <p:nvPr/>
        </p:nvSpPr>
        <p:spPr>
          <a:xfrm>
            <a:off x="2394550" y="3638972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for</a:t>
            </a:r>
            <a:r>
              <a:rPr lang="de-DE" sz="2200" dirty="0"/>
              <a:t>-Schleife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586310-AB4B-2A5D-5FDD-A3467A95029F}"/>
              </a:ext>
            </a:extLst>
          </p:cNvPr>
          <p:cNvSpPr txBox="1"/>
          <p:nvPr/>
        </p:nvSpPr>
        <p:spPr>
          <a:xfrm>
            <a:off x="7651630" y="2186099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C221E00-8B70-4D37-932D-503BCB0A78DB}"/>
              </a:ext>
            </a:extLst>
          </p:cNvPr>
          <p:cNvSpPr txBox="1"/>
          <p:nvPr/>
        </p:nvSpPr>
        <p:spPr>
          <a:xfrm>
            <a:off x="7651630" y="2910614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C64799B-04BA-37E7-B312-FB0CA8ADA603}"/>
              </a:ext>
            </a:extLst>
          </p:cNvPr>
          <p:cNvSpPr txBox="1"/>
          <p:nvPr/>
        </p:nvSpPr>
        <p:spPr>
          <a:xfrm>
            <a:off x="7651630" y="3638972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1A3EE10-A34E-2CD4-25CF-E6F21067492E}"/>
              </a:ext>
            </a:extLst>
          </p:cNvPr>
          <p:cNvSpPr/>
          <p:nvPr/>
        </p:nvSpPr>
        <p:spPr>
          <a:xfrm rot="5400000">
            <a:off x="5966747" y="934528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37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doku – Wikipedia">
            <a:extLst>
              <a:ext uri="{FF2B5EF4-FFF2-40B4-BE49-F238E27FC236}">
                <a16:creationId xmlns:a16="http://schemas.microsoft.com/office/drawing/2014/main" id="{E73A7F43-2AF1-E388-3A17-6C4ED8C0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2" y="1197275"/>
            <a:ext cx="4463450" cy="44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41D6060C-EEE5-07B0-946B-E23646468CBB}"/>
              </a:ext>
            </a:extLst>
          </p:cNvPr>
          <p:cNvSpPr/>
          <p:nvPr/>
        </p:nvSpPr>
        <p:spPr>
          <a:xfrm>
            <a:off x="5287992" y="3165894"/>
            <a:ext cx="1423359" cy="2631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398DEE-93F3-1688-A5A0-A7C39DEE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18" y="1351471"/>
            <a:ext cx="4309254" cy="43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16FC8F-B733-3A93-2F6A-FA1A229BDE31}"/>
              </a:ext>
            </a:extLst>
          </p:cNvPr>
          <p:cNvSpPr/>
          <p:nvPr/>
        </p:nvSpPr>
        <p:spPr>
          <a:xfrm flipH="1">
            <a:off x="5854460" y="1155940"/>
            <a:ext cx="45719" cy="5387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A24C0A-38C7-FB7C-53FE-2D3CF382629E}"/>
              </a:ext>
            </a:extLst>
          </p:cNvPr>
          <p:cNvSpPr/>
          <p:nvPr/>
        </p:nvSpPr>
        <p:spPr>
          <a:xfrm rot="5400000">
            <a:off x="5831600" y="-3036475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8EE684-5F59-04C9-D759-1AE47C4D3EE6}"/>
              </a:ext>
            </a:extLst>
          </p:cNvPr>
          <p:cNvSpPr txBox="1"/>
          <p:nvPr/>
        </p:nvSpPr>
        <p:spPr>
          <a:xfrm>
            <a:off x="1846053" y="1221005"/>
            <a:ext cx="3674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Programmabschnitt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D99732-E86E-07A2-EF84-0226D48BD372}"/>
              </a:ext>
            </a:extLst>
          </p:cNvPr>
          <p:cNvSpPr txBox="1"/>
          <p:nvPr/>
        </p:nvSpPr>
        <p:spPr>
          <a:xfrm>
            <a:off x="7203057" y="1221006"/>
            <a:ext cx="4175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Zeitkomplexität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24B577-A1B0-572D-1537-73A0454AF229}"/>
              </a:ext>
            </a:extLst>
          </p:cNvPr>
          <p:cNvSpPr txBox="1"/>
          <p:nvPr/>
        </p:nvSpPr>
        <p:spPr>
          <a:xfrm>
            <a:off x="2477219" y="2184508"/>
            <a:ext cx="3674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Heuristik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CFFCEF-37FC-AC63-3560-44F789D7A709}"/>
              </a:ext>
            </a:extLst>
          </p:cNvPr>
          <p:cNvSpPr txBox="1"/>
          <p:nvPr/>
        </p:nvSpPr>
        <p:spPr>
          <a:xfrm>
            <a:off x="2304982" y="2911740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while</a:t>
            </a:r>
            <a:r>
              <a:rPr lang="de-DE" sz="2200" dirty="0"/>
              <a:t>-Schleife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79B665-3602-211B-CD85-887ABA6DF9C4}"/>
              </a:ext>
            </a:extLst>
          </p:cNvPr>
          <p:cNvSpPr txBox="1"/>
          <p:nvPr/>
        </p:nvSpPr>
        <p:spPr>
          <a:xfrm>
            <a:off x="2394550" y="3638972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for</a:t>
            </a:r>
            <a:r>
              <a:rPr lang="de-DE" sz="2200" dirty="0"/>
              <a:t>-Schleife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6FA7624-C467-6EE1-31B1-6FEEE155AB80}"/>
              </a:ext>
            </a:extLst>
          </p:cNvPr>
          <p:cNvSpPr txBox="1"/>
          <p:nvPr/>
        </p:nvSpPr>
        <p:spPr>
          <a:xfrm>
            <a:off x="2002766" y="4363952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Nachbar in Schlange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586310-AB4B-2A5D-5FDD-A3467A95029F}"/>
              </a:ext>
            </a:extLst>
          </p:cNvPr>
          <p:cNvSpPr txBox="1"/>
          <p:nvPr/>
        </p:nvSpPr>
        <p:spPr>
          <a:xfrm>
            <a:off x="7651630" y="2186099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C221E00-8B70-4D37-932D-503BCB0A78DB}"/>
              </a:ext>
            </a:extLst>
          </p:cNvPr>
          <p:cNvSpPr txBox="1"/>
          <p:nvPr/>
        </p:nvSpPr>
        <p:spPr>
          <a:xfrm>
            <a:off x="7651630" y="2910614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C64799B-04BA-37E7-B312-FB0CA8ADA603}"/>
              </a:ext>
            </a:extLst>
          </p:cNvPr>
          <p:cNvSpPr txBox="1"/>
          <p:nvPr/>
        </p:nvSpPr>
        <p:spPr>
          <a:xfrm>
            <a:off x="7651630" y="3638972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A708B6-B6B8-1504-7877-7E0432294238}"/>
              </a:ext>
            </a:extLst>
          </p:cNvPr>
          <p:cNvSpPr txBox="1"/>
          <p:nvPr/>
        </p:nvSpPr>
        <p:spPr>
          <a:xfrm>
            <a:off x="7651630" y="4363951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1A3EE10-A34E-2CD4-25CF-E6F21067492E}"/>
              </a:ext>
            </a:extLst>
          </p:cNvPr>
          <p:cNvSpPr/>
          <p:nvPr/>
        </p:nvSpPr>
        <p:spPr>
          <a:xfrm rot="5400000">
            <a:off x="5966747" y="934528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3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16FC8F-B733-3A93-2F6A-FA1A229BDE31}"/>
              </a:ext>
            </a:extLst>
          </p:cNvPr>
          <p:cNvSpPr/>
          <p:nvPr/>
        </p:nvSpPr>
        <p:spPr>
          <a:xfrm flipH="1">
            <a:off x="5854460" y="1155940"/>
            <a:ext cx="45719" cy="5387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A24C0A-38C7-FB7C-53FE-2D3CF382629E}"/>
              </a:ext>
            </a:extLst>
          </p:cNvPr>
          <p:cNvSpPr/>
          <p:nvPr/>
        </p:nvSpPr>
        <p:spPr>
          <a:xfrm rot="5400000">
            <a:off x="5831600" y="-3036475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8EE684-5F59-04C9-D759-1AE47C4D3EE6}"/>
              </a:ext>
            </a:extLst>
          </p:cNvPr>
          <p:cNvSpPr txBox="1"/>
          <p:nvPr/>
        </p:nvSpPr>
        <p:spPr>
          <a:xfrm>
            <a:off x="1846053" y="1221005"/>
            <a:ext cx="3674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Programmabschnitt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D99732-E86E-07A2-EF84-0226D48BD372}"/>
              </a:ext>
            </a:extLst>
          </p:cNvPr>
          <p:cNvSpPr txBox="1"/>
          <p:nvPr/>
        </p:nvSpPr>
        <p:spPr>
          <a:xfrm>
            <a:off x="7203057" y="1221006"/>
            <a:ext cx="4175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Zeitkomplexität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24B577-A1B0-572D-1537-73A0454AF229}"/>
              </a:ext>
            </a:extLst>
          </p:cNvPr>
          <p:cNvSpPr txBox="1"/>
          <p:nvPr/>
        </p:nvSpPr>
        <p:spPr>
          <a:xfrm>
            <a:off x="2477219" y="2184508"/>
            <a:ext cx="3674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Heuristik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CFFCEF-37FC-AC63-3560-44F789D7A709}"/>
              </a:ext>
            </a:extLst>
          </p:cNvPr>
          <p:cNvSpPr txBox="1"/>
          <p:nvPr/>
        </p:nvSpPr>
        <p:spPr>
          <a:xfrm>
            <a:off x="2304982" y="2911740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while</a:t>
            </a:r>
            <a:r>
              <a:rPr lang="de-DE" sz="2200" dirty="0"/>
              <a:t>-Schleife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79B665-3602-211B-CD85-887ABA6DF9C4}"/>
              </a:ext>
            </a:extLst>
          </p:cNvPr>
          <p:cNvSpPr txBox="1"/>
          <p:nvPr/>
        </p:nvSpPr>
        <p:spPr>
          <a:xfrm>
            <a:off x="2394550" y="3638972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for</a:t>
            </a:r>
            <a:r>
              <a:rPr lang="de-DE" sz="2200" dirty="0"/>
              <a:t>-Schleife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6FA7624-C467-6EE1-31B1-6FEEE155AB80}"/>
              </a:ext>
            </a:extLst>
          </p:cNvPr>
          <p:cNvSpPr txBox="1"/>
          <p:nvPr/>
        </p:nvSpPr>
        <p:spPr>
          <a:xfrm>
            <a:off x="2002766" y="4363952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Nachbar in Schlange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B17FA3-94D7-1DFC-AC2D-46CD65A9E6F1}"/>
              </a:ext>
            </a:extLst>
          </p:cNvPr>
          <p:cNvSpPr txBox="1"/>
          <p:nvPr/>
        </p:nvSpPr>
        <p:spPr>
          <a:xfrm>
            <a:off x="1972284" y="5088932"/>
            <a:ext cx="2579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heappop</a:t>
            </a:r>
            <a:r>
              <a:rPr lang="de-DE" sz="2200" dirty="0"/>
              <a:t> / </a:t>
            </a:r>
            <a:r>
              <a:rPr lang="de-DE" sz="2200" dirty="0" err="1"/>
              <a:t>heappush</a:t>
            </a:r>
            <a:endParaRPr lang="de-DE" sz="2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586310-AB4B-2A5D-5FDD-A3467A95029F}"/>
              </a:ext>
            </a:extLst>
          </p:cNvPr>
          <p:cNvSpPr txBox="1"/>
          <p:nvPr/>
        </p:nvSpPr>
        <p:spPr>
          <a:xfrm>
            <a:off x="7651630" y="2186099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C221E00-8B70-4D37-932D-503BCB0A78DB}"/>
              </a:ext>
            </a:extLst>
          </p:cNvPr>
          <p:cNvSpPr txBox="1"/>
          <p:nvPr/>
        </p:nvSpPr>
        <p:spPr>
          <a:xfrm>
            <a:off x="7651630" y="2910614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C64799B-04BA-37E7-B312-FB0CA8ADA603}"/>
              </a:ext>
            </a:extLst>
          </p:cNvPr>
          <p:cNvSpPr txBox="1"/>
          <p:nvPr/>
        </p:nvSpPr>
        <p:spPr>
          <a:xfrm>
            <a:off x="7651630" y="3638972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A708B6-B6B8-1504-7877-7E0432294238}"/>
              </a:ext>
            </a:extLst>
          </p:cNvPr>
          <p:cNvSpPr txBox="1"/>
          <p:nvPr/>
        </p:nvSpPr>
        <p:spPr>
          <a:xfrm>
            <a:off x="7651630" y="4363951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70CC4F-901E-C0A3-4732-A9385A00A4C9}"/>
              </a:ext>
            </a:extLst>
          </p:cNvPr>
          <p:cNvSpPr txBox="1"/>
          <p:nvPr/>
        </p:nvSpPr>
        <p:spPr>
          <a:xfrm>
            <a:off x="7481688" y="5088932"/>
            <a:ext cx="4540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O(log b)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1A3EE10-A34E-2CD4-25CF-E6F21067492E}"/>
              </a:ext>
            </a:extLst>
          </p:cNvPr>
          <p:cNvSpPr/>
          <p:nvPr/>
        </p:nvSpPr>
        <p:spPr>
          <a:xfrm rot="5400000">
            <a:off x="5966747" y="934528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47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3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16FC8F-B733-3A93-2F6A-FA1A229BDE31}"/>
              </a:ext>
            </a:extLst>
          </p:cNvPr>
          <p:cNvSpPr/>
          <p:nvPr/>
        </p:nvSpPr>
        <p:spPr>
          <a:xfrm flipH="1">
            <a:off x="5854460" y="1155940"/>
            <a:ext cx="45719" cy="5387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A24C0A-38C7-FB7C-53FE-2D3CF382629E}"/>
              </a:ext>
            </a:extLst>
          </p:cNvPr>
          <p:cNvSpPr/>
          <p:nvPr/>
        </p:nvSpPr>
        <p:spPr>
          <a:xfrm rot="5400000">
            <a:off x="5831600" y="-3036475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8EE684-5F59-04C9-D759-1AE47C4D3EE6}"/>
              </a:ext>
            </a:extLst>
          </p:cNvPr>
          <p:cNvSpPr txBox="1"/>
          <p:nvPr/>
        </p:nvSpPr>
        <p:spPr>
          <a:xfrm>
            <a:off x="1846053" y="1221005"/>
            <a:ext cx="3674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Programmabschnitt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D99732-E86E-07A2-EF84-0226D48BD372}"/>
              </a:ext>
            </a:extLst>
          </p:cNvPr>
          <p:cNvSpPr txBox="1"/>
          <p:nvPr/>
        </p:nvSpPr>
        <p:spPr>
          <a:xfrm>
            <a:off x="7203057" y="1221006"/>
            <a:ext cx="4175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Zeitkomplexität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24B577-A1B0-572D-1537-73A0454AF229}"/>
              </a:ext>
            </a:extLst>
          </p:cNvPr>
          <p:cNvSpPr txBox="1"/>
          <p:nvPr/>
        </p:nvSpPr>
        <p:spPr>
          <a:xfrm>
            <a:off x="2477219" y="2184508"/>
            <a:ext cx="3674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Heuristik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CFFCEF-37FC-AC63-3560-44F789D7A709}"/>
              </a:ext>
            </a:extLst>
          </p:cNvPr>
          <p:cNvSpPr txBox="1"/>
          <p:nvPr/>
        </p:nvSpPr>
        <p:spPr>
          <a:xfrm>
            <a:off x="2304982" y="2911740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while</a:t>
            </a:r>
            <a:r>
              <a:rPr lang="de-DE" sz="2200" dirty="0"/>
              <a:t>-Schleife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79B665-3602-211B-CD85-887ABA6DF9C4}"/>
              </a:ext>
            </a:extLst>
          </p:cNvPr>
          <p:cNvSpPr txBox="1"/>
          <p:nvPr/>
        </p:nvSpPr>
        <p:spPr>
          <a:xfrm>
            <a:off x="2394550" y="3638972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for</a:t>
            </a:r>
            <a:r>
              <a:rPr lang="de-DE" sz="2200" dirty="0"/>
              <a:t>-Schleife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6FA7624-C467-6EE1-31B1-6FEEE155AB80}"/>
              </a:ext>
            </a:extLst>
          </p:cNvPr>
          <p:cNvSpPr txBox="1"/>
          <p:nvPr/>
        </p:nvSpPr>
        <p:spPr>
          <a:xfrm>
            <a:off x="2002766" y="4363952"/>
            <a:ext cx="398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Nachbar in Schlange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B17FA3-94D7-1DFC-AC2D-46CD65A9E6F1}"/>
              </a:ext>
            </a:extLst>
          </p:cNvPr>
          <p:cNvSpPr txBox="1"/>
          <p:nvPr/>
        </p:nvSpPr>
        <p:spPr>
          <a:xfrm>
            <a:off x="1972284" y="5088932"/>
            <a:ext cx="2579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heappop</a:t>
            </a:r>
            <a:r>
              <a:rPr lang="de-DE" sz="2200" dirty="0"/>
              <a:t> / </a:t>
            </a:r>
            <a:r>
              <a:rPr lang="de-DE" sz="2200" dirty="0" err="1"/>
              <a:t>heappush</a:t>
            </a:r>
            <a:endParaRPr lang="de-DE" sz="2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586310-AB4B-2A5D-5FDD-A3467A95029F}"/>
              </a:ext>
            </a:extLst>
          </p:cNvPr>
          <p:cNvSpPr txBox="1"/>
          <p:nvPr/>
        </p:nvSpPr>
        <p:spPr>
          <a:xfrm>
            <a:off x="7651630" y="2186099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C221E00-8B70-4D37-932D-503BCB0A78DB}"/>
              </a:ext>
            </a:extLst>
          </p:cNvPr>
          <p:cNvSpPr txBox="1"/>
          <p:nvPr/>
        </p:nvSpPr>
        <p:spPr>
          <a:xfrm>
            <a:off x="7651630" y="2910614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C64799B-04BA-37E7-B312-FB0CA8ADA603}"/>
              </a:ext>
            </a:extLst>
          </p:cNvPr>
          <p:cNvSpPr txBox="1"/>
          <p:nvPr/>
        </p:nvSpPr>
        <p:spPr>
          <a:xfrm>
            <a:off x="7651630" y="3638972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A708B6-B6B8-1504-7877-7E0432294238}"/>
              </a:ext>
            </a:extLst>
          </p:cNvPr>
          <p:cNvSpPr txBox="1"/>
          <p:nvPr/>
        </p:nvSpPr>
        <p:spPr>
          <a:xfrm>
            <a:off x="7651630" y="4363951"/>
            <a:ext cx="119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O(b)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70CC4F-901E-C0A3-4732-A9385A00A4C9}"/>
              </a:ext>
            </a:extLst>
          </p:cNvPr>
          <p:cNvSpPr txBox="1"/>
          <p:nvPr/>
        </p:nvSpPr>
        <p:spPr>
          <a:xfrm>
            <a:off x="7481688" y="5088932"/>
            <a:ext cx="4540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O(log b)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1A3EE10-A34E-2CD4-25CF-E6F21067492E}"/>
              </a:ext>
            </a:extLst>
          </p:cNvPr>
          <p:cNvSpPr/>
          <p:nvPr/>
        </p:nvSpPr>
        <p:spPr>
          <a:xfrm rot="5400000">
            <a:off x="5966747" y="934528"/>
            <a:ext cx="45719" cy="9803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AEFD329-8D50-EF63-43EB-6CCC8C5A27C9}"/>
              </a:ext>
            </a:extLst>
          </p:cNvPr>
          <p:cNvSpPr txBox="1"/>
          <p:nvPr/>
        </p:nvSpPr>
        <p:spPr>
          <a:xfrm>
            <a:off x="7332454" y="5992469"/>
            <a:ext cx="4540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O(b² log b)</a:t>
            </a:r>
          </a:p>
        </p:txBody>
      </p:sp>
    </p:spTree>
    <p:extLst>
      <p:ext uri="{BB962C8B-B14F-4D97-AF65-F5344CB8AC3E}">
        <p14:creationId xmlns:p14="http://schemas.microsoft.com/office/powerpoint/2010/main" val="294682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4 Vorführung des Programmes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2E5B7-548D-B436-FF61-77629574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81" y="1517575"/>
            <a:ext cx="4471863" cy="38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18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WINF: Downloads">
            <a:extLst>
              <a:ext uri="{FF2B5EF4-FFF2-40B4-BE49-F238E27FC236}">
                <a16:creationId xmlns:a16="http://schemas.microsoft.com/office/drawing/2014/main" id="{D45FA1BC-15A7-1A1B-0D80-78465F66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97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49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811D90-580B-3232-7504-E3CE0B80491A}"/>
              </a:ext>
            </a:extLst>
          </p:cNvPr>
          <p:cNvSpPr txBox="1"/>
          <p:nvPr/>
        </p:nvSpPr>
        <p:spPr>
          <a:xfrm>
            <a:off x="457199" y="332442"/>
            <a:ext cx="10334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Quellen</a:t>
            </a:r>
          </a:p>
          <a:p>
            <a:r>
              <a:rPr lang="de-DE" dirty="0"/>
              <a:t>Bild 1: https://upload.wikimedia.org/wikipedia/commons/thumb/9/99/Sudoku_problem_1.svg/1200px-Sudoku_problem_1.svg.png</a:t>
            </a:r>
          </a:p>
          <a:p>
            <a:r>
              <a:rPr lang="de-DE" dirty="0"/>
              <a:t>Bild 2-13: Eigene Darstellung</a:t>
            </a:r>
          </a:p>
          <a:p>
            <a:r>
              <a:rPr lang="de-DE" dirty="0"/>
              <a:t>Bild 14: https://bwinf.de/fileadmin/user_upload/BWINF/Logo/BWINF-Logo_RGB_BWINF.jpg</a:t>
            </a:r>
          </a:p>
          <a:p>
            <a:endParaRPr lang="de-DE" dirty="0"/>
          </a:p>
          <a:p>
            <a:r>
              <a:rPr lang="de-DE"/>
              <a:t>Abrufdatum: 11.11.2023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16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9547EBB-FAC0-A66F-FBE8-B88695640B25}"/>
              </a:ext>
            </a:extLst>
          </p:cNvPr>
          <p:cNvSpPr txBox="1"/>
          <p:nvPr/>
        </p:nvSpPr>
        <p:spPr>
          <a:xfrm>
            <a:off x="612476" y="370936"/>
            <a:ext cx="9497683" cy="380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/>
              <a:t>Gliederung</a:t>
            </a:r>
          </a:p>
          <a:p>
            <a:endParaRPr lang="de-DE" sz="3000" dirty="0"/>
          </a:p>
          <a:p>
            <a:pPr>
              <a:lnSpc>
                <a:spcPct val="150000"/>
              </a:lnSpc>
            </a:pPr>
            <a:r>
              <a:rPr lang="de-DE" sz="3000" dirty="0"/>
              <a:t>1 Erläuterung der Aufgabenstellung</a:t>
            </a:r>
          </a:p>
          <a:p>
            <a:pPr>
              <a:lnSpc>
                <a:spcPct val="150000"/>
              </a:lnSpc>
            </a:pPr>
            <a:r>
              <a:rPr lang="de-DE" sz="3000" dirty="0"/>
              <a:t>2 Vorstellung der Lösungsidee</a:t>
            </a:r>
          </a:p>
          <a:p>
            <a:pPr>
              <a:lnSpc>
                <a:spcPct val="150000"/>
              </a:lnSpc>
            </a:pPr>
            <a:r>
              <a:rPr lang="de-DE" sz="3000" dirty="0"/>
              <a:t>3 Umsetzung</a:t>
            </a:r>
          </a:p>
          <a:p>
            <a:pPr>
              <a:lnSpc>
                <a:spcPct val="150000"/>
              </a:lnSpc>
            </a:pPr>
            <a:r>
              <a:rPr lang="de-DE" sz="3000" dirty="0"/>
              <a:t>4 Vorführung des Programmes</a:t>
            </a:r>
          </a:p>
        </p:txBody>
      </p:sp>
    </p:spTree>
    <p:extLst>
      <p:ext uri="{BB962C8B-B14F-4D97-AF65-F5344CB8AC3E}">
        <p14:creationId xmlns:p14="http://schemas.microsoft.com/office/powerpoint/2010/main" val="280201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1 Erläuterung der Aufgabenstellung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BB06F1-502C-F339-43AF-8CE294F1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33" y="1249114"/>
            <a:ext cx="4642933" cy="4653070"/>
          </a:xfrm>
          <a:prstGeom prst="rect">
            <a:avLst/>
          </a:prstGeom>
        </p:spPr>
      </p:pic>
      <p:sp>
        <p:nvSpPr>
          <p:cNvPr id="8" name="Pfeil: nach oben und unten 7">
            <a:extLst>
              <a:ext uri="{FF2B5EF4-FFF2-40B4-BE49-F238E27FC236}">
                <a16:creationId xmlns:a16="http://schemas.microsoft.com/office/drawing/2014/main" id="{DE4D6C2D-C0C9-0A4B-7E88-977F25294E96}"/>
              </a:ext>
            </a:extLst>
          </p:cNvPr>
          <p:cNvSpPr/>
          <p:nvPr/>
        </p:nvSpPr>
        <p:spPr>
          <a:xfrm>
            <a:off x="3213340" y="1319842"/>
            <a:ext cx="194093" cy="4582342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oben und unten 8">
            <a:extLst>
              <a:ext uri="{FF2B5EF4-FFF2-40B4-BE49-F238E27FC236}">
                <a16:creationId xmlns:a16="http://schemas.microsoft.com/office/drawing/2014/main" id="{9DA47432-2893-40FD-AF2B-978D09C67AFE}"/>
              </a:ext>
            </a:extLst>
          </p:cNvPr>
          <p:cNvSpPr/>
          <p:nvPr/>
        </p:nvSpPr>
        <p:spPr>
          <a:xfrm rot="5400000">
            <a:off x="5968657" y="3922145"/>
            <a:ext cx="194093" cy="4582342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7AC3250-26FF-37E9-31E5-D534EA03026F}"/>
              </a:ext>
            </a:extLst>
          </p:cNvPr>
          <p:cNvSpPr txBox="1"/>
          <p:nvPr/>
        </p:nvSpPr>
        <p:spPr>
          <a:xfrm>
            <a:off x="2786332" y="3344816"/>
            <a:ext cx="85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00ACCD-30DF-59A6-0929-A32F230B5AD7}"/>
              </a:ext>
            </a:extLst>
          </p:cNvPr>
          <p:cNvSpPr txBox="1"/>
          <p:nvPr/>
        </p:nvSpPr>
        <p:spPr>
          <a:xfrm>
            <a:off x="5885372" y="6213316"/>
            <a:ext cx="85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805919-AF91-FA35-BDCA-4CD767C9CECC}"/>
              </a:ext>
            </a:extLst>
          </p:cNvPr>
          <p:cNvSpPr/>
          <p:nvPr/>
        </p:nvSpPr>
        <p:spPr>
          <a:xfrm>
            <a:off x="5341803" y="2066925"/>
            <a:ext cx="723900" cy="72390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28FCDEC-51A5-96D9-FEA0-AFC92CF2108E}"/>
              </a:ext>
            </a:extLst>
          </p:cNvPr>
          <p:cNvSpPr/>
          <p:nvPr/>
        </p:nvSpPr>
        <p:spPr>
          <a:xfrm>
            <a:off x="6095999" y="5176945"/>
            <a:ext cx="723900" cy="72390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F06D97D-10CD-7B3A-A7C8-B69DE354A69D}"/>
              </a:ext>
            </a:extLst>
          </p:cNvPr>
          <p:cNvSpPr/>
          <p:nvPr/>
        </p:nvSpPr>
        <p:spPr>
          <a:xfrm>
            <a:off x="3834441" y="1288113"/>
            <a:ext cx="723900" cy="723900"/>
          </a:xfrm>
          <a:prstGeom prst="ellipse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70D5C10-0BDE-3392-181E-4C830BFB26C0}"/>
              </a:ext>
            </a:extLst>
          </p:cNvPr>
          <p:cNvSpPr/>
          <p:nvPr/>
        </p:nvSpPr>
        <p:spPr>
          <a:xfrm>
            <a:off x="5372099" y="2790825"/>
            <a:ext cx="723900" cy="723900"/>
          </a:xfrm>
          <a:prstGeom prst="ellipse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012A044-FCE8-120D-AEC3-3B17E0751E93}"/>
              </a:ext>
            </a:extLst>
          </p:cNvPr>
          <p:cNvSpPr/>
          <p:nvPr/>
        </p:nvSpPr>
        <p:spPr>
          <a:xfrm>
            <a:off x="4612256" y="4375210"/>
            <a:ext cx="723900" cy="723900"/>
          </a:xfrm>
          <a:prstGeom prst="ellipse">
            <a:avLst/>
          </a:prstGeom>
          <a:solidFill>
            <a:schemeClr val="accent1">
              <a:lumMod val="75000"/>
              <a:alpha val="2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FD0BEA-DA36-3A9F-8746-040AE9D87ECC}"/>
              </a:ext>
            </a:extLst>
          </p:cNvPr>
          <p:cNvSpPr/>
          <p:nvPr/>
        </p:nvSpPr>
        <p:spPr>
          <a:xfrm>
            <a:off x="5341803" y="1294502"/>
            <a:ext cx="723900" cy="723900"/>
          </a:xfrm>
          <a:prstGeom prst="ellipse">
            <a:avLst/>
          </a:prstGeom>
          <a:solidFill>
            <a:schemeClr val="accent1">
              <a:lumMod val="75000"/>
              <a:alpha val="2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7A341E7-9240-4383-B0A8-8211977773D1}"/>
              </a:ext>
            </a:extLst>
          </p:cNvPr>
          <p:cNvSpPr/>
          <p:nvPr/>
        </p:nvSpPr>
        <p:spPr>
          <a:xfrm>
            <a:off x="6152789" y="1294502"/>
            <a:ext cx="723900" cy="723900"/>
          </a:xfrm>
          <a:prstGeom prst="ellipse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3E968F-FE6A-497B-D1DB-5D33ED799A41}"/>
              </a:ext>
            </a:extLst>
          </p:cNvPr>
          <p:cNvSpPr/>
          <p:nvPr/>
        </p:nvSpPr>
        <p:spPr>
          <a:xfrm>
            <a:off x="6894782" y="2075732"/>
            <a:ext cx="723900" cy="723900"/>
          </a:xfrm>
          <a:prstGeom prst="ellipse">
            <a:avLst/>
          </a:prstGeom>
          <a:solidFill>
            <a:schemeClr val="accent4">
              <a:alpha val="2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91CCCAA-EF63-0202-3578-46C34EF68DA6}"/>
              </a:ext>
            </a:extLst>
          </p:cNvPr>
          <p:cNvSpPr/>
          <p:nvPr/>
        </p:nvSpPr>
        <p:spPr>
          <a:xfrm>
            <a:off x="7693566" y="3620974"/>
            <a:ext cx="723900" cy="723900"/>
          </a:xfrm>
          <a:prstGeom prst="ellipse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9AAD44D-2695-766F-8174-3981B63FB0ED}"/>
              </a:ext>
            </a:extLst>
          </p:cNvPr>
          <p:cNvSpPr/>
          <p:nvPr/>
        </p:nvSpPr>
        <p:spPr>
          <a:xfrm>
            <a:off x="7693566" y="5155361"/>
            <a:ext cx="723900" cy="723900"/>
          </a:xfrm>
          <a:prstGeom prst="ellipse">
            <a:avLst/>
          </a:prstGeom>
          <a:solidFill>
            <a:schemeClr val="accent4">
              <a:alpha val="2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0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1 Erläuterung der Aufgabenstellung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CC7AB6-6C4C-770C-77A6-6AFEA6B6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39" y="1128344"/>
            <a:ext cx="4642932" cy="464293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926A12B-A63D-EFDF-C59F-5405C77B2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128344"/>
            <a:ext cx="4642933" cy="4653070"/>
          </a:xfrm>
          <a:prstGeom prst="rect">
            <a:avLst/>
          </a:prstGeom>
        </p:spPr>
      </p:pic>
      <p:sp>
        <p:nvSpPr>
          <p:cNvPr id="5" name="Pfeil: nach oben und unten 4">
            <a:extLst>
              <a:ext uri="{FF2B5EF4-FFF2-40B4-BE49-F238E27FC236}">
                <a16:creationId xmlns:a16="http://schemas.microsoft.com/office/drawing/2014/main" id="{AF1554C8-B42E-3A88-3CCF-753C9A839979}"/>
              </a:ext>
            </a:extLst>
          </p:cNvPr>
          <p:cNvSpPr/>
          <p:nvPr/>
        </p:nvSpPr>
        <p:spPr>
          <a:xfrm>
            <a:off x="780691" y="1199072"/>
            <a:ext cx="194093" cy="4582342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: nach oben und unten 6">
            <a:extLst>
              <a:ext uri="{FF2B5EF4-FFF2-40B4-BE49-F238E27FC236}">
                <a16:creationId xmlns:a16="http://schemas.microsoft.com/office/drawing/2014/main" id="{16C43D4E-3402-95A2-602B-0660F5E99006}"/>
              </a:ext>
            </a:extLst>
          </p:cNvPr>
          <p:cNvSpPr/>
          <p:nvPr/>
        </p:nvSpPr>
        <p:spPr>
          <a:xfrm rot="5400000">
            <a:off x="3536008" y="3801375"/>
            <a:ext cx="194093" cy="4582342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FAE66B-2510-59F5-ADFF-40FCF8EE4767}"/>
              </a:ext>
            </a:extLst>
          </p:cNvPr>
          <p:cNvSpPr txBox="1"/>
          <p:nvPr/>
        </p:nvSpPr>
        <p:spPr>
          <a:xfrm>
            <a:off x="353683" y="3224046"/>
            <a:ext cx="85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8458DC9-A5B9-B868-7697-102356BDE7D3}"/>
              </a:ext>
            </a:extLst>
          </p:cNvPr>
          <p:cNvSpPr txBox="1"/>
          <p:nvPr/>
        </p:nvSpPr>
        <p:spPr>
          <a:xfrm>
            <a:off x="3452723" y="6092546"/>
            <a:ext cx="85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7618ADF-28F7-B84E-75C8-78AD5A3FB71D}"/>
              </a:ext>
            </a:extLst>
          </p:cNvPr>
          <p:cNvSpPr/>
          <p:nvPr/>
        </p:nvSpPr>
        <p:spPr>
          <a:xfrm>
            <a:off x="2909154" y="1946155"/>
            <a:ext cx="723900" cy="72390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55E2B6-FC12-5DAF-F265-70E93019E00F}"/>
              </a:ext>
            </a:extLst>
          </p:cNvPr>
          <p:cNvSpPr/>
          <p:nvPr/>
        </p:nvSpPr>
        <p:spPr>
          <a:xfrm>
            <a:off x="3663350" y="5056175"/>
            <a:ext cx="723900" cy="72390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C636281-1C8A-E328-487A-987BB9EA2B4B}"/>
              </a:ext>
            </a:extLst>
          </p:cNvPr>
          <p:cNvSpPr/>
          <p:nvPr/>
        </p:nvSpPr>
        <p:spPr>
          <a:xfrm>
            <a:off x="1401792" y="1167343"/>
            <a:ext cx="723900" cy="723900"/>
          </a:xfrm>
          <a:prstGeom prst="ellipse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AD73AA-7AFE-13E2-587E-B3454C0B8133}"/>
              </a:ext>
            </a:extLst>
          </p:cNvPr>
          <p:cNvSpPr/>
          <p:nvPr/>
        </p:nvSpPr>
        <p:spPr>
          <a:xfrm>
            <a:off x="2939450" y="2670055"/>
            <a:ext cx="723900" cy="723900"/>
          </a:xfrm>
          <a:prstGeom prst="ellipse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8410BD5-1B67-FE6E-850D-1A94E1EBED9B}"/>
              </a:ext>
            </a:extLst>
          </p:cNvPr>
          <p:cNvSpPr/>
          <p:nvPr/>
        </p:nvSpPr>
        <p:spPr>
          <a:xfrm>
            <a:off x="2179607" y="4254440"/>
            <a:ext cx="723900" cy="723900"/>
          </a:xfrm>
          <a:prstGeom prst="ellipse">
            <a:avLst/>
          </a:prstGeom>
          <a:solidFill>
            <a:schemeClr val="accent1">
              <a:lumMod val="75000"/>
              <a:alpha val="2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CDF6729-A705-4985-D406-E0945E30CFE5}"/>
              </a:ext>
            </a:extLst>
          </p:cNvPr>
          <p:cNvSpPr/>
          <p:nvPr/>
        </p:nvSpPr>
        <p:spPr>
          <a:xfrm>
            <a:off x="2909154" y="1173732"/>
            <a:ext cx="723900" cy="723900"/>
          </a:xfrm>
          <a:prstGeom prst="ellipse">
            <a:avLst/>
          </a:prstGeom>
          <a:solidFill>
            <a:schemeClr val="accent1">
              <a:lumMod val="75000"/>
              <a:alpha val="2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DB7B145-1A4C-0615-A052-15588CBD71BF}"/>
              </a:ext>
            </a:extLst>
          </p:cNvPr>
          <p:cNvSpPr/>
          <p:nvPr/>
        </p:nvSpPr>
        <p:spPr>
          <a:xfrm>
            <a:off x="3720140" y="1173732"/>
            <a:ext cx="723900" cy="723900"/>
          </a:xfrm>
          <a:prstGeom prst="ellipse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1D0F848-E9CE-9BA4-FF16-3E39F46F9743}"/>
              </a:ext>
            </a:extLst>
          </p:cNvPr>
          <p:cNvSpPr/>
          <p:nvPr/>
        </p:nvSpPr>
        <p:spPr>
          <a:xfrm>
            <a:off x="4462133" y="1954962"/>
            <a:ext cx="723900" cy="723900"/>
          </a:xfrm>
          <a:prstGeom prst="ellipse">
            <a:avLst/>
          </a:prstGeom>
          <a:solidFill>
            <a:schemeClr val="accent4">
              <a:alpha val="2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4CD875C-B24D-2B55-0B31-62DD3E5827E6}"/>
              </a:ext>
            </a:extLst>
          </p:cNvPr>
          <p:cNvSpPr/>
          <p:nvPr/>
        </p:nvSpPr>
        <p:spPr>
          <a:xfrm>
            <a:off x="5260917" y="3500204"/>
            <a:ext cx="723900" cy="723900"/>
          </a:xfrm>
          <a:prstGeom prst="ellipse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A20379F-3B85-862C-7B7D-29230D07B852}"/>
              </a:ext>
            </a:extLst>
          </p:cNvPr>
          <p:cNvSpPr/>
          <p:nvPr/>
        </p:nvSpPr>
        <p:spPr>
          <a:xfrm>
            <a:off x="5260917" y="5034591"/>
            <a:ext cx="723900" cy="723900"/>
          </a:xfrm>
          <a:prstGeom prst="ellipse">
            <a:avLst/>
          </a:prstGeom>
          <a:solidFill>
            <a:schemeClr val="accent4">
              <a:alpha val="2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2 Vorstellung der Lösungsidee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04B897-8A7F-F3AE-8306-D71DE541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5126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4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2 Vorstellung der Lösungsidee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04B897-8A7F-F3AE-8306-D71DE541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51267"/>
            <a:ext cx="4762500" cy="4762500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A4838FC5-1234-0F7B-21CC-3CF48BB71F1E}"/>
              </a:ext>
            </a:extLst>
          </p:cNvPr>
          <p:cNvSpPr/>
          <p:nvPr/>
        </p:nvSpPr>
        <p:spPr>
          <a:xfrm rot="884952">
            <a:off x="2294626" y="2216990"/>
            <a:ext cx="2078966" cy="2070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758C430-B3A0-778D-D934-EA559EF5D4D0}"/>
              </a:ext>
            </a:extLst>
          </p:cNvPr>
          <p:cNvSpPr/>
          <p:nvPr/>
        </p:nvSpPr>
        <p:spPr>
          <a:xfrm>
            <a:off x="2222738" y="3020110"/>
            <a:ext cx="2078966" cy="2070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2A0A4F7-E2B0-E4D7-722B-A705AC504B93}"/>
              </a:ext>
            </a:extLst>
          </p:cNvPr>
          <p:cNvSpPr/>
          <p:nvPr/>
        </p:nvSpPr>
        <p:spPr>
          <a:xfrm rot="21326412">
            <a:off x="2307463" y="3644311"/>
            <a:ext cx="2078966" cy="2070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7A28C5EE-2D63-9726-77DC-90F90E5C285D}"/>
              </a:ext>
            </a:extLst>
          </p:cNvPr>
          <p:cNvSpPr/>
          <p:nvPr/>
        </p:nvSpPr>
        <p:spPr>
          <a:xfrm rot="20282972">
            <a:off x="2494369" y="4404376"/>
            <a:ext cx="2078966" cy="2070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225C03-CF51-41A1-3AA1-BBBF66A444C3}"/>
              </a:ext>
            </a:extLst>
          </p:cNvPr>
          <p:cNvSpPr txBox="1"/>
          <p:nvPr/>
        </p:nvSpPr>
        <p:spPr>
          <a:xfrm>
            <a:off x="1676528" y="1802636"/>
            <a:ext cx="144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DFS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9ECECC-A89B-7835-EA83-F81F62100592}"/>
              </a:ext>
            </a:extLst>
          </p:cNvPr>
          <p:cNvSpPr txBox="1"/>
          <p:nvPr/>
        </p:nvSpPr>
        <p:spPr>
          <a:xfrm>
            <a:off x="1522383" y="2910001"/>
            <a:ext cx="144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BFS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FFAB24E-1521-7B10-B626-FE573F7C18B0}"/>
              </a:ext>
            </a:extLst>
          </p:cNvPr>
          <p:cNvSpPr txBox="1"/>
          <p:nvPr/>
        </p:nvSpPr>
        <p:spPr>
          <a:xfrm>
            <a:off x="845031" y="3653984"/>
            <a:ext cx="144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Backtracking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ED4708C-8E24-4F72-4789-3BECA294196A}"/>
              </a:ext>
            </a:extLst>
          </p:cNvPr>
          <p:cNvSpPr txBox="1"/>
          <p:nvPr/>
        </p:nvSpPr>
        <p:spPr>
          <a:xfrm>
            <a:off x="2087491" y="4810402"/>
            <a:ext cx="144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94329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2 Vorstellung der Lösungsidee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AAC9255-60BD-B70A-D41F-F53FDCD3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0" y="1659573"/>
            <a:ext cx="11261879" cy="35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6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BA3E961-8A8A-F5FF-52C9-1B860D81C966}"/>
              </a:ext>
            </a:extLst>
          </p:cNvPr>
          <p:cNvSpPr txBox="1"/>
          <p:nvPr/>
        </p:nvSpPr>
        <p:spPr>
          <a:xfrm>
            <a:off x="286829" y="220451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dirty="0"/>
              <a:t>2 Vorstellung der Lösungsidee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886A32-731B-8B90-B736-D1C8078B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873398"/>
            <a:ext cx="9945488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93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Vetter</dc:creator>
  <cp:lastModifiedBy>Ralf Vetter</cp:lastModifiedBy>
  <cp:revision>7</cp:revision>
  <dcterms:created xsi:type="dcterms:W3CDTF">2023-10-04T09:07:56Z</dcterms:created>
  <dcterms:modified xsi:type="dcterms:W3CDTF">2023-11-12T14:48:31Z</dcterms:modified>
</cp:coreProperties>
</file>