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CF9C3-FB0F-BDFE-EDC0-E77312BC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D31663-85D1-0D91-0607-196D76A0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081225-3904-3167-B379-7BA15237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31DF4-DC3D-2447-11AE-182780B1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1BBA3-8773-DE8B-D4B2-BC2794B0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2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56BE-88B8-B0EC-82EA-582A2B1B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871495-0FDD-E894-14D9-0E967BE84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A0556-5B8D-D0BB-C35B-09EDFE9F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40541-9E7A-43BD-DC25-49F9F36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B82E7-0098-CB96-8E74-ADD63723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5014C3-9BD4-084A-AAAF-41ADB5D62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B0BEA8-22E9-B00F-BF93-D7839190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CAF68-D386-DE83-CA44-8CB9493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46C33-72DC-9068-4457-1E388529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32622-56D3-9BF9-5C85-1F7CDF36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3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2CE84-945C-1F83-BDE7-A3ED8F08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61111-7423-8DF9-4F7D-CA2704A2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D9329-1502-13AC-510A-2ABA0307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CB7C7-8747-98EC-CFA6-7AA2273C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90E1B-C8AB-CD9D-E78C-AA650072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0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EC42F-5DF9-6F8E-2547-D6FA70E2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7E309D-243A-979C-E6ED-8D0D74EC5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EF6D3-7977-01F2-D29D-FAD29C1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265E8-DCA3-0B05-7580-856492DD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3649D-FFBB-A429-D45B-CF392A46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65852-032D-6D99-3613-90A5083D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BEC6F-B5C5-F263-98F4-55809BD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3D198B-46AE-A9CC-8192-15C3B79F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EBCB74-DD63-B0E6-04BD-84D0F740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E067A-C036-484D-1E83-F3D5D5F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73036-B964-1BAC-4C4C-F808F243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6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FABF8-005C-E05A-6C65-991498AB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70547-CB80-12B5-4611-280C13CC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81277B-B19E-D692-7411-9430ED51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9AD320-2D4C-21CE-4672-31BD1AF1B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C6D8F0-8CD0-2FAE-914E-0E97CA079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AB6FF1-4EE6-EE63-D918-BB20111A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ECD4B-1715-36DB-CE41-7B184ECA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0CD1D3-1913-4C67-4386-57D754B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A92C-6435-2079-BA7E-F0509820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8B932E-C528-A52D-E110-5A6AE4BA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CAB68-BE89-B14F-8643-7444E8E4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62D687-847A-FB8A-C1CB-D6065D86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0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1A7AEC-7749-88E3-6EF2-754F8C6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44AECD-F41F-C9A0-8DC7-9573A721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84E8E-1CF8-7926-3778-DE86B503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34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A3E0-C8A2-0EF7-8FAF-CF7E2CF3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1F960-D37D-D408-AD1A-A9EADB23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A4184-05E6-1A2E-BAA5-39CA2912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D8A3E-80A5-DE2B-5EB7-A604A053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C00F8F-63BE-6CA5-3764-050BBDFA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DB483-6DCB-FC65-5D9A-961226CD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4E58D-0DF8-3A33-8110-56745265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691849-E4BA-22C1-EB5F-BEF1A3E5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F31A12-497A-83BC-C1C7-15D9B7D74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31ACA-A873-896C-2D66-FDB5F7F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B38363-639D-4A22-C28B-FB3FB217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5FF32D-E078-184F-D6A1-92CFD2A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3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BEA8DE-51C9-485B-A36A-2F9F5003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CE98C-107F-A524-6606-661A50BD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0CAD0-3D88-8FCA-D5E3-BD578432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D16C-048B-48AA-B954-EEAAEE381F33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441CA-19B5-F284-0A0D-C663FB52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2C815-80A2-2FC8-F8D3-655C44D0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20B0-8FE6-40DD-BE30-A1C7F5D0A2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5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848DA9-BAB2-2EF6-B214-7F70F17FA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" t="2030" r="3196" b="3340"/>
          <a:stretch/>
        </p:blipFill>
        <p:spPr>
          <a:xfrm>
            <a:off x="1009291" y="586596"/>
            <a:ext cx="10067026" cy="5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85FD901-BBA0-C6E6-149C-66997744D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609206"/>
            <a:ext cx="1009790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80C2CE-186E-53FB-BAA7-ECF6E3C5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604443"/>
            <a:ext cx="1014554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3F588D0-C9BB-9AB8-BDDB-C90C3DCD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609206"/>
            <a:ext cx="10155067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80FFEE9-75D4-83A8-3292-A517FE4C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599680"/>
            <a:ext cx="1013601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4993300-250C-0FAD-FC55-9BE8056D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613969"/>
            <a:ext cx="9983593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7A7D5E-2277-3CC5-9BE1-09FB484C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3" y="1414181"/>
            <a:ext cx="3972479" cy="40296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E73AC9F-4707-15BB-9A77-45898D57E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34"/>
          <a:stretch/>
        </p:blipFill>
        <p:spPr>
          <a:xfrm>
            <a:off x="5300768" y="1414181"/>
            <a:ext cx="4343565" cy="45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Vetter</dc:creator>
  <cp:lastModifiedBy>Ralf Vetter</cp:lastModifiedBy>
  <cp:revision>1</cp:revision>
  <dcterms:created xsi:type="dcterms:W3CDTF">2023-09-09T14:14:49Z</dcterms:created>
  <dcterms:modified xsi:type="dcterms:W3CDTF">2023-09-09T15:45:42Z</dcterms:modified>
</cp:coreProperties>
</file>