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287000" cy="10287000"/>
  <p:notesSz cx="10287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1525" y="3188970"/>
            <a:ext cx="874395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5760720"/>
            <a:ext cx="72009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14350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297805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286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3092" y="4677521"/>
            <a:ext cx="9820275" cy="2190750"/>
          </a:xfrm>
          <a:custGeom>
            <a:avLst/>
            <a:gdLst/>
            <a:ahLst/>
            <a:cxnLst/>
            <a:rect l="l" t="t" r="r" b="b"/>
            <a:pathLst>
              <a:path w="9820275" h="2190750">
                <a:moveTo>
                  <a:pt x="9820278" y="2190735"/>
                </a:moveTo>
                <a:lnTo>
                  <a:pt x="0" y="2190735"/>
                </a:lnTo>
                <a:lnTo>
                  <a:pt x="0" y="0"/>
                </a:lnTo>
                <a:lnTo>
                  <a:pt x="9820278" y="0"/>
                </a:lnTo>
                <a:lnTo>
                  <a:pt x="9820278" y="2190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0287000" y="0"/>
                </a:lnTo>
                <a:lnTo>
                  <a:pt x="10287000" y="10287000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373" y="-211823"/>
            <a:ext cx="9516253" cy="271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6643" y="1990891"/>
            <a:ext cx="8513712" cy="4207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97580" y="9566910"/>
            <a:ext cx="32918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1435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40664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png"/><Relationship Id="rId6" Type="http://schemas.openxmlformats.org/officeDocument/2006/relationships/image" Target="../media/image2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s.wikipedia.org/wiki/Cinemat%C3%B3grafo" TargetMode="External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528" y="5143499"/>
            <a:ext cx="570545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667324"/>
            <a:ext cx="4268097" cy="444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44837" y="160904"/>
            <a:ext cx="3641910" cy="2545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3712" y="1494694"/>
            <a:ext cx="2435466" cy="381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39799" y="1756217"/>
            <a:ext cx="2952749" cy="3305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6456" y="157454"/>
            <a:ext cx="9091930" cy="1697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5400" spc="-1310">
                <a:solidFill>
                  <a:srgbClr val="FFFFFF"/>
                </a:solidFill>
                <a:latin typeface="Arial"/>
                <a:cs typeface="Arial"/>
              </a:rPr>
              <a:t>CENTRO </a:t>
            </a:r>
            <a:r>
              <a:rPr dirty="0" sz="5400" spc="-1160">
                <a:solidFill>
                  <a:srgbClr val="FFFFFF"/>
                </a:solidFill>
                <a:latin typeface="Arial"/>
                <a:cs typeface="Arial"/>
              </a:rPr>
              <a:t>TECNICO </a:t>
            </a:r>
            <a:r>
              <a:rPr dirty="0" sz="5400" spc="-790">
                <a:solidFill>
                  <a:srgbClr val="FFFFFF"/>
                </a:solidFill>
                <a:latin typeface="Arial"/>
                <a:cs typeface="Arial"/>
              </a:rPr>
              <a:t>VOC</a:t>
            </a:r>
            <a:r>
              <a:rPr dirty="0" sz="5300" spc="-790">
                <a:solidFill>
                  <a:srgbClr val="FFFFFF"/>
                </a:solidFill>
                <a:latin typeface="UnPilgia"/>
                <a:cs typeface="UnPilgia"/>
              </a:rPr>
              <a:t>A</a:t>
            </a:r>
            <a:r>
              <a:rPr dirty="0" sz="5400" spc="-790">
                <a:solidFill>
                  <a:srgbClr val="FFFFFF"/>
                </a:solidFill>
                <a:latin typeface="Arial"/>
                <a:cs typeface="Arial"/>
              </a:rPr>
              <a:t>CION</a:t>
            </a:r>
            <a:r>
              <a:rPr dirty="0" sz="5300" spc="-790">
                <a:solidFill>
                  <a:srgbClr val="FFFFFF"/>
                </a:solidFill>
                <a:latin typeface="UnPilgia"/>
                <a:cs typeface="UnPilgia"/>
              </a:rPr>
              <a:t>A</a:t>
            </a:r>
            <a:r>
              <a:rPr dirty="0" sz="5400" spc="-79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5400" spc="-3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400" spc="-1330">
                <a:solidFill>
                  <a:srgbClr val="FFFFFF"/>
                </a:solidFill>
                <a:latin typeface="Arial"/>
                <a:cs typeface="Arial"/>
              </a:rPr>
              <a:t>PEDRO</a:t>
            </a:r>
            <a:endParaRPr sz="5400">
              <a:latin typeface="Arial"/>
              <a:cs typeface="Arial"/>
            </a:endParaRPr>
          </a:p>
          <a:p>
            <a:pPr algn="ctr" marL="563245">
              <a:lnSpc>
                <a:spcPct val="100000"/>
              </a:lnSpc>
              <a:spcBef>
                <a:spcPts val="195"/>
              </a:spcBef>
            </a:pPr>
            <a:r>
              <a:rPr dirty="0" sz="5400" spc="-1050">
                <a:solidFill>
                  <a:srgbClr val="FFFFFF"/>
                </a:solidFill>
                <a:latin typeface="Arial"/>
                <a:cs typeface="Arial"/>
              </a:rPr>
              <a:t>NUFIO</a:t>
            </a:r>
            <a:endParaRPr sz="5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851" y="5120078"/>
            <a:ext cx="6693534" cy="5108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dirty="0" sz="5600" spc="140" b="1">
                <a:solidFill>
                  <a:srgbClr val="FFFFFF"/>
                </a:solidFill>
                <a:latin typeface="Arial"/>
                <a:cs typeface="Arial"/>
              </a:rPr>
              <a:t>lengua </a:t>
            </a:r>
            <a:r>
              <a:rPr dirty="0" sz="5600" spc="7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5600" spc="-4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600" spc="310" b="1">
                <a:solidFill>
                  <a:srgbClr val="FFFFFF"/>
                </a:solidFill>
                <a:latin typeface="Arial"/>
                <a:cs typeface="Arial"/>
              </a:rPr>
              <a:t>literatura</a:t>
            </a:r>
            <a:endParaRPr sz="5600">
              <a:latin typeface="Arial"/>
              <a:cs typeface="Arial"/>
            </a:endParaRPr>
          </a:p>
          <a:p>
            <a:pPr marL="53975" marR="862330" indent="-41910">
              <a:lnSpc>
                <a:spcPct val="160800"/>
              </a:lnSpc>
            </a:pPr>
            <a:r>
              <a:rPr dirty="0" sz="5600" spc="220" b="1">
                <a:solidFill>
                  <a:srgbClr val="FFFFFF"/>
                </a:solidFill>
                <a:latin typeface="Arial"/>
                <a:cs typeface="Arial"/>
              </a:rPr>
              <a:t>fernando</a:t>
            </a:r>
            <a:r>
              <a:rPr dirty="0" sz="5600" spc="-1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600" spc="75" b="1">
                <a:solidFill>
                  <a:srgbClr val="FFFFFF"/>
                </a:solidFill>
                <a:latin typeface="Arial"/>
                <a:cs typeface="Arial"/>
              </a:rPr>
              <a:t>santos  </a:t>
            </a:r>
            <a:r>
              <a:rPr dirty="0" sz="5600" spc="175" b="1">
                <a:solidFill>
                  <a:srgbClr val="FFFFFF"/>
                </a:solidFill>
                <a:latin typeface="Arial"/>
                <a:cs typeface="Arial"/>
              </a:rPr>
              <a:t>11mo</a:t>
            </a:r>
            <a:r>
              <a:rPr dirty="0" sz="56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600" spc="8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600">
              <a:latin typeface="Arial"/>
              <a:cs typeface="Arial"/>
            </a:endParaRPr>
          </a:p>
          <a:p>
            <a:pPr marL="2025014">
              <a:lnSpc>
                <a:spcPct val="100000"/>
              </a:lnSpc>
              <a:spcBef>
                <a:spcPts val="4010"/>
              </a:spcBef>
            </a:pPr>
            <a:r>
              <a:rPr dirty="0" sz="6400" spc="40" b="1">
                <a:solidFill>
                  <a:srgbClr val="FFFFFF"/>
                </a:solidFill>
                <a:latin typeface="Arial"/>
                <a:cs typeface="Arial"/>
              </a:rPr>
              <a:t>Año</a:t>
            </a:r>
            <a:r>
              <a:rPr dirty="0" sz="64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400" spc="90" b="1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547" y="3289159"/>
            <a:ext cx="10006965" cy="452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875">
              <a:lnSpc>
                <a:spcPct val="115199"/>
              </a:lnSpc>
              <a:spcBef>
                <a:spcPts val="100"/>
              </a:spcBef>
            </a:pPr>
            <a:r>
              <a:rPr dirty="0" sz="3200" spc="-65" b="1">
                <a:latin typeface="Arial"/>
                <a:cs typeface="Arial"/>
              </a:rPr>
              <a:t>*POESIA:</a:t>
            </a:r>
            <a:r>
              <a:rPr dirty="0" sz="3200" spc="-65">
                <a:latin typeface="Arial"/>
                <a:cs typeface="Arial"/>
              </a:rPr>
              <a:t>La </a:t>
            </a:r>
            <a:r>
              <a:rPr dirty="0" sz="3200" spc="-5">
                <a:latin typeface="Arial"/>
                <a:cs typeface="Arial"/>
              </a:rPr>
              <a:t>poesia </a:t>
            </a:r>
            <a:r>
              <a:rPr dirty="0" sz="3200" spc="-25">
                <a:latin typeface="Arial"/>
                <a:cs typeface="Arial"/>
              </a:rPr>
              <a:t>hace </a:t>
            </a:r>
            <a:r>
              <a:rPr dirty="0" sz="3200" spc="25">
                <a:latin typeface="Arial"/>
                <a:cs typeface="Arial"/>
              </a:rPr>
              <a:t>referencia </a:t>
            </a:r>
            <a:r>
              <a:rPr dirty="0" sz="3200" spc="-40">
                <a:latin typeface="Arial"/>
                <a:cs typeface="Arial"/>
              </a:rPr>
              <a:t>al </a:t>
            </a:r>
            <a:r>
              <a:rPr dirty="0" sz="3200" spc="30">
                <a:latin typeface="Arial"/>
                <a:cs typeface="Arial"/>
              </a:rPr>
              <a:t>genero </a:t>
            </a:r>
            <a:r>
              <a:rPr dirty="0" sz="3200" spc="45">
                <a:latin typeface="Arial"/>
                <a:cs typeface="Arial"/>
              </a:rPr>
              <a:t>de</a:t>
            </a:r>
            <a:r>
              <a:rPr dirty="0" sz="3200" spc="-335">
                <a:latin typeface="Arial"/>
                <a:cs typeface="Arial"/>
              </a:rPr>
              <a:t> </a:t>
            </a:r>
            <a:r>
              <a:rPr dirty="0" sz="3200" spc="35">
                <a:latin typeface="Arial"/>
                <a:cs typeface="Arial"/>
              </a:rPr>
              <a:t>obras  </a:t>
            </a:r>
            <a:r>
              <a:rPr dirty="0" sz="3200" spc="-10">
                <a:latin typeface="Arial"/>
                <a:cs typeface="Arial"/>
              </a:rPr>
              <a:t>escritas </a:t>
            </a:r>
            <a:r>
              <a:rPr dirty="0" sz="3200" spc="35">
                <a:latin typeface="Arial"/>
                <a:cs typeface="Arial"/>
              </a:rPr>
              <a:t>en</a:t>
            </a:r>
            <a:r>
              <a:rPr dirty="0" sz="3200" spc="-114">
                <a:latin typeface="Arial"/>
                <a:cs typeface="Arial"/>
              </a:rPr>
              <a:t> </a:t>
            </a:r>
            <a:r>
              <a:rPr dirty="0" sz="3200" spc="-25">
                <a:latin typeface="Arial"/>
                <a:cs typeface="Arial"/>
              </a:rPr>
              <a:t>verso.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15199"/>
              </a:lnSpc>
            </a:pPr>
            <a:r>
              <a:rPr dirty="0" sz="3200" spc="-65" b="1">
                <a:latin typeface="Arial"/>
                <a:cs typeface="Arial"/>
              </a:rPr>
              <a:t>*PROSA: </a:t>
            </a:r>
            <a:r>
              <a:rPr dirty="0" sz="3200" spc="-40">
                <a:latin typeface="Arial"/>
                <a:cs typeface="Arial"/>
              </a:rPr>
              <a:t>la </a:t>
            </a:r>
            <a:r>
              <a:rPr dirty="0" sz="3200" spc="35">
                <a:latin typeface="Arial"/>
                <a:cs typeface="Arial"/>
              </a:rPr>
              <a:t>prosa </a:t>
            </a:r>
            <a:r>
              <a:rPr dirty="0" sz="3200" spc="-70">
                <a:latin typeface="Arial"/>
                <a:cs typeface="Arial"/>
              </a:rPr>
              <a:t>es </a:t>
            </a:r>
            <a:r>
              <a:rPr dirty="0" sz="3200" spc="50">
                <a:latin typeface="Arial"/>
                <a:cs typeface="Arial"/>
              </a:rPr>
              <a:t>lo </a:t>
            </a:r>
            <a:r>
              <a:rPr dirty="0" sz="3200" spc="65">
                <a:latin typeface="Arial"/>
                <a:cs typeface="Arial"/>
              </a:rPr>
              <a:t>que </a:t>
            </a:r>
            <a:r>
              <a:rPr dirty="0" sz="3200" spc="-70">
                <a:latin typeface="Arial"/>
                <a:cs typeface="Arial"/>
              </a:rPr>
              <a:t>se </a:t>
            </a:r>
            <a:r>
              <a:rPr dirty="0" sz="3200" spc="65">
                <a:latin typeface="Arial"/>
                <a:cs typeface="Arial"/>
              </a:rPr>
              <a:t>contrapone </a:t>
            </a:r>
            <a:r>
              <a:rPr dirty="0" sz="3200" spc="-85">
                <a:latin typeface="Arial"/>
                <a:cs typeface="Arial"/>
              </a:rPr>
              <a:t>a  </a:t>
            </a:r>
            <a:r>
              <a:rPr dirty="0" sz="3200" spc="35">
                <a:latin typeface="Arial"/>
                <a:cs typeface="Arial"/>
              </a:rPr>
              <a:t>poesia,modernamente </a:t>
            </a:r>
            <a:r>
              <a:rPr dirty="0" sz="3200" spc="-40">
                <a:latin typeface="Arial"/>
                <a:cs typeface="Arial"/>
              </a:rPr>
              <a:t>la </a:t>
            </a:r>
            <a:r>
              <a:rPr dirty="0" sz="3200" spc="75">
                <a:latin typeface="Arial"/>
                <a:cs typeface="Arial"/>
              </a:rPr>
              <a:t>obra </a:t>
            </a:r>
            <a:r>
              <a:rPr dirty="0" sz="3200" spc="35">
                <a:latin typeface="Arial"/>
                <a:cs typeface="Arial"/>
              </a:rPr>
              <a:t>en prosa </a:t>
            </a:r>
            <a:r>
              <a:rPr dirty="0" sz="3200" spc="-70">
                <a:latin typeface="Arial"/>
                <a:cs typeface="Arial"/>
              </a:rPr>
              <a:t>es </a:t>
            </a:r>
            <a:r>
              <a:rPr dirty="0" sz="3200" spc="5">
                <a:latin typeface="Arial"/>
                <a:cs typeface="Arial"/>
              </a:rPr>
              <a:t>aquella</a:t>
            </a:r>
            <a:r>
              <a:rPr dirty="0" sz="3200" spc="-540">
                <a:latin typeface="Arial"/>
                <a:cs typeface="Arial"/>
              </a:rPr>
              <a:t> </a:t>
            </a:r>
            <a:r>
              <a:rPr dirty="0" sz="3200" spc="65">
                <a:latin typeface="Arial"/>
                <a:cs typeface="Arial"/>
              </a:rPr>
              <a:t>que  </a:t>
            </a:r>
            <a:r>
              <a:rPr dirty="0" sz="3200" spc="95">
                <a:latin typeface="Arial"/>
                <a:cs typeface="Arial"/>
              </a:rPr>
              <a:t>no </a:t>
            </a:r>
            <a:r>
              <a:rPr dirty="0" sz="3200" spc="-55">
                <a:latin typeface="Arial"/>
                <a:cs typeface="Arial"/>
              </a:rPr>
              <a:t>alcanza </a:t>
            </a:r>
            <a:r>
              <a:rPr dirty="0" sz="3200" spc="-40">
                <a:latin typeface="Arial"/>
                <a:cs typeface="Arial"/>
              </a:rPr>
              <a:t>la </a:t>
            </a:r>
            <a:r>
              <a:rPr dirty="0" sz="3200" spc="75">
                <a:latin typeface="Arial"/>
                <a:cs typeface="Arial"/>
              </a:rPr>
              <a:t>plenitud </a:t>
            </a:r>
            <a:r>
              <a:rPr dirty="0" sz="3200" spc="45">
                <a:latin typeface="Arial"/>
                <a:cs typeface="Arial"/>
              </a:rPr>
              <a:t>de </a:t>
            </a:r>
            <a:r>
              <a:rPr dirty="0" sz="3200" spc="-40">
                <a:latin typeface="Arial"/>
                <a:cs typeface="Arial"/>
              </a:rPr>
              <a:t>la </a:t>
            </a:r>
            <a:r>
              <a:rPr dirty="0" sz="3200" spc="35">
                <a:latin typeface="Arial"/>
                <a:cs typeface="Arial"/>
              </a:rPr>
              <a:t>expresion </a:t>
            </a:r>
            <a:r>
              <a:rPr dirty="0" sz="3200" spc="15">
                <a:latin typeface="Arial"/>
                <a:cs typeface="Arial"/>
              </a:rPr>
              <a:t>artistica </a:t>
            </a:r>
            <a:r>
              <a:rPr dirty="0" sz="3200" spc="95">
                <a:latin typeface="Arial"/>
                <a:cs typeface="Arial"/>
              </a:rPr>
              <a:t>o </a:t>
            </a:r>
            <a:r>
              <a:rPr dirty="0" sz="3200" spc="65">
                <a:latin typeface="Arial"/>
                <a:cs typeface="Arial"/>
              </a:rPr>
              <a:t>que  </a:t>
            </a:r>
            <a:r>
              <a:rPr dirty="0" sz="3200" spc="55">
                <a:latin typeface="Arial"/>
                <a:cs typeface="Arial"/>
              </a:rPr>
              <a:t>responde </a:t>
            </a:r>
            <a:r>
              <a:rPr dirty="0" sz="3200" spc="15">
                <a:latin typeface="Arial"/>
                <a:cs typeface="Arial"/>
              </a:rPr>
              <a:t>solo </a:t>
            </a:r>
            <a:r>
              <a:rPr dirty="0" sz="3200" spc="-85">
                <a:latin typeface="Arial"/>
                <a:cs typeface="Arial"/>
              </a:rPr>
              <a:t>a </a:t>
            </a:r>
            <a:r>
              <a:rPr dirty="0" sz="3200">
                <a:latin typeface="Arial"/>
                <a:cs typeface="Arial"/>
              </a:rPr>
              <a:t>unas </a:t>
            </a:r>
            <a:r>
              <a:rPr dirty="0" sz="3200" spc="10">
                <a:latin typeface="Arial"/>
                <a:cs typeface="Arial"/>
              </a:rPr>
              <a:t>finalidades</a:t>
            </a:r>
            <a:r>
              <a:rPr dirty="0" sz="3200" spc="-295">
                <a:latin typeface="Arial"/>
                <a:cs typeface="Arial"/>
              </a:rPr>
              <a:t> </a:t>
            </a:r>
            <a:r>
              <a:rPr dirty="0" sz="3200" spc="-15">
                <a:latin typeface="Arial"/>
                <a:cs typeface="Arial"/>
              </a:rPr>
              <a:t>practicas.</a:t>
            </a:r>
            <a:endParaRPr sz="3200">
              <a:latin typeface="Arial"/>
              <a:cs typeface="Arial"/>
            </a:endParaRPr>
          </a:p>
          <a:p>
            <a:pPr marL="12700" marR="593725">
              <a:lnSpc>
                <a:spcPct val="115199"/>
              </a:lnSpc>
              <a:spcBef>
                <a:spcPts val="5"/>
              </a:spcBef>
            </a:pPr>
            <a:r>
              <a:rPr dirty="0" sz="3200" spc="-65" b="1">
                <a:latin typeface="Arial"/>
                <a:cs typeface="Arial"/>
              </a:rPr>
              <a:t>*TEATRO:</a:t>
            </a:r>
            <a:r>
              <a:rPr dirty="0" sz="3200" spc="-65">
                <a:latin typeface="Arial"/>
                <a:cs typeface="Arial"/>
              </a:rPr>
              <a:t>es </a:t>
            </a:r>
            <a:r>
              <a:rPr dirty="0" sz="3200" spc="-10">
                <a:latin typeface="Arial"/>
                <a:cs typeface="Arial"/>
              </a:rPr>
              <a:t>el </a:t>
            </a:r>
            <a:r>
              <a:rPr dirty="0" sz="3200" spc="30">
                <a:latin typeface="Arial"/>
                <a:cs typeface="Arial"/>
              </a:rPr>
              <a:t>genero </a:t>
            </a:r>
            <a:r>
              <a:rPr dirty="0" sz="3200" spc="55">
                <a:latin typeface="Arial"/>
                <a:cs typeface="Arial"/>
              </a:rPr>
              <a:t>literario </a:t>
            </a:r>
            <a:r>
              <a:rPr dirty="0" sz="3200" spc="65">
                <a:latin typeface="Arial"/>
                <a:cs typeface="Arial"/>
              </a:rPr>
              <a:t>que comprende </a:t>
            </a:r>
            <a:r>
              <a:rPr dirty="0" sz="3200" spc="-65">
                <a:latin typeface="Arial"/>
                <a:cs typeface="Arial"/>
              </a:rPr>
              <a:t>las  </a:t>
            </a:r>
            <a:r>
              <a:rPr dirty="0" sz="3200" spc="35">
                <a:latin typeface="Arial"/>
                <a:cs typeface="Arial"/>
              </a:rPr>
              <a:t>obras </a:t>
            </a:r>
            <a:r>
              <a:rPr dirty="0" sz="3200">
                <a:latin typeface="Arial"/>
                <a:cs typeface="Arial"/>
              </a:rPr>
              <a:t>concebidas </a:t>
            </a:r>
            <a:r>
              <a:rPr dirty="0" sz="3200" spc="35">
                <a:latin typeface="Arial"/>
                <a:cs typeface="Arial"/>
              </a:rPr>
              <a:t>en </a:t>
            </a:r>
            <a:r>
              <a:rPr dirty="0" sz="3200" spc="105">
                <a:latin typeface="Arial"/>
                <a:cs typeface="Arial"/>
              </a:rPr>
              <a:t>un </a:t>
            </a:r>
            <a:r>
              <a:rPr dirty="0" sz="3200" spc="15">
                <a:latin typeface="Arial"/>
                <a:cs typeface="Arial"/>
              </a:rPr>
              <a:t>ecenario </a:t>
            </a:r>
            <a:r>
              <a:rPr dirty="0" sz="3200" spc="-135">
                <a:latin typeface="Arial"/>
                <a:cs typeface="Arial"/>
              </a:rPr>
              <a:t>y </a:t>
            </a:r>
            <a:r>
              <a:rPr dirty="0" sz="3200" spc="40">
                <a:latin typeface="Arial"/>
                <a:cs typeface="Arial"/>
              </a:rPr>
              <a:t>ante </a:t>
            </a:r>
            <a:r>
              <a:rPr dirty="0" sz="3200" spc="105">
                <a:latin typeface="Arial"/>
                <a:cs typeface="Arial"/>
              </a:rPr>
              <a:t>un</a:t>
            </a:r>
            <a:r>
              <a:rPr dirty="0" sz="3200" spc="-535">
                <a:latin typeface="Arial"/>
                <a:cs typeface="Arial"/>
              </a:rPr>
              <a:t> </a:t>
            </a:r>
            <a:r>
              <a:rPr dirty="0" sz="3200" spc="25">
                <a:latin typeface="Arial"/>
                <a:cs typeface="Arial"/>
              </a:rPr>
              <a:t>publico.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0978" y="7912989"/>
            <a:ext cx="4343399" cy="2371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8819" y="1794"/>
            <a:ext cx="9809480" cy="2997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6100"/>
              </a:lnSpc>
              <a:spcBef>
                <a:spcPts val="95"/>
              </a:spcBef>
            </a:pPr>
            <a:r>
              <a:rPr dirty="0" sz="5600" spc="125"/>
              <a:t>Algunos </a:t>
            </a:r>
            <a:r>
              <a:rPr dirty="0" sz="5600" spc="260"/>
              <a:t>de </a:t>
            </a:r>
            <a:r>
              <a:rPr dirty="0" sz="5600" spc="204"/>
              <a:t>generos </a:t>
            </a:r>
            <a:r>
              <a:rPr dirty="0" sz="5600" spc="285"/>
              <a:t>mas  </a:t>
            </a:r>
            <a:r>
              <a:rPr dirty="0" sz="5600" spc="254"/>
              <a:t>modernos</a:t>
            </a:r>
            <a:r>
              <a:rPr dirty="0" sz="5600" spc="-120"/>
              <a:t> </a:t>
            </a:r>
            <a:r>
              <a:rPr dirty="0" sz="5600" spc="260"/>
              <a:t>de</a:t>
            </a:r>
            <a:r>
              <a:rPr dirty="0" sz="5600" spc="-120"/>
              <a:t> </a:t>
            </a:r>
            <a:r>
              <a:rPr dirty="0" sz="5600" spc="310"/>
              <a:t>la</a:t>
            </a:r>
            <a:r>
              <a:rPr dirty="0" sz="5600" spc="-114"/>
              <a:t> </a:t>
            </a:r>
            <a:r>
              <a:rPr dirty="0" sz="5600" spc="295"/>
              <a:t>historia</a:t>
            </a:r>
            <a:r>
              <a:rPr dirty="0" sz="5600" spc="-120"/>
              <a:t> </a:t>
            </a:r>
            <a:r>
              <a:rPr dirty="0" sz="5600" spc="260"/>
              <a:t>de  </a:t>
            </a:r>
            <a:r>
              <a:rPr dirty="0" sz="5600" spc="310"/>
              <a:t>la</a:t>
            </a:r>
            <a:r>
              <a:rPr dirty="0" sz="5600" spc="-114"/>
              <a:t> </a:t>
            </a:r>
            <a:r>
              <a:rPr dirty="0" sz="5600" spc="360"/>
              <a:t>literatura:</a:t>
            </a:r>
            <a:endParaRPr sz="5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40" y="3717980"/>
            <a:ext cx="1885949" cy="251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27843" y="3682593"/>
            <a:ext cx="2009774" cy="2514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82066" y="3682608"/>
            <a:ext cx="1981199" cy="2638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60560" y="1028699"/>
            <a:ext cx="2400299" cy="2190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60451" y="3729319"/>
            <a:ext cx="2181224" cy="2552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989580" marR="5080" indent="-2945130">
              <a:lnSpc>
                <a:spcPct val="116100"/>
              </a:lnSpc>
              <a:spcBef>
                <a:spcPts val="95"/>
              </a:spcBef>
            </a:pPr>
            <a:r>
              <a:rPr dirty="0" spc="110"/>
              <a:t>los </a:t>
            </a:r>
            <a:r>
              <a:rPr dirty="0" spc="415"/>
              <a:t>integrantes</a:t>
            </a:r>
            <a:r>
              <a:rPr dirty="0" spc="-430"/>
              <a:t> </a:t>
            </a:r>
            <a:r>
              <a:rPr dirty="0" spc="320"/>
              <a:t>del  </a:t>
            </a:r>
            <a:r>
              <a:rPr dirty="0" spc="265"/>
              <a:t>grupo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3617" y="6423795"/>
            <a:ext cx="2207260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6294" marR="5080" indent="-824230">
              <a:lnSpc>
                <a:spcPct val="115100"/>
              </a:lnSpc>
              <a:spcBef>
                <a:spcPts val="100"/>
              </a:spcBef>
            </a:pPr>
            <a:r>
              <a:rPr dirty="0" sz="1900" spc="-120" b="1">
                <a:latin typeface="Arial"/>
                <a:cs typeface="Arial"/>
              </a:rPr>
              <a:t>José </a:t>
            </a:r>
            <a:r>
              <a:rPr dirty="0" sz="1900" spc="40" b="1">
                <a:latin typeface="Arial"/>
                <a:cs typeface="Arial"/>
              </a:rPr>
              <a:t>Gabriel</a:t>
            </a:r>
            <a:r>
              <a:rPr dirty="0" sz="1900" spc="-10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Lopez  </a:t>
            </a:r>
            <a:r>
              <a:rPr dirty="0" sz="1900" spc="-35" b="1">
                <a:latin typeface="Arial"/>
                <a:cs typeface="Arial"/>
              </a:rPr>
              <a:t>sosa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5250" y="6424550"/>
            <a:ext cx="2569210" cy="696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6905" marR="5080" indent="-624840">
              <a:lnSpc>
                <a:spcPct val="115799"/>
              </a:lnSpc>
              <a:spcBef>
                <a:spcPts val="95"/>
              </a:spcBef>
            </a:pPr>
            <a:r>
              <a:rPr dirty="0" sz="1900" spc="35" b="1">
                <a:latin typeface="Arial"/>
                <a:cs typeface="Arial"/>
              </a:rPr>
              <a:t>Eduardo </a:t>
            </a:r>
            <a:r>
              <a:rPr dirty="0" sz="1900" spc="-5" b="1">
                <a:latin typeface="Arial"/>
                <a:cs typeface="Arial"/>
              </a:rPr>
              <a:t>Said</a:t>
            </a:r>
            <a:r>
              <a:rPr dirty="0" sz="1900" spc="-175" b="1">
                <a:latin typeface="Arial"/>
                <a:cs typeface="Arial"/>
              </a:rPr>
              <a:t> </a:t>
            </a:r>
            <a:r>
              <a:rPr dirty="0" sz="1900" spc="35" b="1">
                <a:latin typeface="Arial"/>
                <a:cs typeface="Arial"/>
              </a:rPr>
              <a:t>Lizardo  </a:t>
            </a:r>
            <a:r>
              <a:rPr dirty="0" sz="1900" spc="80" b="1">
                <a:latin typeface="Arial"/>
                <a:cs typeface="Arial"/>
              </a:rPr>
              <a:t>Maradiaga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9477" y="6396249"/>
            <a:ext cx="1727200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20" b="1">
                <a:latin typeface="Arial"/>
                <a:cs typeface="Arial"/>
              </a:rPr>
              <a:t>Luis</a:t>
            </a:r>
            <a:r>
              <a:rPr dirty="0" sz="2100" spc="-105" b="1">
                <a:latin typeface="Arial"/>
                <a:cs typeface="Arial"/>
              </a:rPr>
              <a:t> </a:t>
            </a:r>
            <a:r>
              <a:rPr dirty="0" sz="2100" spc="5" b="1">
                <a:latin typeface="Arial"/>
                <a:cs typeface="Arial"/>
              </a:rPr>
              <a:t>Edgardo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7149" y="6297948"/>
            <a:ext cx="2549525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40" b="1">
                <a:latin typeface="Arial"/>
                <a:cs typeface="Arial"/>
              </a:rPr>
              <a:t>Emerson</a:t>
            </a:r>
            <a:r>
              <a:rPr dirty="0" sz="2150" spc="-80" b="1">
                <a:latin typeface="Arial"/>
                <a:cs typeface="Arial"/>
              </a:rPr>
              <a:t> </a:t>
            </a:r>
            <a:r>
              <a:rPr dirty="0" sz="2150" spc="80" b="1">
                <a:latin typeface="Arial"/>
                <a:cs typeface="Arial"/>
              </a:rPr>
              <a:t>leonardo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6126" y="6682801"/>
            <a:ext cx="4667250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2002155" algn="l"/>
              </a:tabLst>
            </a:pPr>
            <a:r>
              <a:rPr dirty="0" baseline="-15873" sz="3150" b="1">
                <a:latin typeface="Arial"/>
                <a:cs typeface="Arial"/>
              </a:rPr>
              <a:t>López</a:t>
            </a:r>
            <a:r>
              <a:rPr dirty="0" baseline="-15873" sz="3150" spc="-52" b="1">
                <a:latin typeface="Arial"/>
                <a:cs typeface="Arial"/>
              </a:rPr>
              <a:t> </a:t>
            </a:r>
            <a:r>
              <a:rPr dirty="0" baseline="-15873" sz="3150" spc="165" b="1">
                <a:latin typeface="Arial"/>
                <a:cs typeface="Arial"/>
              </a:rPr>
              <a:t>Duarte	</a:t>
            </a:r>
            <a:r>
              <a:rPr dirty="0" sz="2150" spc="45" b="1">
                <a:latin typeface="Arial"/>
                <a:cs typeface="Arial"/>
              </a:rPr>
              <a:t>castillo</a:t>
            </a:r>
            <a:r>
              <a:rPr dirty="0" sz="2150" spc="-60" b="1">
                <a:latin typeface="Arial"/>
                <a:cs typeface="Arial"/>
              </a:rPr>
              <a:t> </a:t>
            </a:r>
            <a:r>
              <a:rPr dirty="0" sz="2150" spc="45" b="1">
                <a:latin typeface="Arial"/>
                <a:cs typeface="Arial"/>
              </a:rPr>
              <a:t>castellanos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33072" y="7618300"/>
            <a:ext cx="4821555" cy="19723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750" spc="-910" b="1">
                <a:solidFill>
                  <a:srgbClr val="004AAC"/>
                </a:solidFill>
                <a:latin typeface="Arial"/>
                <a:cs typeface="Arial"/>
              </a:rPr>
              <a:t>F</a:t>
            </a:r>
            <a:r>
              <a:rPr dirty="0" sz="12750" spc="-360" b="1">
                <a:solidFill>
                  <a:srgbClr val="7DD957"/>
                </a:solidFill>
                <a:latin typeface="Arial"/>
                <a:cs typeface="Arial"/>
              </a:rPr>
              <a:t>L</a:t>
            </a:r>
            <a:r>
              <a:rPr dirty="0" sz="12750" spc="250" b="1">
                <a:solidFill>
                  <a:srgbClr val="FF904D"/>
                </a:solidFill>
                <a:latin typeface="Arial"/>
                <a:cs typeface="Arial"/>
              </a:rPr>
              <a:t>O</a:t>
            </a:r>
            <a:r>
              <a:rPr dirty="0" sz="12750" spc="1235" b="1">
                <a:solidFill>
                  <a:srgbClr val="004AAC"/>
                </a:solidFill>
                <a:latin typeface="Arial"/>
                <a:cs typeface="Arial"/>
              </a:rPr>
              <a:t>W</a:t>
            </a:r>
            <a:endParaRPr sz="1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" y="0"/>
            <a:ext cx="10281285" cy="10060940"/>
            <a:chOff x="655" y="0"/>
            <a:chExt cx="10281285" cy="10060940"/>
          </a:xfrm>
        </p:grpSpPr>
        <p:sp>
          <p:nvSpPr>
            <p:cNvPr id="3" name="object 3"/>
            <p:cNvSpPr/>
            <p:nvPr/>
          </p:nvSpPr>
          <p:spPr>
            <a:xfrm>
              <a:off x="920864" y="2518687"/>
              <a:ext cx="8753459" cy="524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55" y="0"/>
              <a:ext cx="2922860" cy="2514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02120" y="12225"/>
              <a:ext cx="2779438" cy="26034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90879" y="7331582"/>
              <a:ext cx="2390775" cy="1156335"/>
            </a:xfrm>
            <a:custGeom>
              <a:avLst/>
              <a:gdLst/>
              <a:ahLst/>
              <a:cxnLst/>
              <a:rect l="l" t="t" r="r" b="b"/>
              <a:pathLst>
                <a:path w="2390775" h="1156334">
                  <a:moveTo>
                    <a:pt x="2372931" y="431114"/>
                  </a:moveTo>
                  <a:lnTo>
                    <a:pt x="2319871" y="0"/>
                  </a:lnTo>
                  <a:lnTo>
                    <a:pt x="4457" y="283946"/>
                  </a:lnTo>
                  <a:lnTo>
                    <a:pt x="0" y="284441"/>
                  </a:lnTo>
                  <a:lnTo>
                    <a:pt x="53047" y="715543"/>
                  </a:lnTo>
                  <a:lnTo>
                    <a:pt x="2372931" y="431114"/>
                  </a:lnTo>
                  <a:close/>
                </a:path>
                <a:path w="2390775" h="1156334">
                  <a:moveTo>
                    <a:pt x="2390775" y="715543"/>
                  </a:moveTo>
                  <a:lnTo>
                    <a:pt x="53047" y="715543"/>
                  </a:lnTo>
                  <a:lnTo>
                    <a:pt x="53047" y="1156068"/>
                  </a:lnTo>
                  <a:lnTo>
                    <a:pt x="2390775" y="1156068"/>
                  </a:lnTo>
                  <a:lnTo>
                    <a:pt x="2390775" y="7155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95337" y="7393037"/>
              <a:ext cx="2385695" cy="2366645"/>
            </a:xfrm>
            <a:custGeom>
              <a:avLst/>
              <a:gdLst/>
              <a:ahLst/>
              <a:cxnLst/>
              <a:rect l="l" t="t" r="r" b="b"/>
              <a:pathLst>
                <a:path w="2385695" h="2366645">
                  <a:moveTo>
                    <a:pt x="885507" y="551027"/>
                  </a:moveTo>
                  <a:lnTo>
                    <a:pt x="355003" y="178879"/>
                  </a:lnTo>
                  <a:lnTo>
                    <a:pt x="92227" y="211086"/>
                  </a:lnTo>
                  <a:lnTo>
                    <a:pt x="0" y="222491"/>
                  </a:lnTo>
                  <a:lnTo>
                    <a:pt x="530517" y="594626"/>
                  </a:lnTo>
                  <a:lnTo>
                    <a:pt x="885507" y="551027"/>
                  </a:lnTo>
                  <a:close/>
                </a:path>
                <a:path w="2385695" h="2366645">
                  <a:moveTo>
                    <a:pt x="1578152" y="466293"/>
                  </a:moveTo>
                  <a:lnTo>
                    <a:pt x="1048131" y="94145"/>
                  </a:lnTo>
                  <a:lnTo>
                    <a:pt x="692645" y="137756"/>
                  </a:lnTo>
                  <a:lnTo>
                    <a:pt x="1223149" y="509892"/>
                  </a:lnTo>
                  <a:lnTo>
                    <a:pt x="1578152" y="466293"/>
                  </a:lnTo>
                  <a:close/>
                </a:path>
                <a:path w="2385695" h="2366645">
                  <a:moveTo>
                    <a:pt x="2345169" y="371640"/>
                  </a:moveTo>
                  <a:lnTo>
                    <a:pt x="1816138" y="0"/>
                  </a:lnTo>
                  <a:lnTo>
                    <a:pt x="1782419" y="3467"/>
                  </a:lnTo>
                  <a:lnTo>
                    <a:pt x="1460652" y="43599"/>
                  </a:lnTo>
                  <a:lnTo>
                    <a:pt x="1991652" y="415747"/>
                  </a:lnTo>
                  <a:lnTo>
                    <a:pt x="2344178" y="372630"/>
                  </a:lnTo>
                  <a:lnTo>
                    <a:pt x="2345169" y="371640"/>
                  </a:lnTo>
                  <a:close/>
                </a:path>
                <a:path w="2385695" h="2366645">
                  <a:moveTo>
                    <a:pt x="2385326" y="1094613"/>
                  </a:moveTo>
                  <a:lnTo>
                    <a:pt x="1884146" y="1094613"/>
                  </a:lnTo>
                  <a:lnTo>
                    <a:pt x="2361527" y="654088"/>
                  </a:lnTo>
                  <a:lnTo>
                    <a:pt x="2006028" y="654088"/>
                  </a:lnTo>
                  <a:lnTo>
                    <a:pt x="2007019" y="654583"/>
                  </a:lnTo>
                  <a:lnTo>
                    <a:pt x="1530146" y="1094613"/>
                  </a:lnTo>
                  <a:lnTo>
                    <a:pt x="1114653" y="1094613"/>
                  </a:lnTo>
                  <a:lnTo>
                    <a:pt x="1591043" y="655078"/>
                  </a:lnTo>
                  <a:lnTo>
                    <a:pt x="1590052" y="654088"/>
                  </a:lnTo>
                  <a:lnTo>
                    <a:pt x="1232077" y="654088"/>
                  </a:lnTo>
                  <a:lnTo>
                    <a:pt x="1235049" y="656564"/>
                  </a:lnTo>
                  <a:lnTo>
                    <a:pt x="760653" y="1094613"/>
                  </a:lnTo>
                  <a:lnTo>
                    <a:pt x="415048" y="1094613"/>
                  </a:lnTo>
                  <a:lnTo>
                    <a:pt x="891463" y="655574"/>
                  </a:lnTo>
                  <a:lnTo>
                    <a:pt x="889977" y="654583"/>
                  </a:lnTo>
                  <a:lnTo>
                    <a:pt x="532993" y="654583"/>
                  </a:lnTo>
                  <a:lnTo>
                    <a:pt x="536460" y="657059"/>
                  </a:lnTo>
                  <a:lnTo>
                    <a:pt x="62026" y="1094613"/>
                  </a:lnTo>
                  <a:lnTo>
                    <a:pt x="48590" y="1094613"/>
                  </a:lnTo>
                  <a:lnTo>
                    <a:pt x="48590" y="2366645"/>
                  </a:lnTo>
                  <a:lnTo>
                    <a:pt x="2385326" y="2366645"/>
                  </a:lnTo>
                  <a:lnTo>
                    <a:pt x="2385326" y="1094613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54494" y="8805290"/>
              <a:ext cx="2082800" cy="805815"/>
            </a:xfrm>
            <a:custGeom>
              <a:avLst/>
              <a:gdLst/>
              <a:ahLst/>
              <a:cxnLst/>
              <a:rect l="l" t="t" r="r" b="b"/>
              <a:pathLst>
                <a:path w="2082800" h="805815">
                  <a:moveTo>
                    <a:pt x="2081885" y="399326"/>
                  </a:moveTo>
                  <a:lnTo>
                    <a:pt x="0" y="399326"/>
                  </a:lnTo>
                  <a:lnTo>
                    <a:pt x="0" y="423456"/>
                  </a:lnTo>
                  <a:lnTo>
                    <a:pt x="1028801" y="423456"/>
                  </a:lnTo>
                  <a:lnTo>
                    <a:pt x="1028801" y="805611"/>
                  </a:lnTo>
                  <a:lnTo>
                    <a:pt x="1053592" y="805611"/>
                  </a:lnTo>
                  <a:lnTo>
                    <a:pt x="1053592" y="423456"/>
                  </a:lnTo>
                  <a:lnTo>
                    <a:pt x="2081885" y="423456"/>
                  </a:lnTo>
                  <a:lnTo>
                    <a:pt x="2081885" y="399326"/>
                  </a:lnTo>
                  <a:close/>
                </a:path>
                <a:path w="2082800" h="805815">
                  <a:moveTo>
                    <a:pt x="2082380" y="0"/>
                  </a:moveTo>
                  <a:lnTo>
                    <a:pt x="0" y="0"/>
                  </a:lnTo>
                  <a:lnTo>
                    <a:pt x="0" y="24282"/>
                  </a:lnTo>
                  <a:lnTo>
                    <a:pt x="2082380" y="24282"/>
                  </a:lnTo>
                  <a:lnTo>
                    <a:pt x="2082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78641" y="7813730"/>
              <a:ext cx="344170" cy="349250"/>
            </a:xfrm>
            <a:custGeom>
              <a:avLst/>
              <a:gdLst/>
              <a:ahLst/>
              <a:cxnLst/>
              <a:rect l="l" t="t" r="r" b="b"/>
              <a:pathLst>
                <a:path w="344170" h="349250">
                  <a:moveTo>
                    <a:pt x="343593" y="348852"/>
                  </a:moveTo>
                  <a:lnTo>
                    <a:pt x="0" y="348852"/>
                  </a:lnTo>
                  <a:lnTo>
                    <a:pt x="0" y="0"/>
                  </a:lnTo>
                  <a:lnTo>
                    <a:pt x="162624" y="0"/>
                  </a:lnTo>
                  <a:lnTo>
                    <a:pt x="343593" y="171948"/>
                  </a:lnTo>
                  <a:lnTo>
                    <a:pt x="343593" y="348852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07884" y="7843469"/>
              <a:ext cx="280670" cy="275590"/>
            </a:xfrm>
            <a:custGeom>
              <a:avLst/>
              <a:gdLst/>
              <a:ahLst/>
              <a:cxnLst/>
              <a:rect l="l" t="t" r="r" b="b"/>
              <a:pathLst>
                <a:path w="280670" h="275590">
                  <a:moveTo>
                    <a:pt x="59499" y="241338"/>
                  </a:moveTo>
                  <a:lnTo>
                    <a:pt x="33693" y="215557"/>
                  </a:lnTo>
                  <a:lnTo>
                    <a:pt x="25806" y="215557"/>
                  </a:lnTo>
                  <a:lnTo>
                    <a:pt x="0" y="241338"/>
                  </a:lnTo>
                  <a:lnTo>
                    <a:pt x="0" y="249224"/>
                  </a:lnTo>
                  <a:lnTo>
                    <a:pt x="25806" y="275018"/>
                  </a:lnTo>
                  <a:lnTo>
                    <a:pt x="33693" y="275018"/>
                  </a:lnTo>
                  <a:lnTo>
                    <a:pt x="59499" y="249224"/>
                  </a:lnTo>
                  <a:lnTo>
                    <a:pt x="59499" y="241338"/>
                  </a:lnTo>
                  <a:close/>
                </a:path>
                <a:path w="280670" h="275590">
                  <a:moveTo>
                    <a:pt x="59499" y="25781"/>
                  </a:moveTo>
                  <a:lnTo>
                    <a:pt x="33693" y="0"/>
                  </a:lnTo>
                  <a:lnTo>
                    <a:pt x="25806" y="0"/>
                  </a:lnTo>
                  <a:lnTo>
                    <a:pt x="0" y="25781"/>
                  </a:lnTo>
                  <a:lnTo>
                    <a:pt x="0" y="33680"/>
                  </a:lnTo>
                  <a:lnTo>
                    <a:pt x="25806" y="59461"/>
                  </a:lnTo>
                  <a:lnTo>
                    <a:pt x="33693" y="59461"/>
                  </a:lnTo>
                  <a:lnTo>
                    <a:pt x="59499" y="33680"/>
                  </a:lnTo>
                  <a:lnTo>
                    <a:pt x="59499" y="25781"/>
                  </a:lnTo>
                  <a:close/>
                </a:path>
                <a:path w="280670" h="275590">
                  <a:moveTo>
                    <a:pt x="280631" y="241338"/>
                  </a:moveTo>
                  <a:lnTo>
                    <a:pt x="254825" y="215557"/>
                  </a:lnTo>
                  <a:lnTo>
                    <a:pt x="246938" y="215557"/>
                  </a:lnTo>
                  <a:lnTo>
                    <a:pt x="221132" y="241338"/>
                  </a:lnTo>
                  <a:lnTo>
                    <a:pt x="221132" y="249224"/>
                  </a:lnTo>
                  <a:lnTo>
                    <a:pt x="246938" y="275018"/>
                  </a:lnTo>
                  <a:lnTo>
                    <a:pt x="254825" y="275018"/>
                  </a:lnTo>
                  <a:lnTo>
                    <a:pt x="280631" y="249224"/>
                  </a:lnTo>
                  <a:lnTo>
                    <a:pt x="280631" y="2413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6526" y="7968285"/>
              <a:ext cx="2995415" cy="20922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71" y="5213106"/>
            <a:ext cx="9370060" cy="16052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350" spc="-1925" b="0">
                <a:solidFill>
                  <a:srgbClr val="FFFFFF"/>
                </a:solidFill>
                <a:latin typeface="Arial"/>
                <a:cs typeface="Arial"/>
              </a:rPr>
              <a:t>CINE </a:t>
            </a:r>
            <a:r>
              <a:rPr dirty="0" sz="10350" spc="-2185" b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0350" spc="-195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350" spc="-1240" b="0">
                <a:solidFill>
                  <a:srgbClr val="FFFFFF"/>
                </a:solidFill>
                <a:latin typeface="Arial"/>
                <a:cs typeface="Arial"/>
              </a:rPr>
              <a:t>LITER</a:t>
            </a:r>
            <a:r>
              <a:rPr dirty="0" sz="10150" spc="-1240" b="0">
                <a:solidFill>
                  <a:srgbClr val="FFFFFF"/>
                </a:solidFill>
                <a:latin typeface="UnPilgia"/>
                <a:cs typeface="UnPilgia"/>
              </a:rPr>
              <a:t>A</a:t>
            </a:r>
            <a:r>
              <a:rPr dirty="0" sz="10350" spc="-1240" b="0">
                <a:solidFill>
                  <a:srgbClr val="FFFFFF"/>
                </a:solidFill>
                <a:latin typeface="Arial"/>
                <a:cs typeface="Arial"/>
              </a:rPr>
              <a:t>TUIR</a:t>
            </a:r>
            <a:r>
              <a:rPr dirty="0" sz="10150" spc="-1240" b="0">
                <a:solidFill>
                  <a:srgbClr val="FFFFFF"/>
                </a:solidFill>
                <a:latin typeface="UnPilgia"/>
                <a:cs typeface="UnPilgia"/>
              </a:rPr>
              <a:t>A</a:t>
            </a:r>
            <a:endParaRPr sz="10150">
              <a:latin typeface="UnPilgia"/>
              <a:cs typeface="UnPil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000" y="2700449"/>
            <a:ext cx="9215755" cy="6940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6199"/>
              </a:lnSpc>
              <a:spcBef>
                <a:spcPts val="90"/>
              </a:spcBef>
              <a:tabLst>
                <a:tab pos="3441065" algn="l"/>
                <a:tab pos="5666105" algn="l"/>
              </a:tabLst>
            </a:pPr>
            <a:r>
              <a:rPr dirty="0" sz="3550" spc="-425">
                <a:latin typeface="Arial Black"/>
                <a:cs typeface="Arial Black"/>
              </a:rPr>
              <a:t>El </a:t>
            </a:r>
            <a:r>
              <a:rPr dirty="0" sz="3550" spc="-370">
                <a:latin typeface="Arial Black"/>
                <a:cs typeface="Arial Black"/>
              </a:rPr>
              <a:t>cine </a:t>
            </a:r>
            <a:r>
              <a:rPr dirty="0" sz="3550" spc="-409">
                <a:latin typeface="Arial Black"/>
                <a:cs typeface="Arial Black"/>
              </a:rPr>
              <a:t>es </a:t>
            </a:r>
            <a:r>
              <a:rPr dirty="0" sz="3550" spc="-330">
                <a:latin typeface="Arial Black"/>
                <a:cs typeface="Arial Black"/>
              </a:rPr>
              <a:t>la </a:t>
            </a:r>
            <a:r>
              <a:rPr dirty="0" sz="3550" spc="-405">
                <a:latin typeface="Arial Black"/>
                <a:cs typeface="Arial Black"/>
              </a:rPr>
              <a:t>tecnica</a:t>
            </a:r>
            <a:r>
              <a:rPr dirty="0" sz="3550" spc="290">
                <a:latin typeface="Arial Black"/>
                <a:cs typeface="Arial Black"/>
              </a:rPr>
              <a:t> </a:t>
            </a:r>
            <a:r>
              <a:rPr dirty="0" sz="3550" spc="-204">
                <a:latin typeface="Arial Black"/>
                <a:cs typeface="Arial Black"/>
              </a:rPr>
              <a:t>o</a:t>
            </a:r>
            <a:r>
              <a:rPr dirty="0" sz="3550" spc="-245">
                <a:latin typeface="Arial Black"/>
                <a:cs typeface="Arial Black"/>
              </a:rPr>
              <a:t> </a:t>
            </a:r>
            <a:r>
              <a:rPr dirty="0" sz="3550" spc="-295">
                <a:latin typeface="Arial Black"/>
                <a:cs typeface="Arial Black"/>
              </a:rPr>
              <a:t>arte	</a:t>
            </a:r>
            <a:r>
              <a:rPr dirty="0" sz="3550" spc="-265">
                <a:latin typeface="Arial Black"/>
                <a:cs typeface="Arial Black"/>
              </a:rPr>
              <a:t>de </a:t>
            </a:r>
            <a:r>
              <a:rPr dirty="0" sz="3550" spc="-330">
                <a:latin typeface="Arial Black"/>
                <a:cs typeface="Arial Black"/>
              </a:rPr>
              <a:t>crear </a:t>
            </a:r>
            <a:r>
              <a:rPr dirty="0" sz="3550" spc="-365">
                <a:latin typeface="Arial Black"/>
                <a:cs typeface="Arial Black"/>
              </a:rPr>
              <a:t>y  </a:t>
            </a:r>
            <a:r>
              <a:rPr dirty="0" sz="3550" spc="-300">
                <a:latin typeface="Arial Black"/>
                <a:cs typeface="Arial Black"/>
              </a:rPr>
              <a:t>proyectar </a:t>
            </a:r>
            <a:r>
              <a:rPr dirty="0" sz="3550" spc="-315">
                <a:latin typeface="Arial Black"/>
                <a:cs typeface="Arial Black"/>
              </a:rPr>
              <a:t>metrajes </a:t>
            </a:r>
            <a:r>
              <a:rPr dirty="0" sz="3550" spc="-365">
                <a:latin typeface="Arial Black"/>
                <a:cs typeface="Arial Black"/>
              </a:rPr>
              <a:t>y </a:t>
            </a:r>
            <a:r>
              <a:rPr dirty="0" sz="3550" spc="-330">
                <a:latin typeface="Arial Black"/>
                <a:cs typeface="Arial Black"/>
              </a:rPr>
              <a:t>la </a:t>
            </a:r>
            <a:r>
              <a:rPr dirty="0" sz="3550" spc="-270">
                <a:latin typeface="Arial Black"/>
                <a:cs typeface="Arial Black"/>
              </a:rPr>
              <a:t>palabra  </a:t>
            </a:r>
            <a:r>
              <a:rPr dirty="0" sz="3550" spc="-310">
                <a:latin typeface="Arial Black"/>
                <a:cs typeface="Arial Black"/>
              </a:rPr>
              <a:t>cinematografia	</a:t>
            </a:r>
            <a:r>
              <a:rPr dirty="0" sz="3550" spc="-235">
                <a:latin typeface="Arial Black"/>
                <a:cs typeface="Arial Black"/>
              </a:rPr>
              <a:t>fue </a:t>
            </a:r>
            <a:r>
              <a:rPr dirty="0" sz="3550" spc="-345">
                <a:latin typeface="Arial Black"/>
                <a:cs typeface="Arial Black"/>
              </a:rPr>
              <a:t>creada </a:t>
            </a:r>
            <a:r>
              <a:rPr dirty="0" sz="3550" spc="-375">
                <a:latin typeface="Arial Black"/>
                <a:cs typeface="Arial Black"/>
              </a:rPr>
              <a:t>a </a:t>
            </a:r>
            <a:r>
              <a:rPr dirty="0" sz="3550" spc="-300">
                <a:latin typeface="Arial Black"/>
                <a:cs typeface="Arial Black"/>
              </a:rPr>
              <a:t>finales </a:t>
            </a:r>
            <a:r>
              <a:rPr dirty="0" sz="3550" spc="-270">
                <a:latin typeface="Arial Black"/>
                <a:cs typeface="Arial Black"/>
              </a:rPr>
              <a:t>del  </a:t>
            </a:r>
            <a:r>
              <a:rPr dirty="0" sz="3550" spc="-330">
                <a:latin typeface="Arial Black"/>
                <a:cs typeface="Arial Black"/>
              </a:rPr>
              <a:t>siglo </a:t>
            </a:r>
            <a:r>
              <a:rPr dirty="0" sz="3550" spc="-595">
                <a:latin typeface="Arial Black"/>
                <a:cs typeface="Arial Black"/>
              </a:rPr>
              <a:t>XIX </a:t>
            </a:r>
            <a:r>
              <a:rPr dirty="0" sz="3550" spc="-295">
                <a:latin typeface="Arial Black"/>
                <a:cs typeface="Arial Black"/>
              </a:rPr>
              <a:t>;la </a:t>
            </a:r>
            <a:r>
              <a:rPr dirty="0" sz="3550" spc="-275">
                <a:latin typeface="Arial Black"/>
                <a:cs typeface="Arial Black"/>
              </a:rPr>
              <a:t>historia </a:t>
            </a:r>
            <a:r>
              <a:rPr dirty="0" sz="3550" spc="-270">
                <a:latin typeface="Arial Black"/>
                <a:cs typeface="Arial Black"/>
              </a:rPr>
              <a:t>del </a:t>
            </a:r>
            <a:r>
              <a:rPr dirty="0" sz="3550" spc="-370">
                <a:latin typeface="Arial Black"/>
                <a:cs typeface="Arial Black"/>
              </a:rPr>
              <a:t>cine </a:t>
            </a:r>
            <a:r>
              <a:rPr dirty="0" sz="3550" spc="-325">
                <a:latin typeface="Arial Black"/>
                <a:cs typeface="Arial Black"/>
              </a:rPr>
              <a:t>como  </a:t>
            </a:r>
            <a:r>
              <a:rPr dirty="0" sz="3550" spc="-370">
                <a:latin typeface="Arial Black"/>
                <a:cs typeface="Arial Black"/>
              </a:rPr>
              <a:t>espectaculo </a:t>
            </a:r>
            <a:r>
              <a:rPr dirty="0" sz="3550" spc="-305">
                <a:latin typeface="Arial Black"/>
                <a:cs typeface="Arial Black"/>
              </a:rPr>
              <a:t>comenzo </a:t>
            </a:r>
            <a:r>
              <a:rPr dirty="0" sz="3550" spc="-265">
                <a:latin typeface="Arial Black"/>
                <a:cs typeface="Arial Black"/>
              </a:rPr>
              <a:t>en </a:t>
            </a:r>
            <a:r>
              <a:rPr dirty="0" sz="3550" spc="-285">
                <a:latin typeface="Arial Black"/>
                <a:cs typeface="Arial Black"/>
              </a:rPr>
              <a:t>paris </a:t>
            </a:r>
            <a:r>
              <a:rPr dirty="0" sz="3550" spc="-320">
                <a:latin typeface="Arial Black"/>
                <a:cs typeface="Arial Black"/>
              </a:rPr>
              <a:t>el 28 </a:t>
            </a:r>
            <a:r>
              <a:rPr dirty="0" sz="3550" spc="-265">
                <a:latin typeface="Arial Black"/>
                <a:cs typeface="Arial Black"/>
              </a:rPr>
              <a:t>de  </a:t>
            </a:r>
            <a:r>
              <a:rPr dirty="0" sz="3550" spc="-290">
                <a:latin typeface="Arial Black"/>
                <a:cs typeface="Arial Black"/>
              </a:rPr>
              <a:t>dicienbre </a:t>
            </a:r>
            <a:r>
              <a:rPr dirty="0" sz="3550" spc="-265">
                <a:latin typeface="Arial Black"/>
                <a:cs typeface="Arial Black"/>
              </a:rPr>
              <a:t>de </a:t>
            </a:r>
            <a:r>
              <a:rPr dirty="0" sz="3550" spc="-320">
                <a:latin typeface="Arial Black"/>
                <a:cs typeface="Arial Black"/>
              </a:rPr>
              <a:t>1895 </a:t>
            </a:r>
            <a:r>
              <a:rPr dirty="0" sz="3550" spc="-305">
                <a:latin typeface="Arial Black"/>
                <a:cs typeface="Arial Black"/>
              </a:rPr>
              <a:t>Desde </a:t>
            </a:r>
            <a:r>
              <a:rPr dirty="0" sz="3550" spc="-340">
                <a:latin typeface="Arial Black"/>
                <a:cs typeface="Arial Black"/>
              </a:rPr>
              <a:t>entonces </a:t>
            </a:r>
            <a:r>
              <a:rPr dirty="0" sz="3550" spc="-275">
                <a:latin typeface="Arial Black"/>
                <a:cs typeface="Arial Black"/>
              </a:rPr>
              <a:t>ha  </a:t>
            </a:r>
            <a:r>
              <a:rPr dirty="0" sz="3550" spc="-280">
                <a:latin typeface="Arial Black"/>
                <a:cs typeface="Arial Black"/>
              </a:rPr>
              <a:t>experimentado </a:t>
            </a:r>
            <a:r>
              <a:rPr dirty="0" sz="3550" spc="-240">
                <a:latin typeface="Arial Black"/>
                <a:cs typeface="Arial Black"/>
              </a:rPr>
              <a:t>una </a:t>
            </a:r>
            <a:r>
              <a:rPr dirty="0" sz="3550" spc="-315">
                <a:latin typeface="Arial Black"/>
                <a:cs typeface="Arial Black"/>
              </a:rPr>
              <a:t>serie </a:t>
            </a:r>
            <a:r>
              <a:rPr dirty="0" sz="3550" spc="-265">
                <a:latin typeface="Arial Black"/>
                <a:cs typeface="Arial Black"/>
              </a:rPr>
              <a:t>de </a:t>
            </a:r>
            <a:r>
              <a:rPr dirty="0" sz="3550" spc="-340">
                <a:latin typeface="Arial Black"/>
                <a:cs typeface="Arial Black"/>
              </a:rPr>
              <a:t>cambios </a:t>
            </a:r>
            <a:r>
              <a:rPr dirty="0" sz="3550" spc="-265">
                <a:latin typeface="Arial Black"/>
                <a:cs typeface="Arial Black"/>
              </a:rPr>
              <a:t>en  </a:t>
            </a:r>
            <a:r>
              <a:rPr dirty="0" sz="3550" spc="-305">
                <a:latin typeface="Arial Black"/>
                <a:cs typeface="Arial Black"/>
              </a:rPr>
              <a:t>varios </a:t>
            </a:r>
            <a:r>
              <a:rPr dirty="0" sz="3550" spc="-295">
                <a:latin typeface="Arial Black"/>
                <a:cs typeface="Arial Black"/>
              </a:rPr>
              <a:t>sentidos. </a:t>
            </a:r>
            <a:r>
              <a:rPr dirty="0" sz="3550" spc="-245">
                <a:latin typeface="Arial Black"/>
                <a:cs typeface="Arial Black"/>
              </a:rPr>
              <a:t>Por </a:t>
            </a:r>
            <a:r>
              <a:rPr dirty="0" sz="3550" spc="-170">
                <a:latin typeface="Arial Black"/>
                <a:cs typeface="Arial Black"/>
              </a:rPr>
              <a:t>un </a:t>
            </a:r>
            <a:r>
              <a:rPr dirty="0" sz="3550" spc="-270">
                <a:latin typeface="Arial Black"/>
                <a:cs typeface="Arial Black"/>
              </a:rPr>
              <a:t>lado, </a:t>
            </a:r>
            <a:r>
              <a:rPr dirty="0" sz="3550" spc="-330">
                <a:latin typeface="Arial Black"/>
                <a:cs typeface="Arial Black"/>
              </a:rPr>
              <a:t>la tecnología  </a:t>
            </a:r>
            <a:r>
              <a:rPr dirty="0" sz="3550" spc="-270">
                <a:latin typeface="Arial Black"/>
                <a:cs typeface="Arial Black"/>
              </a:rPr>
              <a:t>del </a:t>
            </a:r>
            <a:r>
              <a:rPr dirty="0" sz="3550" spc="-300">
                <a:latin typeface="Arial Black"/>
                <a:cs typeface="Arial Black"/>
                <a:hlinkClick r:id="rId2"/>
              </a:rPr>
              <a:t>cinematógrafo </a:t>
            </a:r>
            <a:r>
              <a:rPr dirty="0" sz="3550" spc="-275">
                <a:latin typeface="Arial Black"/>
                <a:cs typeface="Arial Black"/>
              </a:rPr>
              <a:t>ha </a:t>
            </a:r>
            <a:r>
              <a:rPr dirty="0" sz="3550" spc="-290">
                <a:latin typeface="Arial Black"/>
                <a:cs typeface="Arial Black"/>
              </a:rPr>
              <a:t>evolucionado mucho,  </a:t>
            </a:r>
            <a:r>
              <a:rPr dirty="0" sz="3550" spc="-305">
                <a:latin typeface="Arial Black"/>
                <a:cs typeface="Arial Black"/>
              </a:rPr>
              <a:t>desde </a:t>
            </a:r>
            <a:r>
              <a:rPr dirty="0" sz="3550" spc="-365">
                <a:latin typeface="Arial Black"/>
                <a:cs typeface="Arial Black"/>
              </a:rPr>
              <a:t>sus </a:t>
            </a:r>
            <a:r>
              <a:rPr dirty="0" sz="3550" spc="-335">
                <a:latin typeface="Arial Black"/>
                <a:cs typeface="Arial Black"/>
              </a:rPr>
              <a:t>inicios </a:t>
            </a:r>
            <a:r>
              <a:rPr dirty="0" sz="3550" spc="-365">
                <a:latin typeface="Arial Black"/>
                <a:cs typeface="Arial Black"/>
              </a:rPr>
              <a:t>y </a:t>
            </a:r>
            <a:r>
              <a:rPr dirty="0" sz="3550" spc="-320">
                <a:latin typeface="Arial Black"/>
                <a:cs typeface="Arial Black"/>
              </a:rPr>
              <a:t>el </a:t>
            </a:r>
            <a:r>
              <a:rPr dirty="0" sz="3550" spc="-300">
                <a:latin typeface="Arial Black"/>
                <a:cs typeface="Arial Black"/>
              </a:rPr>
              <a:t>lenguaje  </a:t>
            </a:r>
            <a:r>
              <a:rPr dirty="0" sz="3550" spc="-315">
                <a:latin typeface="Arial Black"/>
                <a:cs typeface="Arial Black"/>
              </a:rPr>
              <a:t>cinematografico.</a:t>
            </a:r>
            <a:endParaRPr sz="355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089" y="141147"/>
            <a:ext cx="1681480" cy="2311400"/>
          </a:xfrm>
          <a:custGeom>
            <a:avLst/>
            <a:gdLst/>
            <a:ahLst/>
            <a:cxnLst/>
            <a:rect l="l" t="t" r="r" b="b"/>
            <a:pathLst>
              <a:path w="1681480" h="2311400">
                <a:moveTo>
                  <a:pt x="525297" y="1532623"/>
                </a:moveTo>
                <a:lnTo>
                  <a:pt x="525056" y="1532267"/>
                </a:lnTo>
                <a:lnTo>
                  <a:pt x="524878" y="1531670"/>
                </a:lnTo>
                <a:lnTo>
                  <a:pt x="522287" y="1531086"/>
                </a:lnTo>
                <a:lnTo>
                  <a:pt x="523024" y="1534642"/>
                </a:lnTo>
                <a:lnTo>
                  <a:pt x="525297" y="1532623"/>
                </a:lnTo>
                <a:close/>
              </a:path>
              <a:path w="1681480" h="2311400">
                <a:moveTo>
                  <a:pt x="1681048" y="2082800"/>
                </a:moveTo>
                <a:lnTo>
                  <a:pt x="1667776" y="2044700"/>
                </a:lnTo>
                <a:lnTo>
                  <a:pt x="1652816" y="1993900"/>
                </a:lnTo>
                <a:lnTo>
                  <a:pt x="1636306" y="1955800"/>
                </a:lnTo>
                <a:lnTo>
                  <a:pt x="1618373" y="1905000"/>
                </a:lnTo>
                <a:lnTo>
                  <a:pt x="1599171" y="1854200"/>
                </a:lnTo>
                <a:lnTo>
                  <a:pt x="1578813" y="1803400"/>
                </a:lnTo>
                <a:lnTo>
                  <a:pt x="1557451" y="1739900"/>
                </a:lnTo>
                <a:lnTo>
                  <a:pt x="1535214" y="1689100"/>
                </a:lnTo>
                <a:lnTo>
                  <a:pt x="1512252" y="1625600"/>
                </a:lnTo>
                <a:lnTo>
                  <a:pt x="1488694" y="1562100"/>
                </a:lnTo>
                <a:lnTo>
                  <a:pt x="1464678" y="1498600"/>
                </a:lnTo>
                <a:lnTo>
                  <a:pt x="1440332" y="1435100"/>
                </a:lnTo>
                <a:lnTo>
                  <a:pt x="1366723" y="1244600"/>
                </a:lnTo>
                <a:lnTo>
                  <a:pt x="1342453" y="1181100"/>
                </a:lnTo>
                <a:lnTo>
                  <a:pt x="1318552" y="1117600"/>
                </a:lnTo>
                <a:lnTo>
                  <a:pt x="1295133" y="1054100"/>
                </a:lnTo>
                <a:lnTo>
                  <a:pt x="1272362" y="990600"/>
                </a:lnTo>
                <a:lnTo>
                  <a:pt x="1250353" y="939800"/>
                </a:lnTo>
                <a:lnTo>
                  <a:pt x="1229258" y="889000"/>
                </a:lnTo>
                <a:lnTo>
                  <a:pt x="1209205" y="825500"/>
                </a:lnTo>
                <a:lnTo>
                  <a:pt x="1190332" y="787400"/>
                </a:lnTo>
                <a:lnTo>
                  <a:pt x="1172781" y="736600"/>
                </a:lnTo>
                <a:lnTo>
                  <a:pt x="1156690" y="698500"/>
                </a:lnTo>
                <a:lnTo>
                  <a:pt x="1142174" y="660400"/>
                </a:lnTo>
                <a:lnTo>
                  <a:pt x="1129398" y="622300"/>
                </a:lnTo>
                <a:lnTo>
                  <a:pt x="1118489" y="596900"/>
                </a:lnTo>
                <a:lnTo>
                  <a:pt x="1109573" y="584200"/>
                </a:lnTo>
                <a:lnTo>
                  <a:pt x="1102804" y="558800"/>
                </a:lnTo>
                <a:lnTo>
                  <a:pt x="1098308" y="558800"/>
                </a:lnTo>
                <a:lnTo>
                  <a:pt x="1096225" y="546100"/>
                </a:lnTo>
                <a:lnTo>
                  <a:pt x="1059535" y="546100"/>
                </a:lnTo>
                <a:lnTo>
                  <a:pt x="1051712" y="533400"/>
                </a:lnTo>
                <a:lnTo>
                  <a:pt x="1042657" y="533400"/>
                </a:lnTo>
                <a:lnTo>
                  <a:pt x="1037094" y="520700"/>
                </a:lnTo>
                <a:lnTo>
                  <a:pt x="1030262" y="520700"/>
                </a:lnTo>
                <a:lnTo>
                  <a:pt x="1020457" y="508000"/>
                </a:lnTo>
                <a:lnTo>
                  <a:pt x="1005954" y="495300"/>
                </a:lnTo>
                <a:lnTo>
                  <a:pt x="1001725" y="495300"/>
                </a:lnTo>
                <a:lnTo>
                  <a:pt x="1005357" y="482600"/>
                </a:lnTo>
                <a:lnTo>
                  <a:pt x="1016965" y="469900"/>
                </a:lnTo>
                <a:lnTo>
                  <a:pt x="1031367" y="469900"/>
                </a:lnTo>
                <a:lnTo>
                  <a:pt x="1042416" y="457200"/>
                </a:lnTo>
                <a:lnTo>
                  <a:pt x="1067803" y="457200"/>
                </a:lnTo>
                <a:lnTo>
                  <a:pt x="1084173" y="469900"/>
                </a:lnTo>
                <a:lnTo>
                  <a:pt x="1092885" y="457200"/>
                </a:lnTo>
                <a:lnTo>
                  <a:pt x="1092847" y="444500"/>
                </a:lnTo>
                <a:lnTo>
                  <a:pt x="1078852" y="444500"/>
                </a:lnTo>
                <a:lnTo>
                  <a:pt x="1069886" y="431800"/>
                </a:lnTo>
                <a:lnTo>
                  <a:pt x="1067587" y="431800"/>
                </a:lnTo>
                <a:lnTo>
                  <a:pt x="1077442" y="419100"/>
                </a:lnTo>
                <a:lnTo>
                  <a:pt x="1079957" y="419100"/>
                </a:lnTo>
                <a:lnTo>
                  <a:pt x="1071257" y="406400"/>
                </a:lnTo>
                <a:lnTo>
                  <a:pt x="1054671" y="406400"/>
                </a:lnTo>
                <a:lnTo>
                  <a:pt x="1048778" y="393700"/>
                </a:lnTo>
                <a:lnTo>
                  <a:pt x="1045908" y="393700"/>
                </a:lnTo>
                <a:lnTo>
                  <a:pt x="1045921" y="381000"/>
                </a:lnTo>
                <a:lnTo>
                  <a:pt x="1038390" y="381000"/>
                </a:lnTo>
                <a:lnTo>
                  <a:pt x="1020114" y="368300"/>
                </a:lnTo>
                <a:lnTo>
                  <a:pt x="999807" y="368300"/>
                </a:lnTo>
                <a:lnTo>
                  <a:pt x="996797" y="355600"/>
                </a:lnTo>
                <a:lnTo>
                  <a:pt x="994905" y="342900"/>
                </a:lnTo>
                <a:lnTo>
                  <a:pt x="993660" y="330200"/>
                </a:lnTo>
                <a:lnTo>
                  <a:pt x="996772" y="330200"/>
                </a:lnTo>
                <a:lnTo>
                  <a:pt x="1007973" y="317500"/>
                </a:lnTo>
                <a:lnTo>
                  <a:pt x="1017066" y="330200"/>
                </a:lnTo>
                <a:lnTo>
                  <a:pt x="1052880" y="330200"/>
                </a:lnTo>
                <a:lnTo>
                  <a:pt x="1071257" y="342900"/>
                </a:lnTo>
                <a:lnTo>
                  <a:pt x="1114336" y="342900"/>
                </a:lnTo>
                <a:lnTo>
                  <a:pt x="1122870" y="355600"/>
                </a:lnTo>
                <a:lnTo>
                  <a:pt x="1130033" y="368300"/>
                </a:lnTo>
                <a:lnTo>
                  <a:pt x="1133182" y="381000"/>
                </a:lnTo>
                <a:lnTo>
                  <a:pt x="1145590" y="381000"/>
                </a:lnTo>
                <a:lnTo>
                  <a:pt x="1152753" y="368300"/>
                </a:lnTo>
                <a:lnTo>
                  <a:pt x="1161300" y="381000"/>
                </a:lnTo>
                <a:lnTo>
                  <a:pt x="1255039" y="381000"/>
                </a:lnTo>
                <a:lnTo>
                  <a:pt x="1281607" y="393700"/>
                </a:lnTo>
                <a:lnTo>
                  <a:pt x="1321282" y="393700"/>
                </a:lnTo>
                <a:lnTo>
                  <a:pt x="1352448" y="368300"/>
                </a:lnTo>
                <a:lnTo>
                  <a:pt x="1373403" y="342900"/>
                </a:lnTo>
                <a:lnTo>
                  <a:pt x="1379448" y="317500"/>
                </a:lnTo>
                <a:lnTo>
                  <a:pt x="1382458" y="304800"/>
                </a:lnTo>
                <a:lnTo>
                  <a:pt x="1377924" y="254000"/>
                </a:lnTo>
                <a:lnTo>
                  <a:pt x="1358112" y="228600"/>
                </a:lnTo>
                <a:lnTo>
                  <a:pt x="1336217" y="215900"/>
                </a:lnTo>
                <a:lnTo>
                  <a:pt x="1315618" y="203200"/>
                </a:lnTo>
                <a:lnTo>
                  <a:pt x="1207350" y="203200"/>
                </a:lnTo>
                <a:lnTo>
                  <a:pt x="1199718" y="190500"/>
                </a:lnTo>
                <a:lnTo>
                  <a:pt x="1153287" y="190500"/>
                </a:lnTo>
                <a:lnTo>
                  <a:pt x="1141615" y="203200"/>
                </a:lnTo>
                <a:lnTo>
                  <a:pt x="996061" y="203200"/>
                </a:lnTo>
                <a:lnTo>
                  <a:pt x="984986" y="190500"/>
                </a:lnTo>
                <a:lnTo>
                  <a:pt x="970991" y="190500"/>
                </a:lnTo>
                <a:lnTo>
                  <a:pt x="970991" y="660400"/>
                </a:lnTo>
                <a:lnTo>
                  <a:pt x="968641" y="685800"/>
                </a:lnTo>
                <a:lnTo>
                  <a:pt x="964171" y="711200"/>
                </a:lnTo>
                <a:lnTo>
                  <a:pt x="958405" y="749300"/>
                </a:lnTo>
                <a:lnTo>
                  <a:pt x="951725" y="787400"/>
                </a:lnTo>
                <a:lnTo>
                  <a:pt x="931773" y="927100"/>
                </a:lnTo>
                <a:lnTo>
                  <a:pt x="925055" y="977900"/>
                </a:lnTo>
                <a:lnTo>
                  <a:pt x="918235" y="1028700"/>
                </a:lnTo>
                <a:lnTo>
                  <a:pt x="911301" y="1079500"/>
                </a:lnTo>
                <a:lnTo>
                  <a:pt x="910094" y="1092200"/>
                </a:lnTo>
                <a:lnTo>
                  <a:pt x="908164" y="1104900"/>
                </a:lnTo>
                <a:lnTo>
                  <a:pt x="902855" y="1117600"/>
                </a:lnTo>
                <a:lnTo>
                  <a:pt x="891514" y="1130300"/>
                </a:lnTo>
                <a:lnTo>
                  <a:pt x="876338" y="1130300"/>
                </a:lnTo>
                <a:lnTo>
                  <a:pt x="875957" y="1117600"/>
                </a:lnTo>
                <a:lnTo>
                  <a:pt x="877430" y="1104900"/>
                </a:lnTo>
                <a:lnTo>
                  <a:pt x="881951" y="1066800"/>
                </a:lnTo>
                <a:lnTo>
                  <a:pt x="888733" y="1016000"/>
                </a:lnTo>
                <a:lnTo>
                  <a:pt x="905789" y="889000"/>
                </a:lnTo>
                <a:lnTo>
                  <a:pt x="914463" y="825500"/>
                </a:lnTo>
                <a:lnTo>
                  <a:pt x="918324" y="800100"/>
                </a:lnTo>
                <a:lnTo>
                  <a:pt x="922172" y="774700"/>
                </a:lnTo>
                <a:lnTo>
                  <a:pt x="928090" y="723900"/>
                </a:lnTo>
                <a:lnTo>
                  <a:pt x="936053" y="660400"/>
                </a:lnTo>
                <a:lnTo>
                  <a:pt x="944486" y="635000"/>
                </a:lnTo>
                <a:lnTo>
                  <a:pt x="952652" y="622300"/>
                </a:lnTo>
                <a:lnTo>
                  <a:pt x="959866" y="609600"/>
                </a:lnTo>
                <a:lnTo>
                  <a:pt x="962609" y="609600"/>
                </a:lnTo>
                <a:lnTo>
                  <a:pt x="970203" y="622300"/>
                </a:lnTo>
                <a:lnTo>
                  <a:pt x="970432" y="622300"/>
                </a:lnTo>
                <a:lnTo>
                  <a:pt x="970991" y="660400"/>
                </a:lnTo>
                <a:lnTo>
                  <a:pt x="970991" y="190500"/>
                </a:lnTo>
                <a:lnTo>
                  <a:pt x="958075" y="190500"/>
                </a:lnTo>
                <a:lnTo>
                  <a:pt x="946378" y="177800"/>
                </a:lnTo>
                <a:lnTo>
                  <a:pt x="901573" y="177800"/>
                </a:lnTo>
                <a:lnTo>
                  <a:pt x="901573" y="647700"/>
                </a:lnTo>
                <a:lnTo>
                  <a:pt x="885202" y="647700"/>
                </a:lnTo>
                <a:lnTo>
                  <a:pt x="887120" y="635000"/>
                </a:lnTo>
                <a:lnTo>
                  <a:pt x="901522" y="635000"/>
                </a:lnTo>
                <a:lnTo>
                  <a:pt x="901573" y="647700"/>
                </a:lnTo>
                <a:lnTo>
                  <a:pt x="901573" y="177800"/>
                </a:lnTo>
                <a:lnTo>
                  <a:pt x="889330" y="177800"/>
                </a:lnTo>
                <a:lnTo>
                  <a:pt x="879436" y="165100"/>
                </a:lnTo>
                <a:lnTo>
                  <a:pt x="871791" y="165100"/>
                </a:lnTo>
                <a:lnTo>
                  <a:pt x="857453" y="152400"/>
                </a:lnTo>
                <a:lnTo>
                  <a:pt x="850061" y="146862"/>
                </a:lnTo>
                <a:lnTo>
                  <a:pt x="850061" y="355600"/>
                </a:lnTo>
                <a:lnTo>
                  <a:pt x="849528" y="356323"/>
                </a:lnTo>
                <a:lnTo>
                  <a:pt x="849528" y="647700"/>
                </a:lnTo>
                <a:lnTo>
                  <a:pt x="846721" y="660400"/>
                </a:lnTo>
                <a:lnTo>
                  <a:pt x="838111" y="685800"/>
                </a:lnTo>
                <a:lnTo>
                  <a:pt x="824471" y="723900"/>
                </a:lnTo>
                <a:lnTo>
                  <a:pt x="806564" y="762000"/>
                </a:lnTo>
                <a:lnTo>
                  <a:pt x="785164" y="825500"/>
                </a:lnTo>
                <a:lnTo>
                  <a:pt x="761047" y="876300"/>
                </a:lnTo>
                <a:lnTo>
                  <a:pt x="734974" y="952500"/>
                </a:lnTo>
                <a:lnTo>
                  <a:pt x="707707" y="1016000"/>
                </a:lnTo>
                <a:lnTo>
                  <a:pt x="680046" y="1079500"/>
                </a:lnTo>
                <a:lnTo>
                  <a:pt x="652729" y="1155700"/>
                </a:lnTo>
                <a:lnTo>
                  <a:pt x="626554" y="1219200"/>
                </a:lnTo>
                <a:lnTo>
                  <a:pt x="602259" y="1282700"/>
                </a:lnTo>
                <a:lnTo>
                  <a:pt x="562470" y="1384300"/>
                </a:lnTo>
                <a:lnTo>
                  <a:pt x="536282" y="1447800"/>
                </a:lnTo>
                <a:lnTo>
                  <a:pt x="510641" y="1447800"/>
                </a:lnTo>
                <a:lnTo>
                  <a:pt x="506920" y="1435100"/>
                </a:lnTo>
                <a:lnTo>
                  <a:pt x="504355" y="1435100"/>
                </a:lnTo>
                <a:lnTo>
                  <a:pt x="501891" y="1447800"/>
                </a:lnTo>
                <a:lnTo>
                  <a:pt x="497166" y="1447800"/>
                </a:lnTo>
                <a:lnTo>
                  <a:pt x="493102" y="1460500"/>
                </a:lnTo>
                <a:lnTo>
                  <a:pt x="490118" y="1460500"/>
                </a:lnTo>
                <a:lnTo>
                  <a:pt x="488645" y="1473200"/>
                </a:lnTo>
                <a:lnTo>
                  <a:pt x="488099" y="1485900"/>
                </a:lnTo>
                <a:lnTo>
                  <a:pt x="516026" y="1485900"/>
                </a:lnTo>
                <a:lnTo>
                  <a:pt x="515683" y="1498600"/>
                </a:lnTo>
                <a:lnTo>
                  <a:pt x="513765" y="1498600"/>
                </a:lnTo>
                <a:lnTo>
                  <a:pt x="516585" y="1511300"/>
                </a:lnTo>
                <a:lnTo>
                  <a:pt x="520026" y="1511300"/>
                </a:lnTo>
                <a:lnTo>
                  <a:pt x="521868" y="1524000"/>
                </a:lnTo>
                <a:lnTo>
                  <a:pt x="529513" y="1524000"/>
                </a:lnTo>
                <a:lnTo>
                  <a:pt x="522300" y="1549400"/>
                </a:lnTo>
                <a:lnTo>
                  <a:pt x="508330" y="1587500"/>
                </a:lnTo>
                <a:lnTo>
                  <a:pt x="467779" y="1676400"/>
                </a:lnTo>
                <a:lnTo>
                  <a:pt x="438975" y="1752600"/>
                </a:lnTo>
                <a:lnTo>
                  <a:pt x="420090" y="1790700"/>
                </a:lnTo>
                <a:lnTo>
                  <a:pt x="409270" y="1828800"/>
                </a:lnTo>
                <a:lnTo>
                  <a:pt x="404660" y="1841500"/>
                </a:lnTo>
                <a:lnTo>
                  <a:pt x="404406" y="1854200"/>
                </a:lnTo>
                <a:lnTo>
                  <a:pt x="406679" y="1854200"/>
                </a:lnTo>
                <a:lnTo>
                  <a:pt x="409625" y="1866900"/>
                </a:lnTo>
                <a:lnTo>
                  <a:pt x="410464" y="1866900"/>
                </a:lnTo>
                <a:lnTo>
                  <a:pt x="407517" y="1879600"/>
                </a:lnTo>
                <a:lnTo>
                  <a:pt x="379336" y="1879600"/>
                </a:lnTo>
                <a:lnTo>
                  <a:pt x="367157" y="1866900"/>
                </a:lnTo>
                <a:lnTo>
                  <a:pt x="358698" y="1866900"/>
                </a:lnTo>
                <a:lnTo>
                  <a:pt x="347853" y="1854200"/>
                </a:lnTo>
                <a:lnTo>
                  <a:pt x="340017" y="1854200"/>
                </a:lnTo>
                <a:lnTo>
                  <a:pt x="335254" y="1841500"/>
                </a:lnTo>
                <a:lnTo>
                  <a:pt x="333654" y="1841500"/>
                </a:lnTo>
                <a:lnTo>
                  <a:pt x="333540" y="1828800"/>
                </a:lnTo>
                <a:lnTo>
                  <a:pt x="333489" y="1803400"/>
                </a:lnTo>
                <a:lnTo>
                  <a:pt x="335026" y="1778000"/>
                </a:lnTo>
                <a:lnTo>
                  <a:pt x="339191" y="1765300"/>
                </a:lnTo>
                <a:lnTo>
                  <a:pt x="341833" y="1752600"/>
                </a:lnTo>
                <a:lnTo>
                  <a:pt x="342887" y="1752600"/>
                </a:lnTo>
                <a:lnTo>
                  <a:pt x="343090" y="1739900"/>
                </a:lnTo>
                <a:lnTo>
                  <a:pt x="343179" y="1727200"/>
                </a:lnTo>
                <a:lnTo>
                  <a:pt x="341655" y="1701800"/>
                </a:lnTo>
                <a:lnTo>
                  <a:pt x="338353" y="1689100"/>
                </a:lnTo>
                <a:lnTo>
                  <a:pt x="336664" y="1663700"/>
                </a:lnTo>
                <a:lnTo>
                  <a:pt x="339991" y="1625600"/>
                </a:lnTo>
                <a:lnTo>
                  <a:pt x="343382" y="1625600"/>
                </a:lnTo>
                <a:lnTo>
                  <a:pt x="348818" y="1612900"/>
                </a:lnTo>
                <a:lnTo>
                  <a:pt x="354012" y="1612900"/>
                </a:lnTo>
                <a:lnTo>
                  <a:pt x="356654" y="1600200"/>
                </a:lnTo>
                <a:lnTo>
                  <a:pt x="355701" y="1574800"/>
                </a:lnTo>
                <a:lnTo>
                  <a:pt x="353314" y="1562100"/>
                </a:lnTo>
                <a:lnTo>
                  <a:pt x="351942" y="1549400"/>
                </a:lnTo>
                <a:lnTo>
                  <a:pt x="353999" y="1536700"/>
                </a:lnTo>
                <a:lnTo>
                  <a:pt x="363118" y="1485900"/>
                </a:lnTo>
                <a:lnTo>
                  <a:pt x="366382" y="1460500"/>
                </a:lnTo>
                <a:lnTo>
                  <a:pt x="366255" y="1447800"/>
                </a:lnTo>
                <a:lnTo>
                  <a:pt x="365137" y="1435100"/>
                </a:lnTo>
                <a:lnTo>
                  <a:pt x="364731" y="1422400"/>
                </a:lnTo>
                <a:lnTo>
                  <a:pt x="365912" y="1409700"/>
                </a:lnTo>
                <a:lnTo>
                  <a:pt x="369633" y="1409700"/>
                </a:lnTo>
                <a:lnTo>
                  <a:pt x="376821" y="1397000"/>
                </a:lnTo>
                <a:lnTo>
                  <a:pt x="383616" y="1397000"/>
                </a:lnTo>
                <a:lnTo>
                  <a:pt x="378942" y="1384300"/>
                </a:lnTo>
                <a:lnTo>
                  <a:pt x="377177" y="1384300"/>
                </a:lnTo>
                <a:lnTo>
                  <a:pt x="374103" y="1371600"/>
                </a:lnTo>
                <a:lnTo>
                  <a:pt x="373837" y="1371600"/>
                </a:lnTo>
                <a:lnTo>
                  <a:pt x="374751" y="1358900"/>
                </a:lnTo>
                <a:lnTo>
                  <a:pt x="375234" y="1358900"/>
                </a:lnTo>
                <a:lnTo>
                  <a:pt x="376542" y="1333500"/>
                </a:lnTo>
                <a:lnTo>
                  <a:pt x="382181" y="1308100"/>
                </a:lnTo>
                <a:lnTo>
                  <a:pt x="390080" y="1282700"/>
                </a:lnTo>
                <a:lnTo>
                  <a:pt x="398183" y="1244600"/>
                </a:lnTo>
                <a:lnTo>
                  <a:pt x="398703" y="1231900"/>
                </a:lnTo>
                <a:lnTo>
                  <a:pt x="398780" y="1206500"/>
                </a:lnTo>
                <a:lnTo>
                  <a:pt x="398487" y="1181100"/>
                </a:lnTo>
                <a:lnTo>
                  <a:pt x="397256" y="1155700"/>
                </a:lnTo>
                <a:lnTo>
                  <a:pt x="395706" y="1143000"/>
                </a:lnTo>
                <a:lnTo>
                  <a:pt x="395719" y="1130300"/>
                </a:lnTo>
                <a:lnTo>
                  <a:pt x="400342" y="1079500"/>
                </a:lnTo>
                <a:lnTo>
                  <a:pt x="400685" y="1066800"/>
                </a:lnTo>
                <a:lnTo>
                  <a:pt x="402780" y="1054100"/>
                </a:lnTo>
                <a:lnTo>
                  <a:pt x="416140" y="1054100"/>
                </a:lnTo>
                <a:lnTo>
                  <a:pt x="416509" y="1041400"/>
                </a:lnTo>
                <a:lnTo>
                  <a:pt x="419595" y="1028700"/>
                </a:lnTo>
                <a:lnTo>
                  <a:pt x="434682" y="1003300"/>
                </a:lnTo>
                <a:lnTo>
                  <a:pt x="456450" y="990600"/>
                </a:lnTo>
                <a:lnTo>
                  <a:pt x="512127" y="990600"/>
                </a:lnTo>
                <a:lnTo>
                  <a:pt x="521754" y="977900"/>
                </a:lnTo>
                <a:lnTo>
                  <a:pt x="531215" y="977900"/>
                </a:lnTo>
                <a:lnTo>
                  <a:pt x="542671" y="965200"/>
                </a:lnTo>
                <a:lnTo>
                  <a:pt x="558304" y="952500"/>
                </a:lnTo>
                <a:lnTo>
                  <a:pt x="570903" y="927100"/>
                </a:lnTo>
                <a:lnTo>
                  <a:pt x="577837" y="914400"/>
                </a:lnTo>
                <a:lnTo>
                  <a:pt x="582244" y="889000"/>
                </a:lnTo>
                <a:lnTo>
                  <a:pt x="587298" y="876300"/>
                </a:lnTo>
                <a:lnTo>
                  <a:pt x="591261" y="863600"/>
                </a:lnTo>
                <a:lnTo>
                  <a:pt x="601421" y="863600"/>
                </a:lnTo>
                <a:lnTo>
                  <a:pt x="599338" y="825500"/>
                </a:lnTo>
                <a:lnTo>
                  <a:pt x="595134" y="787400"/>
                </a:lnTo>
                <a:lnTo>
                  <a:pt x="591604" y="762000"/>
                </a:lnTo>
                <a:lnTo>
                  <a:pt x="591540" y="736600"/>
                </a:lnTo>
                <a:lnTo>
                  <a:pt x="592899" y="736600"/>
                </a:lnTo>
                <a:lnTo>
                  <a:pt x="596353" y="723900"/>
                </a:lnTo>
                <a:lnTo>
                  <a:pt x="612343" y="711200"/>
                </a:lnTo>
                <a:lnTo>
                  <a:pt x="667613" y="711200"/>
                </a:lnTo>
                <a:lnTo>
                  <a:pt x="671690" y="723900"/>
                </a:lnTo>
                <a:lnTo>
                  <a:pt x="674433" y="723900"/>
                </a:lnTo>
                <a:lnTo>
                  <a:pt x="675322" y="736600"/>
                </a:lnTo>
                <a:lnTo>
                  <a:pt x="677214" y="749300"/>
                </a:lnTo>
                <a:lnTo>
                  <a:pt x="679627" y="749300"/>
                </a:lnTo>
                <a:lnTo>
                  <a:pt x="682078" y="762000"/>
                </a:lnTo>
                <a:lnTo>
                  <a:pt x="693813" y="762000"/>
                </a:lnTo>
                <a:lnTo>
                  <a:pt x="690194" y="749300"/>
                </a:lnTo>
                <a:lnTo>
                  <a:pt x="687641" y="736600"/>
                </a:lnTo>
                <a:lnTo>
                  <a:pt x="685863" y="723900"/>
                </a:lnTo>
                <a:lnTo>
                  <a:pt x="684568" y="711200"/>
                </a:lnTo>
                <a:lnTo>
                  <a:pt x="685025" y="698500"/>
                </a:lnTo>
                <a:lnTo>
                  <a:pt x="734034" y="698500"/>
                </a:lnTo>
                <a:lnTo>
                  <a:pt x="748753" y="685800"/>
                </a:lnTo>
                <a:lnTo>
                  <a:pt x="771004" y="673100"/>
                </a:lnTo>
                <a:lnTo>
                  <a:pt x="807885" y="647700"/>
                </a:lnTo>
                <a:lnTo>
                  <a:pt x="815708" y="635000"/>
                </a:lnTo>
                <a:lnTo>
                  <a:pt x="845997" y="635000"/>
                </a:lnTo>
                <a:lnTo>
                  <a:pt x="848728" y="647700"/>
                </a:lnTo>
                <a:lnTo>
                  <a:pt x="849528" y="647700"/>
                </a:lnTo>
                <a:lnTo>
                  <a:pt x="849528" y="356323"/>
                </a:lnTo>
                <a:lnTo>
                  <a:pt x="840600" y="368300"/>
                </a:lnTo>
                <a:lnTo>
                  <a:pt x="837336" y="381000"/>
                </a:lnTo>
                <a:lnTo>
                  <a:pt x="831138" y="381000"/>
                </a:lnTo>
                <a:lnTo>
                  <a:pt x="829551" y="393700"/>
                </a:lnTo>
                <a:lnTo>
                  <a:pt x="808520" y="393700"/>
                </a:lnTo>
                <a:lnTo>
                  <a:pt x="810437" y="381000"/>
                </a:lnTo>
                <a:lnTo>
                  <a:pt x="805637" y="381000"/>
                </a:lnTo>
                <a:lnTo>
                  <a:pt x="794270" y="368300"/>
                </a:lnTo>
                <a:lnTo>
                  <a:pt x="773772" y="355600"/>
                </a:lnTo>
                <a:lnTo>
                  <a:pt x="769835" y="355600"/>
                </a:lnTo>
                <a:lnTo>
                  <a:pt x="770255" y="342900"/>
                </a:lnTo>
                <a:lnTo>
                  <a:pt x="846124" y="342900"/>
                </a:lnTo>
                <a:lnTo>
                  <a:pt x="849363" y="355600"/>
                </a:lnTo>
                <a:lnTo>
                  <a:pt x="850061" y="355600"/>
                </a:lnTo>
                <a:lnTo>
                  <a:pt x="850061" y="146862"/>
                </a:lnTo>
                <a:lnTo>
                  <a:pt x="840536" y="139700"/>
                </a:lnTo>
                <a:lnTo>
                  <a:pt x="790600" y="139700"/>
                </a:lnTo>
                <a:lnTo>
                  <a:pt x="788428" y="127000"/>
                </a:lnTo>
                <a:lnTo>
                  <a:pt x="787311" y="101600"/>
                </a:lnTo>
                <a:lnTo>
                  <a:pt x="781050" y="88900"/>
                </a:lnTo>
                <a:lnTo>
                  <a:pt x="774649" y="76200"/>
                </a:lnTo>
                <a:lnTo>
                  <a:pt x="773036" y="63500"/>
                </a:lnTo>
                <a:lnTo>
                  <a:pt x="773150" y="50800"/>
                </a:lnTo>
                <a:lnTo>
                  <a:pt x="771944" y="50800"/>
                </a:lnTo>
                <a:lnTo>
                  <a:pt x="771131" y="38100"/>
                </a:lnTo>
                <a:lnTo>
                  <a:pt x="771220" y="25400"/>
                </a:lnTo>
                <a:lnTo>
                  <a:pt x="768400" y="25400"/>
                </a:lnTo>
                <a:lnTo>
                  <a:pt x="758901" y="12700"/>
                </a:lnTo>
                <a:lnTo>
                  <a:pt x="748512" y="12700"/>
                </a:lnTo>
                <a:lnTo>
                  <a:pt x="743839" y="0"/>
                </a:lnTo>
                <a:lnTo>
                  <a:pt x="634187" y="0"/>
                </a:lnTo>
                <a:lnTo>
                  <a:pt x="587692" y="12700"/>
                </a:lnTo>
                <a:lnTo>
                  <a:pt x="575043" y="12700"/>
                </a:lnTo>
                <a:lnTo>
                  <a:pt x="568032" y="25400"/>
                </a:lnTo>
                <a:lnTo>
                  <a:pt x="557161" y="38100"/>
                </a:lnTo>
                <a:lnTo>
                  <a:pt x="545249" y="50800"/>
                </a:lnTo>
                <a:lnTo>
                  <a:pt x="538962" y="50800"/>
                </a:lnTo>
                <a:lnTo>
                  <a:pt x="536219" y="63500"/>
                </a:lnTo>
                <a:lnTo>
                  <a:pt x="534962" y="76200"/>
                </a:lnTo>
                <a:lnTo>
                  <a:pt x="529590" y="101600"/>
                </a:lnTo>
                <a:lnTo>
                  <a:pt x="529475" y="127000"/>
                </a:lnTo>
                <a:lnTo>
                  <a:pt x="522325" y="139700"/>
                </a:lnTo>
                <a:lnTo>
                  <a:pt x="495820" y="139700"/>
                </a:lnTo>
                <a:lnTo>
                  <a:pt x="472389" y="152400"/>
                </a:lnTo>
                <a:lnTo>
                  <a:pt x="454863" y="165100"/>
                </a:lnTo>
                <a:lnTo>
                  <a:pt x="441629" y="165100"/>
                </a:lnTo>
                <a:lnTo>
                  <a:pt x="431038" y="177800"/>
                </a:lnTo>
                <a:lnTo>
                  <a:pt x="418617" y="190500"/>
                </a:lnTo>
                <a:lnTo>
                  <a:pt x="412584" y="190500"/>
                </a:lnTo>
                <a:lnTo>
                  <a:pt x="406933" y="203200"/>
                </a:lnTo>
                <a:lnTo>
                  <a:pt x="397814" y="203200"/>
                </a:lnTo>
                <a:lnTo>
                  <a:pt x="372237" y="228600"/>
                </a:lnTo>
                <a:lnTo>
                  <a:pt x="356679" y="254000"/>
                </a:lnTo>
                <a:lnTo>
                  <a:pt x="344766" y="266700"/>
                </a:lnTo>
                <a:lnTo>
                  <a:pt x="330161" y="279400"/>
                </a:lnTo>
                <a:lnTo>
                  <a:pt x="321614" y="279400"/>
                </a:lnTo>
                <a:lnTo>
                  <a:pt x="315442" y="292100"/>
                </a:lnTo>
                <a:lnTo>
                  <a:pt x="308533" y="304800"/>
                </a:lnTo>
                <a:lnTo>
                  <a:pt x="297802" y="304800"/>
                </a:lnTo>
                <a:lnTo>
                  <a:pt x="283540" y="317500"/>
                </a:lnTo>
                <a:lnTo>
                  <a:pt x="263740" y="342900"/>
                </a:lnTo>
                <a:lnTo>
                  <a:pt x="244322" y="355600"/>
                </a:lnTo>
                <a:lnTo>
                  <a:pt x="231216" y="381000"/>
                </a:lnTo>
                <a:lnTo>
                  <a:pt x="214845" y="406400"/>
                </a:lnTo>
                <a:lnTo>
                  <a:pt x="187579" y="431800"/>
                </a:lnTo>
                <a:lnTo>
                  <a:pt x="157086" y="469900"/>
                </a:lnTo>
                <a:lnTo>
                  <a:pt x="131089" y="520700"/>
                </a:lnTo>
                <a:lnTo>
                  <a:pt x="115087" y="546100"/>
                </a:lnTo>
                <a:lnTo>
                  <a:pt x="97409" y="571500"/>
                </a:lnTo>
                <a:lnTo>
                  <a:pt x="78486" y="596900"/>
                </a:lnTo>
                <a:lnTo>
                  <a:pt x="58712" y="635000"/>
                </a:lnTo>
                <a:lnTo>
                  <a:pt x="54940" y="635000"/>
                </a:lnTo>
                <a:lnTo>
                  <a:pt x="52984" y="647700"/>
                </a:lnTo>
                <a:lnTo>
                  <a:pt x="43332" y="660400"/>
                </a:lnTo>
                <a:lnTo>
                  <a:pt x="40119" y="660400"/>
                </a:lnTo>
                <a:lnTo>
                  <a:pt x="36855" y="673100"/>
                </a:lnTo>
                <a:lnTo>
                  <a:pt x="25908" y="685800"/>
                </a:lnTo>
                <a:lnTo>
                  <a:pt x="14605" y="698500"/>
                </a:lnTo>
                <a:lnTo>
                  <a:pt x="5499" y="711200"/>
                </a:lnTo>
                <a:lnTo>
                  <a:pt x="1066" y="736600"/>
                </a:lnTo>
                <a:lnTo>
                  <a:pt x="508" y="736600"/>
                </a:lnTo>
                <a:lnTo>
                  <a:pt x="304" y="749300"/>
                </a:lnTo>
                <a:lnTo>
                  <a:pt x="228" y="762000"/>
                </a:lnTo>
                <a:lnTo>
                  <a:pt x="0" y="774700"/>
                </a:lnTo>
                <a:lnTo>
                  <a:pt x="6578" y="787400"/>
                </a:lnTo>
                <a:lnTo>
                  <a:pt x="21501" y="812800"/>
                </a:lnTo>
                <a:lnTo>
                  <a:pt x="35826" y="825500"/>
                </a:lnTo>
                <a:lnTo>
                  <a:pt x="40614" y="838200"/>
                </a:lnTo>
                <a:lnTo>
                  <a:pt x="35991" y="863600"/>
                </a:lnTo>
                <a:lnTo>
                  <a:pt x="30619" y="876300"/>
                </a:lnTo>
                <a:lnTo>
                  <a:pt x="26771" y="889000"/>
                </a:lnTo>
                <a:lnTo>
                  <a:pt x="26746" y="901700"/>
                </a:lnTo>
                <a:lnTo>
                  <a:pt x="27254" y="914400"/>
                </a:lnTo>
                <a:lnTo>
                  <a:pt x="26111" y="914400"/>
                </a:lnTo>
                <a:lnTo>
                  <a:pt x="24587" y="927100"/>
                </a:lnTo>
                <a:lnTo>
                  <a:pt x="23812" y="939800"/>
                </a:lnTo>
                <a:lnTo>
                  <a:pt x="23698" y="952500"/>
                </a:lnTo>
                <a:lnTo>
                  <a:pt x="24130" y="965200"/>
                </a:lnTo>
                <a:lnTo>
                  <a:pt x="24091" y="1003300"/>
                </a:lnTo>
                <a:lnTo>
                  <a:pt x="22885" y="1041400"/>
                </a:lnTo>
                <a:lnTo>
                  <a:pt x="23545" y="1092200"/>
                </a:lnTo>
                <a:lnTo>
                  <a:pt x="29095" y="1143000"/>
                </a:lnTo>
                <a:lnTo>
                  <a:pt x="42583" y="1193800"/>
                </a:lnTo>
                <a:lnTo>
                  <a:pt x="52984" y="1231900"/>
                </a:lnTo>
                <a:lnTo>
                  <a:pt x="65430" y="1282700"/>
                </a:lnTo>
                <a:lnTo>
                  <a:pt x="79400" y="1333500"/>
                </a:lnTo>
                <a:lnTo>
                  <a:pt x="94335" y="1358900"/>
                </a:lnTo>
                <a:lnTo>
                  <a:pt x="105956" y="1384300"/>
                </a:lnTo>
                <a:lnTo>
                  <a:pt x="114744" y="1397000"/>
                </a:lnTo>
                <a:lnTo>
                  <a:pt x="116281" y="1422400"/>
                </a:lnTo>
                <a:lnTo>
                  <a:pt x="106133" y="1435100"/>
                </a:lnTo>
                <a:lnTo>
                  <a:pt x="98348" y="1447800"/>
                </a:lnTo>
                <a:lnTo>
                  <a:pt x="91097" y="1498600"/>
                </a:lnTo>
                <a:lnTo>
                  <a:pt x="88353" y="1536700"/>
                </a:lnTo>
                <a:lnTo>
                  <a:pt x="88138" y="1549400"/>
                </a:lnTo>
                <a:lnTo>
                  <a:pt x="89065" y="1574800"/>
                </a:lnTo>
                <a:lnTo>
                  <a:pt x="89700" y="1574800"/>
                </a:lnTo>
                <a:lnTo>
                  <a:pt x="86321" y="1612900"/>
                </a:lnTo>
                <a:lnTo>
                  <a:pt x="78803" y="1651000"/>
                </a:lnTo>
                <a:lnTo>
                  <a:pt x="71501" y="1689100"/>
                </a:lnTo>
                <a:lnTo>
                  <a:pt x="68732" y="1739900"/>
                </a:lnTo>
                <a:lnTo>
                  <a:pt x="74853" y="1816100"/>
                </a:lnTo>
                <a:lnTo>
                  <a:pt x="77508" y="1841500"/>
                </a:lnTo>
                <a:lnTo>
                  <a:pt x="78333" y="1854200"/>
                </a:lnTo>
                <a:lnTo>
                  <a:pt x="78587" y="1879600"/>
                </a:lnTo>
                <a:lnTo>
                  <a:pt x="79565" y="1892300"/>
                </a:lnTo>
                <a:lnTo>
                  <a:pt x="82169" y="1892300"/>
                </a:lnTo>
                <a:lnTo>
                  <a:pt x="86804" y="1905000"/>
                </a:lnTo>
                <a:lnTo>
                  <a:pt x="92392" y="1905000"/>
                </a:lnTo>
                <a:lnTo>
                  <a:pt x="97917" y="1917700"/>
                </a:lnTo>
                <a:lnTo>
                  <a:pt x="100266" y="1930400"/>
                </a:lnTo>
                <a:lnTo>
                  <a:pt x="97840" y="1930400"/>
                </a:lnTo>
                <a:lnTo>
                  <a:pt x="91274" y="1943100"/>
                </a:lnTo>
                <a:lnTo>
                  <a:pt x="84937" y="1943100"/>
                </a:lnTo>
                <a:lnTo>
                  <a:pt x="81495" y="1955800"/>
                </a:lnTo>
                <a:lnTo>
                  <a:pt x="81089" y="1968500"/>
                </a:lnTo>
                <a:lnTo>
                  <a:pt x="83845" y="1968500"/>
                </a:lnTo>
                <a:lnTo>
                  <a:pt x="87274" y="1981200"/>
                </a:lnTo>
                <a:lnTo>
                  <a:pt x="74739" y="1981200"/>
                </a:lnTo>
                <a:lnTo>
                  <a:pt x="69888" y="1993900"/>
                </a:lnTo>
                <a:lnTo>
                  <a:pt x="66154" y="1993900"/>
                </a:lnTo>
                <a:lnTo>
                  <a:pt x="63652" y="2006600"/>
                </a:lnTo>
                <a:lnTo>
                  <a:pt x="59969" y="2006600"/>
                </a:lnTo>
                <a:lnTo>
                  <a:pt x="55206" y="2019300"/>
                </a:lnTo>
                <a:lnTo>
                  <a:pt x="51435" y="2019300"/>
                </a:lnTo>
                <a:lnTo>
                  <a:pt x="50685" y="2032000"/>
                </a:lnTo>
                <a:lnTo>
                  <a:pt x="50673" y="2044700"/>
                </a:lnTo>
                <a:lnTo>
                  <a:pt x="52133" y="2044700"/>
                </a:lnTo>
                <a:lnTo>
                  <a:pt x="56997" y="2057400"/>
                </a:lnTo>
                <a:lnTo>
                  <a:pt x="69913" y="2057400"/>
                </a:lnTo>
                <a:lnTo>
                  <a:pt x="81394" y="2070100"/>
                </a:lnTo>
                <a:lnTo>
                  <a:pt x="110007" y="2070100"/>
                </a:lnTo>
                <a:lnTo>
                  <a:pt x="120294" y="2082800"/>
                </a:lnTo>
                <a:lnTo>
                  <a:pt x="111975" y="2082800"/>
                </a:lnTo>
                <a:lnTo>
                  <a:pt x="109220" y="2095500"/>
                </a:lnTo>
                <a:lnTo>
                  <a:pt x="109931" y="2095500"/>
                </a:lnTo>
                <a:lnTo>
                  <a:pt x="109220" y="2108200"/>
                </a:lnTo>
                <a:lnTo>
                  <a:pt x="105410" y="2120900"/>
                </a:lnTo>
                <a:lnTo>
                  <a:pt x="100190" y="2133600"/>
                </a:lnTo>
                <a:lnTo>
                  <a:pt x="95250" y="2159000"/>
                </a:lnTo>
                <a:lnTo>
                  <a:pt x="91770" y="2171700"/>
                </a:lnTo>
                <a:lnTo>
                  <a:pt x="89877" y="2184400"/>
                </a:lnTo>
                <a:lnTo>
                  <a:pt x="88036" y="2197100"/>
                </a:lnTo>
                <a:lnTo>
                  <a:pt x="84759" y="2197100"/>
                </a:lnTo>
                <a:lnTo>
                  <a:pt x="65620" y="2235200"/>
                </a:lnTo>
                <a:lnTo>
                  <a:pt x="68643" y="2260600"/>
                </a:lnTo>
                <a:lnTo>
                  <a:pt x="89865" y="2273300"/>
                </a:lnTo>
                <a:lnTo>
                  <a:pt x="125336" y="2286000"/>
                </a:lnTo>
                <a:lnTo>
                  <a:pt x="181000" y="2286000"/>
                </a:lnTo>
                <a:lnTo>
                  <a:pt x="191249" y="2273300"/>
                </a:lnTo>
                <a:lnTo>
                  <a:pt x="237820" y="2273300"/>
                </a:lnTo>
                <a:lnTo>
                  <a:pt x="295122" y="2298700"/>
                </a:lnTo>
                <a:lnTo>
                  <a:pt x="432396" y="2298700"/>
                </a:lnTo>
                <a:lnTo>
                  <a:pt x="459130" y="2286000"/>
                </a:lnTo>
                <a:lnTo>
                  <a:pt x="463740" y="2273300"/>
                </a:lnTo>
                <a:lnTo>
                  <a:pt x="468337" y="2260600"/>
                </a:lnTo>
                <a:lnTo>
                  <a:pt x="467639" y="2247900"/>
                </a:lnTo>
                <a:lnTo>
                  <a:pt x="465582" y="2235200"/>
                </a:lnTo>
                <a:lnTo>
                  <a:pt x="453224" y="2235200"/>
                </a:lnTo>
                <a:lnTo>
                  <a:pt x="446036" y="2222500"/>
                </a:lnTo>
                <a:lnTo>
                  <a:pt x="433298" y="2222500"/>
                </a:lnTo>
                <a:lnTo>
                  <a:pt x="422402" y="2209800"/>
                </a:lnTo>
                <a:lnTo>
                  <a:pt x="411822" y="2209800"/>
                </a:lnTo>
                <a:lnTo>
                  <a:pt x="401345" y="2197100"/>
                </a:lnTo>
                <a:lnTo>
                  <a:pt x="382892" y="2197100"/>
                </a:lnTo>
                <a:lnTo>
                  <a:pt x="385737" y="2184400"/>
                </a:lnTo>
                <a:lnTo>
                  <a:pt x="391706" y="2184400"/>
                </a:lnTo>
                <a:lnTo>
                  <a:pt x="408139" y="2171700"/>
                </a:lnTo>
                <a:lnTo>
                  <a:pt x="508685" y="2171700"/>
                </a:lnTo>
                <a:lnTo>
                  <a:pt x="537476" y="2159000"/>
                </a:lnTo>
                <a:lnTo>
                  <a:pt x="554329" y="2159000"/>
                </a:lnTo>
                <a:lnTo>
                  <a:pt x="563549" y="2146300"/>
                </a:lnTo>
                <a:lnTo>
                  <a:pt x="569429" y="2146300"/>
                </a:lnTo>
                <a:lnTo>
                  <a:pt x="580212" y="2120900"/>
                </a:lnTo>
                <a:lnTo>
                  <a:pt x="580885" y="2108200"/>
                </a:lnTo>
                <a:lnTo>
                  <a:pt x="575818" y="2095500"/>
                </a:lnTo>
                <a:lnTo>
                  <a:pt x="493229" y="2095500"/>
                </a:lnTo>
                <a:lnTo>
                  <a:pt x="487730" y="2082800"/>
                </a:lnTo>
                <a:lnTo>
                  <a:pt x="470204" y="2082800"/>
                </a:lnTo>
                <a:lnTo>
                  <a:pt x="465455" y="2070100"/>
                </a:lnTo>
                <a:lnTo>
                  <a:pt x="466623" y="2057400"/>
                </a:lnTo>
                <a:lnTo>
                  <a:pt x="472452" y="2044700"/>
                </a:lnTo>
                <a:lnTo>
                  <a:pt x="475081" y="2044700"/>
                </a:lnTo>
                <a:lnTo>
                  <a:pt x="477418" y="2032000"/>
                </a:lnTo>
                <a:lnTo>
                  <a:pt x="477202" y="2032000"/>
                </a:lnTo>
                <a:lnTo>
                  <a:pt x="476491" y="2019300"/>
                </a:lnTo>
                <a:lnTo>
                  <a:pt x="474764" y="2019300"/>
                </a:lnTo>
                <a:lnTo>
                  <a:pt x="471220" y="2006600"/>
                </a:lnTo>
                <a:lnTo>
                  <a:pt x="456044" y="2006600"/>
                </a:lnTo>
                <a:lnTo>
                  <a:pt x="450354" y="1993900"/>
                </a:lnTo>
                <a:lnTo>
                  <a:pt x="445706" y="1993900"/>
                </a:lnTo>
                <a:lnTo>
                  <a:pt x="439318" y="1955800"/>
                </a:lnTo>
                <a:lnTo>
                  <a:pt x="436321" y="1943100"/>
                </a:lnTo>
                <a:lnTo>
                  <a:pt x="434492" y="1930400"/>
                </a:lnTo>
                <a:lnTo>
                  <a:pt x="431571" y="1930400"/>
                </a:lnTo>
                <a:lnTo>
                  <a:pt x="428688" y="1917700"/>
                </a:lnTo>
                <a:lnTo>
                  <a:pt x="427126" y="1917700"/>
                </a:lnTo>
                <a:lnTo>
                  <a:pt x="427951" y="1905000"/>
                </a:lnTo>
                <a:lnTo>
                  <a:pt x="432206" y="1892300"/>
                </a:lnTo>
                <a:lnTo>
                  <a:pt x="436587" y="1879600"/>
                </a:lnTo>
                <a:lnTo>
                  <a:pt x="440956" y="1866900"/>
                </a:lnTo>
                <a:lnTo>
                  <a:pt x="455256" y="1828800"/>
                </a:lnTo>
                <a:lnTo>
                  <a:pt x="476161" y="1778000"/>
                </a:lnTo>
                <a:lnTo>
                  <a:pt x="504723" y="1701800"/>
                </a:lnTo>
                <a:lnTo>
                  <a:pt x="542010" y="1612900"/>
                </a:lnTo>
                <a:lnTo>
                  <a:pt x="589051" y="1498600"/>
                </a:lnTo>
                <a:lnTo>
                  <a:pt x="712152" y="1193800"/>
                </a:lnTo>
                <a:lnTo>
                  <a:pt x="817118" y="939800"/>
                </a:lnTo>
                <a:lnTo>
                  <a:pt x="854329" y="850900"/>
                </a:lnTo>
                <a:lnTo>
                  <a:pt x="865797" y="812800"/>
                </a:lnTo>
                <a:lnTo>
                  <a:pt x="871220" y="800100"/>
                </a:lnTo>
                <a:lnTo>
                  <a:pt x="882002" y="800100"/>
                </a:lnTo>
                <a:lnTo>
                  <a:pt x="886841" y="812800"/>
                </a:lnTo>
                <a:lnTo>
                  <a:pt x="887628" y="812800"/>
                </a:lnTo>
                <a:lnTo>
                  <a:pt x="784987" y="1536700"/>
                </a:lnTo>
                <a:lnTo>
                  <a:pt x="781570" y="1574800"/>
                </a:lnTo>
                <a:lnTo>
                  <a:pt x="782002" y="1574800"/>
                </a:lnTo>
                <a:lnTo>
                  <a:pt x="785926" y="1587500"/>
                </a:lnTo>
                <a:lnTo>
                  <a:pt x="798233" y="1587500"/>
                </a:lnTo>
                <a:lnTo>
                  <a:pt x="798118" y="1600200"/>
                </a:lnTo>
                <a:lnTo>
                  <a:pt x="796340" y="1612900"/>
                </a:lnTo>
                <a:lnTo>
                  <a:pt x="792708" y="1651000"/>
                </a:lnTo>
                <a:lnTo>
                  <a:pt x="787006" y="1689100"/>
                </a:lnTo>
                <a:lnTo>
                  <a:pt x="779043" y="1739900"/>
                </a:lnTo>
                <a:lnTo>
                  <a:pt x="768629" y="1816100"/>
                </a:lnTo>
                <a:lnTo>
                  <a:pt x="755561" y="1905000"/>
                </a:lnTo>
                <a:lnTo>
                  <a:pt x="739648" y="2032000"/>
                </a:lnTo>
                <a:lnTo>
                  <a:pt x="735177" y="2057400"/>
                </a:lnTo>
                <a:lnTo>
                  <a:pt x="725271" y="2133600"/>
                </a:lnTo>
                <a:lnTo>
                  <a:pt x="714730" y="2209800"/>
                </a:lnTo>
                <a:lnTo>
                  <a:pt x="708367" y="2235200"/>
                </a:lnTo>
                <a:lnTo>
                  <a:pt x="702716" y="2247900"/>
                </a:lnTo>
                <a:lnTo>
                  <a:pt x="702043" y="2260600"/>
                </a:lnTo>
                <a:lnTo>
                  <a:pt x="700874" y="2260600"/>
                </a:lnTo>
                <a:lnTo>
                  <a:pt x="693750" y="2273300"/>
                </a:lnTo>
                <a:lnTo>
                  <a:pt x="685482" y="2273300"/>
                </a:lnTo>
                <a:lnTo>
                  <a:pt x="686066" y="2286000"/>
                </a:lnTo>
                <a:lnTo>
                  <a:pt x="688467" y="2298700"/>
                </a:lnTo>
                <a:lnTo>
                  <a:pt x="694131" y="2311400"/>
                </a:lnTo>
                <a:lnTo>
                  <a:pt x="701979" y="2311400"/>
                </a:lnTo>
                <a:lnTo>
                  <a:pt x="710895" y="2298700"/>
                </a:lnTo>
                <a:lnTo>
                  <a:pt x="723696" y="2298700"/>
                </a:lnTo>
                <a:lnTo>
                  <a:pt x="736777" y="2311400"/>
                </a:lnTo>
                <a:lnTo>
                  <a:pt x="747306" y="2311400"/>
                </a:lnTo>
                <a:lnTo>
                  <a:pt x="752436" y="2298700"/>
                </a:lnTo>
                <a:lnTo>
                  <a:pt x="754100" y="2286000"/>
                </a:lnTo>
                <a:lnTo>
                  <a:pt x="755954" y="2273300"/>
                </a:lnTo>
                <a:lnTo>
                  <a:pt x="756208" y="2273300"/>
                </a:lnTo>
                <a:lnTo>
                  <a:pt x="753084" y="2247900"/>
                </a:lnTo>
                <a:lnTo>
                  <a:pt x="751738" y="2247900"/>
                </a:lnTo>
                <a:lnTo>
                  <a:pt x="755865" y="2235200"/>
                </a:lnTo>
                <a:lnTo>
                  <a:pt x="762012" y="2235200"/>
                </a:lnTo>
                <a:lnTo>
                  <a:pt x="766699" y="2222500"/>
                </a:lnTo>
                <a:lnTo>
                  <a:pt x="769302" y="2209800"/>
                </a:lnTo>
                <a:lnTo>
                  <a:pt x="779081" y="2133600"/>
                </a:lnTo>
                <a:lnTo>
                  <a:pt x="804087" y="1955800"/>
                </a:lnTo>
                <a:lnTo>
                  <a:pt x="852335" y="1600200"/>
                </a:lnTo>
                <a:lnTo>
                  <a:pt x="855281" y="1600200"/>
                </a:lnTo>
                <a:lnTo>
                  <a:pt x="860945" y="1587500"/>
                </a:lnTo>
                <a:lnTo>
                  <a:pt x="867346" y="1587500"/>
                </a:lnTo>
                <a:lnTo>
                  <a:pt x="872553" y="1574800"/>
                </a:lnTo>
                <a:lnTo>
                  <a:pt x="873074" y="1574800"/>
                </a:lnTo>
                <a:lnTo>
                  <a:pt x="875436" y="1549400"/>
                </a:lnTo>
                <a:lnTo>
                  <a:pt x="879449" y="1524000"/>
                </a:lnTo>
                <a:lnTo>
                  <a:pt x="884910" y="1485900"/>
                </a:lnTo>
                <a:lnTo>
                  <a:pt x="891616" y="1435100"/>
                </a:lnTo>
                <a:lnTo>
                  <a:pt x="899350" y="1371600"/>
                </a:lnTo>
                <a:lnTo>
                  <a:pt x="926795" y="1168400"/>
                </a:lnTo>
                <a:lnTo>
                  <a:pt x="931735" y="1130300"/>
                </a:lnTo>
                <a:lnTo>
                  <a:pt x="946556" y="1016000"/>
                </a:lnTo>
                <a:lnTo>
                  <a:pt x="974382" y="812800"/>
                </a:lnTo>
                <a:lnTo>
                  <a:pt x="999515" y="635000"/>
                </a:lnTo>
                <a:lnTo>
                  <a:pt x="1003325" y="609600"/>
                </a:lnTo>
                <a:lnTo>
                  <a:pt x="1006005" y="596900"/>
                </a:lnTo>
                <a:lnTo>
                  <a:pt x="1006576" y="584200"/>
                </a:lnTo>
                <a:lnTo>
                  <a:pt x="1019314" y="584200"/>
                </a:lnTo>
                <a:lnTo>
                  <a:pt x="1024432" y="571500"/>
                </a:lnTo>
                <a:lnTo>
                  <a:pt x="1029792" y="558800"/>
                </a:lnTo>
                <a:lnTo>
                  <a:pt x="1038377" y="558800"/>
                </a:lnTo>
                <a:lnTo>
                  <a:pt x="1046949" y="571500"/>
                </a:lnTo>
                <a:lnTo>
                  <a:pt x="1052233" y="571500"/>
                </a:lnTo>
                <a:lnTo>
                  <a:pt x="1054633" y="584200"/>
                </a:lnTo>
                <a:lnTo>
                  <a:pt x="1057465" y="596900"/>
                </a:lnTo>
                <a:lnTo>
                  <a:pt x="1060043" y="609600"/>
                </a:lnTo>
                <a:lnTo>
                  <a:pt x="1061643" y="609600"/>
                </a:lnTo>
                <a:lnTo>
                  <a:pt x="1063663" y="622300"/>
                </a:lnTo>
                <a:lnTo>
                  <a:pt x="1067625" y="622300"/>
                </a:lnTo>
                <a:lnTo>
                  <a:pt x="1072527" y="635000"/>
                </a:lnTo>
                <a:lnTo>
                  <a:pt x="1077391" y="647700"/>
                </a:lnTo>
                <a:lnTo>
                  <a:pt x="1077163" y="647700"/>
                </a:lnTo>
                <a:lnTo>
                  <a:pt x="1081417" y="660400"/>
                </a:lnTo>
                <a:lnTo>
                  <a:pt x="1089685" y="673100"/>
                </a:lnTo>
                <a:lnTo>
                  <a:pt x="1101483" y="711200"/>
                </a:lnTo>
                <a:lnTo>
                  <a:pt x="1116355" y="749300"/>
                </a:lnTo>
                <a:lnTo>
                  <a:pt x="1133817" y="800100"/>
                </a:lnTo>
                <a:lnTo>
                  <a:pt x="1174686" y="901700"/>
                </a:lnTo>
                <a:lnTo>
                  <a:pt x="1220343" y="1028700"/>
                </a:lnTo>
                <a:lnTo>
                  <a:pt x="1267015" y="1155700"/>
                </a:lnTo>
                <a:lnTo>
                  <a:pt x="1310957" y="1270000"/>
                </a:lnTo>
                <a:lnTo>
                  <a:pt x="1348422" y="1371600"/>
                </a:lnTo>
                <a:lnTo>
                  <a:pt x="1363560" y="1409700"/>
                </a:lnTo>
                <a:lnTo>
                  <a:pt x="1375664" y="1447800"/>
                </a:lnTo>
                <a:lnTo>
                  <a:pt x="1384274" y="1473200"/>
                </a:lnTo>
                <a:lnTo>
                  <a:pt x="1388922" y="1485900"/>
                </a:lnTo>
                <a:lnTo>
                  <a:pt x="1391450" y="1498600"/>
                </a:lnTo>
                <a:lnTo>
                  <a:pt x="1379512" y="1498600"/>
                </a:lnTo>
                <a:lnTo>
                  <a:pt x="1381023" y="1511300"/>
                </a:lnTo>
                <a:lnTo>
                  <a:pt x="1387208" y="1524000"/>
                </a:lnTo>
                <a:lnTo>
                  <a:pt x="1388364" y="1536700"/>
                </a:lnTo>
                <a:lnTo>
                  <a:pt x="1414233" y="1536700"/>
                </a:lnTo>
                <a:lnTo>
                  <a:pt x="1425524" y="1574800"/>
                </a:lnTo>
                <a:lnTo>
                  <a:pt x="1448130" y="1625600"/>
                </a:lnTo>
                <a:lnTo>
                  <a:pt x="1489100" y="1727200"/>
                </a:lnTo>
                <a:lnTo>
                  <a:pt x="1514424" y="1803400"/>
                </a:lnTo>
                <a:lnTo>
                  <a:pt x="1541627" y="1866900"/>
                </a:lnTo>
                <a:lnTo>
                  <a:pt x="1568373" y="1930400"/>
                </a:lnTo>
                <a:lnTo>
                  <a:pt x="1592262" y="1993900"/>
                </a:lnTo>
                <a:lnTo>
                  <a:pt x="1610969" y="2044700"/>
                </a:lnTo>
                <a:lnTo>
                  <a:pt x="1622107" y="2082800"/>
                </a:lnTo>
                <a:lnTo>
                  <a:pt x="1624799" y="2082800"/>
                </a:lnTo>
                <a:lnTo>
                  <a:pt x="1628279" y="2095500"/>
                </a:lnTo>
                <a:lnTo>
                  <a:pt x="1639239" y="2095500"/>
                </a:lnTo>
                <a:lnTo>
                  <a:pt x="1665579" y="2082800"/>
                </a:lnTo>
                <a:lnTo>
                  <a:pt x="1681048" y="2082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14496" y="8421898"/>
            <a:ext cx="1771649" cy="1676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44868" y="125195"/>
            <a:ext cx="2838449" cy="2533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98108" y="662073"/>
            <a:ext cx="2223135" cy="1628139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0" spc="-2745" b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0500" spc="-295" b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0500" spc="-2060" b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0500" spc="-2710" b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0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460" y="2679635"/>
            <a:ext cx="9008110" cy="60147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16399"/>
              </a:lnSpc>
              <a:spcBef>
                <a:spcPts val="90"/>
              </a:spcBef>
            </a:pPr>
            <a:r>
              <a:rPr dirty="0" sz="3550" spc="-445">
                <a:latin typeface="Arial Black"/>
                <a:cs typeface="Arial Black"/>
              </a:rPr>
              <a:t>La </a:t>
            </a:r>
            <a:r>
              <a:rPr dirty="0" sz="3550" spc="-310">
                <a:latin typeface="Arial Black"/>
                <a:cs typeface="Arial Black"/>
              </a:rPr>
              <a:t>realización, </a:t>
            </a:r>
            <a:r>
              <a:rPr dirty="0" sz="3550" spc="-265">
                <a:latin typeface="Arial Black"/>
                <a:cs typeface="Arial Black"/>
              </a:rPr>
              <a:t>en </a:t>
            </a:r>
            <a:r>
              <a:rPr dirty="0" sz="3550" spc="-320">
                <a:latin typeface="Arial Black"/>
                <a:cs typeface="Arial Black"/>
              </a:rPr>
              <a:t>el </a:t>
            </a:r>
            <a:r>
              <a:rPr dirty="0" sz="3550" spc="-265">
                <a:latin typeface="Arial Black"/>
                <a:cs typeface="Arial Black"/>
              </a:rPr>
              <a:t>ámbito </a:t>
            </a:r>
            <a:r>
              <a:rPr dirty="0" sz="3550" spc="-290">
                <a:latin typeface="Arial Black"/>
                <a:cs typeface="Arial Black"/>
              </a:rPr>
              <a:t>audiovisual, </a:t>
            </a:r>
            <a:r>
              <a:rPr dirty="0" sz="3550" spc="-409">
                <a:latin typeface="Arial Black"/>
                <a:cs typeface="Arial Black"/>
              </a:rPr>
              <a:t>es  </a:t>
            </a:r>
            <a:r>
              <a:rPr dirty="0" sz="3550" spc="-320">
                <a:latin typeface="Arial Black"/>
                <a:cs typeface="Arial Black"/>
              </a:rPr>
              <a:t>el </a:t>
            </a:r>
            <a:r>
              <a:rPr dirty="0" sz="3550" spc="-315">
                <a:latin typeface="Arial Black"/>
                <a:cs typeface="Arial Black"/>
              </a:rPr>
              <a:t>proceso </a:t>
            </a:r>
            <a:r>
              <a:rPr dirty="0" sz="3550" spc="-165">
                <a:latin typeface="Arial Black"/>
                <a:cs typeface="Arial Black"/>
              </a:rPr>
              <a:t>por </a:t>
            </a:r>
            <a:r>
              <a:rPr dirty="0" sz="3550" spc="-320">
                <a:latin typeface="Arial Black"/>
                <a:cs typeface="Arial Black"/>
              </a:rPr>
              <a:t>el </a:t>
            </a:r>
            <a:r>
              <a:rPr dirty="0" sz="3550" spc="-375">
                <a:latin typeface="Arial Black"/>
                <a:cs typeface="Arial Black"/>
              </a:rPr>
              <a:t>cual </a:t>
            </a:r>
            <a:r>
              <a:rPr dirty="0" sz="3550" spc="-409">
                <a:latin typeface="Arial Black"/>
                <a:cs typeface="Arial Black"/>
              </a:rPr>
              <a:t>se </a:t>
            </a:r>
            <a:r>
              <a:rPr dirty="0" sz="3550" spc="-380">
                <a:latin typeface="Arial Black"/>
                <a:cs typeface="Arial Black"/>
              </a:rPr>
              <a:t>crea </a:t>
            </a:r>
            <a:r>
              <a:rPr dirty="0" sz="3550" spc="-175">
                <a:latin typeface="Arial Black"/>
                <a:cs typeface="Arial Black"/>
              </a:rPr>
              <a:t>un</a:t>
            </a:r>
            <a:r>
              <a:rPr dirty="0" sz="3550" spc="215">
                <a:latin typeface="Arial Black"/>
                <a:cs typeface="Arial Black"/>
              </a:rPr>
              <a:t> </a:t>
            </a:r>
            <a:r>
              <a:rPr dirty="0" sz="3550" spc="-270">
                <a:latin typeface="Arial Black"/>
                <a:cs typeface="Arial Black"/>
              </a:rPr>
              <a:t>vídeo.</a:t>
            </a:r>
            <a:endParaRPr sz="3550">
              <a:latin typeface="Arial Black"/>
              <a:cs typeface="Arial Black"/>
            </a:endParaRPr>
          </a:p>
          <a:p>
            <a:pPr algn="ctr" marL="518159" marR="510540">
              <a:lnSpc>
                <a:spcPts val="4960"/>
              </a:lnSpc>
              <a:spcBef>
                <a:spcPts val="280"/>
              </a:spcBef>
            </a:pPr>
            <a:r>
              <a:rPr dirty="0" sz="3550" spc="-310">
                <a:latin typeface="Arial Black"/>
                <a:cs typeface="Arial Black"/>
              </a:rPr>
              <a:t>Usualmente, </a:t>
            </a:r>
            <a:r>
              <a:rPr dirty="0" sz="3550" spc="-265">
                <a:latin typeface="Arial Black"/>
                <a:cs typeface="Arial Black"/>
              </a:rPr>
              <a:t>en </a:t>
            </a:r>
            <a:r>
              <a:rPr dirty="0" sz="3550" spc="-320">
                <a:latin typeface="Arial Black"/>
                <a:cs typeface="Arial Black"/>
              </a:rPr>
              <a:t>el </a:t>
            </a:r>
            <a:r>
              <a:rPr dirty="0" sz="3550" spc="-370">
                <a:latin typeface="Arial Black"/>
                <a:cs typeface="Arial Black"/>
              </a:rPr>
              <a:t>cine</a:t>
            </a:r>
            <a:r>
              <a:rPr dirty="0" sz="3550" spc="-125">
                <a:latin typeface="Arial Black"/>
                <a:cs typeface="Arial Black"/>
              </a:rPr>
              <a:t> </a:t>
            </a:r>
            <a:r>
              <a:rPr dirty="0" sz="3550" spc="-270">
                <a:latin typeface="Arial Black"/>
                <a:cs typeface="Arial Black"/>
              </a:rPr>
              <a:t>de</a:t>
            </a:r>
            <a:r>
              <a:rPr dirty="0" sz="3550" spc="-254">
                <a:latin typeface="Arial Black"/>
                <a:cs typeface="Arial Black"/>
              </a:rPr>
              <a:t> </a:t>
            </a:r>
            <a:r>
              <a:rPr dirty="0" sz="3550" spc="-285">
                <a:latin typeface="Arial Black"/>
                <a:cs typeface="Arial Black"/>
              </a:rPr>
              <a:t>producción </a:t>
            </a:r>
            <a:r>
              <a:rPr dirty="0" sz="3550" spc="-155">
                <a:latin typeface="Arial Black"/>
                <a:cs typeface="Arial Black"/>
              </a:rPr>
              <a:t> </a:t>
            </a:r>
            <a:r>
              <a:rPr dirty="0" sz="3550" spc="-265">
                <a:latin typeface="Arial Black"/>
                <a:cs typeface="Arial Black"/>
              </a:rPr>
              <a:t>industrial </a:t>
            </a:r>
            <a:r>
              <a:rPr dirty="0" sz="3550" spc="-235">
                <a:latin typeface="Arial Black"/>
                <a:cs typeface="Arial Black"/>
              </a:rPr>
              <a:t>pueden </a:t>
            </a:r>
            <a:r>
              <a:rPr dirty="0" sz="3550" spc="-290">
                <a:latin typeface="Arial Black"/>
                <a:cs typeface="Arial Black"/>
              </a:rPr>
              <a:t>distinguirse </a:t>
            </a:r>
            <a:r>
              <a:rPr dirty="0" sz="3550" spc="-400">
                <a:latin typeface="Arial Black"/>
                <a:cs typeface="Arial Black"/>
              </a:rPr>
              <a:t>cinco  </a:t>
            </a:r>
            <a:r>
              <a:rPr dirty="0" sz="3550" spc="-345">
                <a:latin typeface="Arial Black"/>
                <a:cs typeface="Arial Black"/>
              </a:rPr>
              <a:t>etapas </a:t>
            </a:r>
            <a:r>
              <a:rPr dirty="0" sz="3550" spc="-270">
                <a:latin typeface="Arial Black"/>
                <a:cs typeface="Arial Black"/>
              </a:rPr>
              <a:t>de</a:t>
            </a:r>
            <a:r>
              <a:rPr dirty="0" sz="3550" spc="-175">
                <a:latin typeface="Arial Black"/>
                <a:cs typeface="Arial Black"/>
              </a:rPr>
              <a:t> </a:t>
            </a:r>
            <a:r>
              <a:rPr dirty="0" sz="3550" spc="-305">
                <a:latin typeface="Arial Black"/>
                <a:cs typeface="Arial Black"/>
              </a:rPr>
              <a:t>realización:</a:t>
            </a:r>
            <a:endParaRPr sz="3550">
              <a:latin typeface="Arial Black"/>
              <a:cs typeface="Arial Black"/>
            </a:endParaRPr>
          </a:p>
          <a:p>
            <a:pPr marL="2576195">
              <a:lnSpc>
                <a:spcPct val="100000"/>
              </a:lnSpc>
              <a:spcBef>
                <a:spcPts val="345"/>
              </a:spcBef>
            </a:pPr>
            <a:r>
              <a:rPr dirty="0" sz="3200" spc="-365">
                <a:solidFill>
                  <a:srgbClr val="FFFFFF"/>
                </a:solidFill>
                <a:latin typeface="Arial Black"/>
                <a:cs typeface="Arial Black"/>
              </a:rPr>
              <a:t>*DESARROLLO</a:t>
            </a:r>
            <a:endParaRPr sz="3200">
              <a:latin typeface="Arial Black"/>
              <a:cs typeface="Arial Black"/>
            </a:endParaRPr>
          </a:p>
          <a:p>
            <a:pPr marL="2538095">
              <a:lnSpc>
                <a:spcPct val="100000"/>
              </a:lnSpc>
              <a:spcBef>
                <a:spcPts val="635"/>
              </a:spcBef>
            </a:pPr>
            <a:r>
              <a:rPr dirty="0" sz="3200" spc="-335">
                <a:solidFill>
                  <a:srgbClr val="FFFFFF"/>
                </a:solidFill>
                <a:latin typeface="Arial Black"/>
                <a:cs typeface="Arial Black"/>
              </a:rPr>
              <a:t>*PREPRODUCCION</a:t>
            </a:r>
            <a:endParaRPr sz="3200">
              <a:latin typeface="Arial Black"/>
              <a:cs typeface="Arial Black"/>
            </a:endParaRPr>
          </a:p>
          <a:p>
            <a:pPr marL="2547620">
              <a:lnSpc>
                <a:spcPct val="100000"/>
              </a:lnSpc>
              <a:spcBef>
                <a:spcPts val="635"/>
              </a:spcBef>
            </a:pPr>
            <a:r>
              <a:rPr dirty="0" sz="3200" spc="-445">
                <a:solidFill>
                  <a:srgbClr val="FFFFFF"/>
                </a:solidFill>
                <a:latin typeface="Arial Black"/>
                <a:cs typeface="Arial Black"/>
              </a:rPr>
              <a:t>*RODAJE</a:t>
            </a:r>
            <a:endParaRPr sz="3200">
              <a:latin typeface="Arial Black"/>
              <a:cs typeface="Arial Black"/>
            </a:endParaRPr>
          </a:p>
          <a:p>
            <a:pPr marL="2552700">
              <a:lnSpc>
                <a:spcPct val="100000"/>
              </a:lnSpc>
              <a:spcBef>
                <a:spcPts val="635"/>
              </a:spcBef>
            </a:pPr>
            <a:r>
              <a:rPr dirty="0" sz="3200" spc="-330">
                <a:solidFill>
                  <a:srgbClr val="FFFFFF"/>
                </a:solidFill>
                <a:latin typeface="Arial Black"/>
                <a:cs typeface="Arial Black"/>
              </a:rPr>
              <a:t>*POSTPRODUCCION</a:t>
            </a:r>
            <a:endParaRPr sz="3200">
              <a:latin typeface="Arial Black"/>
              <a:cs typeface="Arial Black"/>
            </a:endParaRPr>
          </a:p>
          <a:p>
            <a:pPr marL="2605405">
              <a:lnSpc>
                <a:spcPct val="100000"/>
              </a:lnSpc>
              <a:spcBef>
                <a:spcPts val="635"/>
              </a:spcBef>
            </a:pPr>
            <a:r>
              <a:rPr dirty="0" sz="3200" spc="-355">
                <a:solidFill>
                  <a:srgbClr val="FFFFFF"/>
                </a:solidFill>
                <a:latin typeface="Arial Black"/>
                <a:cs typeface="Arial Black"/>
              </a:rPr>
              <a:t>*DISTRIBUCCION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56643" y="8475726"/>
            <a:ext cx="3130356" cy="1562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57759" y="450027"/>
            <a:ext cx="6771640" cy="2120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743585">
              <a:lnSpc>
                <a:spcPct val="116500"/>
              </a:lnSpc>
              <a:spcBef>
                <a:spcPts val="100"/>
              </a:spcBef>
            </a:pPr>
            <a:r>
              <a:rPr dirty="0" sz="5900" spc="175">
                <a:solidFill>
                  <a:srgbClr val="FFFFFF"/>
                </a:solidFill>
              </a:rPr>
              <a:t>Realizaciones  </a:t>
            </a:r>
            <a:r>
              <a:rPr dirty="0" sz="5900" spc="-110">
                <a:solidFill>
                  <a:srgbClr val="FFFFFF"/>
                </a:solidFill>
              </a:rPr>
              <a:t>c</a:t>
            </a:r>
            <a:r>
              <a:rPr dirty="0" sz="5900" spc="270">
                <a:solidFill>
                  <a:srgbClr val="FFFFFF"/>
                </a:solidFill>
              </a:rPr>
              <a:t>i</a:t>
            </a:r>
            <a:r>
              <a:rPr dirty="0" sz="5900" spc="340">
                <a:solidFill>
                  <a:srgbClr val="FFFFFF"/>
                </a:solidFill>
              </a:rPr>
              <a:t>n</a:t>
            </a:r>
            <a:r>
              <a:rPr dirty="0" sz="5900" spc="360">
                <a:solidFill>
                  <a:srgbClr val="FFFFFF"/>
                </a:solidFill>
              </a:rPr>
              <a:t>e</a:t>
            </a:r>
            <a:r>
              <a:rPr dirty="0" sz="5900" spc="645">
                <a:solidFill>
                  <a:srgbClr val="FFFFFF"/>
                </a:solidFill>
              </a:rPr>
              <a:t>m</a:t>
            </a:r>
            <a:r>
              <a:rPr dirty="0" sz="5900" spc="385">
                <a:solidFill>
                  <a:srgbClr val="FFFFFF"/>
                </a:solidFill>
              </a:rPr>
              <a:t>a</a:t>
            </a:r>
            <a:r>
              <a:rPr dirty="0" sz="5900" spc="740">
                <a:solidFill>
                  <a:srgbClr val="FFFFFF"/>
                </a:solidFill>
              </a:rPr>
              <a:t>t</a:t>
            </a:r>
            <a:r>
              <a:rPr dirty="0" sz="5900" spc="150">
                <a:solidFill>
                  <a:srgbClr val="FFFFFF"/>
                </a:solidFill>
              </a:rPr>
              <a:t>o</a:t>
            </a:r>
            <a:r>
              <a:rPr dirty="0" sz="5900" spc="-35">
                <a:solidFill>
                  <a:srgbClr val="FFFFFF"/>
                </a:solidFill>
              </a:rPr>
              <a:t>g</a:t>
            </a:r>
            <a:r>
              <a:rPr dirty="0" sz="5900" spc="465">
                <a:solidFill>
                  <a:srgbClr val="FFFFFF"/>
                </a:solidFill>
              </a:rPr>
              <a:t>r</a:t>
            </a:r>
            <a:r>
              <a:rPr dirty="0" sz="5900" spc="385">
                <a:solidFill>
                  <a:srgbClr val="FFFFFF"/>
                </a:solidFill>
              </a:rPr>
              <a:t>a</a:t>
            </a:r>
            <a:r>
              <a:rPr dirty="0" sz="5900" spc="465">
                <a:solidFill>
                  <a:srgbClr val="FFFFFF"/>
                </a:solidFill>
              </a:rPr>
              <a:t>f</a:t>
            </a:r>
            <a:r>
              <a:rPr dirty="0" sz="5900" spc="270">
                <a:solidFill>
                  <a:srgbClr val="FFFFFF"/>
                </a:solidFill>
              </a:rPr>
              <a:t>i</a:t>
            </a:r>
            <a:r>
              <a:rPr dirty="0" sz="5900" spc="-110">
                <a:solidFill>
                  <a:srgbClr val="FFFFFF"/>
                </a:solidFill>
              </a:rPr>
              <a:t>c</a:t>
            </a:r>
            <a:r>
              <a:rPr dirty="0" sz="5900" spc="385">
                <a:solidFill>
                  <a:srgbClr val="FFFFFF"/>
                </a:solidFill>
              </a:rPr>
              <a:t>a</a:t>
            </a:r>
            <a:r>
              <a:rPr dirty="0" sz="5900" spc="-140">
                <a:solidFill>
                  <a:srgbClr val="FFFFFF"/>
                </a:solidFill>
              </a:rPr>
              <a:t>s</a:t>
            </a:r>
            <a:endParaRPr sz="5900"/>
          </a:p>
        </p:txBody>
      </p:sp>
      <p:sp>
        <p:nvSpPr>
          <p:cNvPr id="5" name="object 5"/>
          <p:cNvSpPr/>
          <p:nvPr/>
        </p:nvSpPr>
        <p:spPr>
          <a:xfrm>
            <a:off x="268274" y="5552439"/>
            <a:ext cx="2319655" cy="3175000"/>
          </a:xfrm>
          <a:custGeom>
            <a:avLst/>
            <a:gdLst/>
            <a:ahLst/>
            <a:cxnLst/>
            <a:rect l="l" t="t" r="r" b="b"/>
            <a:pathLst>
              <a:path w="2319655" h="3175000">
                <a:moveTo>
                  <a:pt x="724128" y="2103615"/>
                </a:moveTo>
                <a:lnTo>
                  <a:pt x="723811" y="2103120"/>
                </a:lnTo>
                <a:lnTo>
                  <a:pt x="723557" y="2102307"/>
                </a:lnTo>
                <a:lnTo>
                  <a:pt x="720001" y="2101507"/>
                </a:lnTo>
                <a:lnTo>
                  <a:pt x="721004" y="2106384"/>
                </a:lnTo>
                <a:lnTo>
                  <a:pt x="724128" y="2103615"/>
                </a:lnTo>
                <a:close/>
              </a:path>
              <a:path w="2319655" h="3175000">
                <a:moveTo>
                  <a:pt x="2319032" y="2857500"/>
                </a:moveTo>
                <a:lnTo>
                  <a:pt x="2317381" y="2857500"/>
                </a:lnTo>
                <a:lnTo>
                  <a:pt x="2304326" y="2819400"/>
                </a:lnTo>
                <a:lnTo>
                  <a:pt x="2290000" y="2781300"/>
                </a:lnTo>
                <a:lnTo>
                  <a:pt x="2274481" y="2743200"/>
                </a:lnTo>
                <a:lnTo>
                  <a:pt x="2257856" y="2692400"/>
                </a:lnTo>
                <a:lnTo>
                  <a:pt x="2240191" y="2641600"/>
                </a:lnTo>
                <a:lnTo>
                  <a:pt x="2221547" y="2590800"/>
                </a:lnTo>
                <a:lnTo>
                  <a:pt x="2202015" y="2540000"/>
                </a:lnTo>
                <a:lnTo>
                  <a:pt x="2181656" y="2489200"/>
                </a:lnTo>
                <a:lnTo>
                  <a:pt x="2160536" y="2438400"/>
                </a:lnTo>
                <a:lnTo>
                  <a:pt x="2138756" y="2374900"/>
                </a:lnTo>
                <a:lnTo>
                  <a:pt x="2116353" y="2311400"/>
                </a:lnTo>
                <a:lnTo>
                  <a:pt x="2093417" y="2260600"/>
                </a:lnTo>
                <a:lnTo>
                  <a:pt x="2070023" y="2197100"/>
                </a:lnTo>
                <a:lnTo>
                  <a:pt x="2046236" y="2133600"/>
                </a:lnTo>
                <a:lnTo>
                  <a:pt x="2022132" y="2070100"/>
                </a:lnTo>
                <a:lnTo>
                  <a:pt x="1997786" y="2006600"/>
                </a:lnTo>
                <a:lnTo>
                  <a:pt x="1973262" y="1943100"/>
                </a:lnTo>
                <a:lnTo>
                  <a:pt x="1899399" y="1752600"/>
                </a:lnTo>
                <a:lnTo>
                  <a:pt x="1874913" y="1676400"/>
                </a:lnTo>
                <a:lnTo>
                  <a:pt x="1850618" y="1625600"/>
                </a:lnTo>
                <a:lnTo>
                  <a:pt x="1826590" y="1562100"/>
                </a:lnTo>
                <a:lnTo>
                  <a:pt x="1802904" y="1498600"/>
                </a:lnTo>
                <a:lnTo>
                  <a:pt x="1779612" y="1435100"/>
                </a:lnTo>
                <a:lnTo>
                  <a:pt x="1756803" y="1371600"/>
                </a:lnTo>
                <a:lnTo>
                  <a:pt x="1734553" y="1320800"/>
                </a:lnTo>
                <a:lnTo>
                  <a:pt x="1712925" y="1257300"/>
                </a:lnTo>
                <a:lnTo>
                  <a:pt x="1691995" y="1206500"/>
                </a:lnTo>
                <a:lnTo>
                  <a:pt x="1671840" y="1155700"/>
                </a:lnTo>
                <a:lnTo>
                  <a:pt x="1652536" y="1104900"/>
                </a:lnTo>
                <a:lnTo>
                  <a:pt x="1634134" y="1054100"/>
                </a:lnTo>
                <a:lnTo>
                  <a:pt x="1616722" y="1016000"/>
                </a:lnTo>
                <a:lnTo>
                  <a:pt x="1600377" y="977900"/>
                </a:lnTo>
                <a:lnTo>
                  <a:pt x="1585163" y="939800"/>
                </a:lnTo>
                <a:lnTo>
                  <a:pt x="1571142" y="901700"/>
                </a:lnTo>
                <a:lnTo>
                  <a:pt x="1558417" y="863600"/>
                </a:lnTo>
                <a:lnTo>
                  <a:pt x="1547037" y="838200"/>
                </a:lnTo>
                <a:lnTo>
                  <a:pt x="1537081" y="812800"/>
                </a:lnTo>
                <a:lnTo>
                  <a:pt x="1528610" y="800100"/>
                </a:lnTo>
                <a:lnTo>
                  <a:pt x="1521726" y="774700"/>
                </a:lnTo>
                <a:lnTo>
                  <a:pt x="1516468" y="762000"/>
                </a:lnTo>
                <a:lnTo>
                  <a:pt x="1511185" y="762000"/>
                </a:lnTo>
                <a:lnTo>
                  <a:pt x="1498663" y="749300"/>
                </a:lnTo>
                <a:lnTo>
                  <a:pt x="1460614" y="749300"/>
                </a:lnTo>
                <a:lnTo>
                  <a:pt x="1453083" y="736600"/>
                </a:lnTo>
                <a:lnTo>
                  <a:pt x="1441424" y="736600"/>
                </a:lnTo>
                <a:lnTo>
                  <a:pt x="1437335" y="723900"/>
                </a:lnTo>
                <a:lnTo>
                  <a:pt x="1429664" y="711200"/>
                </a:lnTo>
                <a:lnTo>
                  <a:pt x="1406740" y="711200"/>
                </a:lnTo>
                <a:lnTo>
                  <a:pt x="1386738" y="685800"/>
                </a:lnTo>
                <a:lnTo>
                  <a:pt x="1381607" y="685800"/>
                </a:lnTo>
                <a:lnTo>
                  <a:pt x="1380909" y="673100"/>
                </a:lnTo>
                <a:lnTo>
                  <a:pt x="1385925" y="673100"/>
                </a:lnTo>
                <a:lnTo>
                  <a:pt x="1401927" y="647700"/>
                </a:lnTo>
                <a:lnTo>
                  <a:pt x="1410906" y="647700"/>
                </a:lnTo>
                <a:lnTo>
                  <a:pt x="1421777" y="635000"/>
                </a:lnTo>
                <a:lnTo>
                  <a:pt x="1437005" y="635000"/>
                </a:lnTo>
                <a:lnTo>
                  <a:pt x="1448384" y="622300"/>
                </a:lnTo>
                <a:lnTo>
                  <a:pt x="1459014" y="622300"/>
                </a:lnTo>
                <a:lnTo>
                  <a:pt x="1472006" y="635000"/>
                </a:lnTo>
                <a:lnTo>
                  <a:pt x="1506575" y="635000"/>
                </a:lnTo>
                <a:lnTo>
                  <a:pt x="1506524" y="622300"/>
                </a:lnTo>
                <a:lnTo>
                  <a:pt x="1492948" y="609600"/>
                </a:lnTo>
                <a:lnTo>
                  <a:pt x="1484553" y="609600"/>
                </a:lnTo>
                <a:lnTo>
                  <a:pt x="1478546" y="596900"/>
                </a:lnTo>
                <a:lnTo>
                  <a:pt x="1475232" y="596900"/>
                </a:lnTo>
                <a:lnTo>
                  <a:pt x="1474812" y="584200"/>
                </a:lnTo>
                <a:lnTo>
                  <a:pt x="1477556" y="584200"/>
                </a:lnTo>
                <a:lnTo>
                  <a:pt x="1482382" y="571500"/>
                </a:lnTo>
                <a:lnTo>
                  <a:pt x="1467116" y="571500"/>
                </a:lnTo>
                <a:lnTo>
                  <a:pt x="1460258" y="558800"/>
                </a:lnTo>
                <a:lnTo>
                  <a:pt x="1453908" y="558800"/>
                </a:lnTo>
                <a:lnTo>
                  <a:pt x="1445768" y="546100"/>
                </a:lnTo>
                <a:lnTo>
                  <a:pt x="1441831" y="533400"/>
                </a:lnTo>
                <a:lnTo>
                  <a:pt x="1440243" y="520700"/>
                </a:lnTo>
                <a:lnTo>
                  <a:pt x="1406258" y="520700"/>
                </a:lnTo>
                <a:lnTo>
                  <a:pt x="1388757" y="508000"/>
                </a:lnTo>
                <a:lnTo>
                  <a:pt x="1378267" y="508000"/>
                </a:lnTo>
                <a:lnTo>
                  <a:pt x="1374114" y="495300"/>
                </a:lnTo>
                <a:lnTo>
                  <a:pt x="1371511" y="469900"/>
                </a:lnTo>
                <a:lnTo>
                  <a:pt x="1369796" y="457200"/>
                </a:lnTo>
                <a:lnTo>
                  <a:pt x="1374076" y="444500"/>
                </a:lnTo>
                <a:lnTo>
                  <a:pt x="1402054" y="444500"/>
                </a:lnTo>
                <a:lnTo>
                  <a:pt x="1424609" y="457200"/>
                </a:lnTo>
                <a:lnTo>
                  <a:pt x="1451432" y="457200"/>
                </a:lnTo>
                <a:lnTo>
                  <a:pt x="1476768" y="469900"/>
                </a:lnTo>
                <a:lnTo>
                  <a:pt x="1513319" y="469900"/>
                </a:lnTo>
                <a:lnTo>
                  <a:pt x="1526159" y="482600"/>
                </a:lnTo>
                <a:lnTo>
                  <a:pt x="1536153" y="482600"/>
                </a:lnTo>
                <a:lnTo>
                  <a:pt x="1547901" y="495300"/>
                </a:lnTo>
                <a:lnTo>
                  <a:pt x="1557782" y="508000"/>
                </a:lnTo>
                <a:lnTo>
                  <a:pt x="1562138" y="520700"/>
                </a:lnTo>
                <a:lnTo>
                  <a:pt x="1562188" y="533400"/>
                </a:lnTo>
                <a:lnTo>
                  <a:pt x="1571180" y="533400"/>
                </a:lnTo>
                <a:lnTo>
                  <a:pt x="1577568" y="520700"/>
                </a:lnTo>
                <a:lnTo>
                  <a:pt x="1684578" y="520700"/>
                </a:lnTo>
                <a:lnTo>
                  <a:pt x="1730121" y="533400"/>
                </a:lnTo>
                <a:lnTo>
                  <a:pt x="1766735" y="533400"/>
                </a:lnTo>
                <a:lnTo>
                  <a:pt x="1808772" y="546100"/>
                </a:lnTo>
                <a:lnTo>
                  <a:pt x="1844535" y="533400"/>
                </a:lnTo>
                <a:lnTo>
                  <a:pt x="1858784" y="520700"/>
                </a:lnTo>
                <a:lnTo>
                  <a:pt x="1873034" y="508000"/>
                </a:lnTo>
                <a:lnTo>
                  <a:pt x="1893290" y="469900"/>
                </a:lnTo>
                <a:lnTo>
                  <a:pt x="1900643" y="444500"/>
                </a:lnTo>
                <a:lnTo>
                  <a:pt x="1904314" y="431800"/>
                </a:lnTo>
                <a:lnTo>
                  <a:pt x="1905139" y="381000"/>
                </a:lnTo>
                <a:lnTo>
                  <a:pt x="1894751" y="342900"/>
                </a:lnTo>
                <a:lnTo>
                  <a:pt x="1872195" y="317500"/>
                </a:lnTo>
                <a:lnTo>
                  <a:pt x="1842008" y="292100"/>
                </a:lnTo>
                <a:lnTo>
                  <a:pt x="1758950" y="292100"/>
                </a:lnTo>
                <a:lnTo>
                  <a:pt x="1738337" y="279400"/>
                </a:lnTo>
                <a:lnTo>
                  <a:pt x="1675853" y="279400"/>
                </a:lnTo>
                <a:lnTo>
                  <a:pt x="1667395" y="266700"/>
                </a:lnTo>
                <a:lnTo>
                  <a:pt x="1589849" y="266700"/>
                </a:lnTo>
                <a:lnTo>
                  <a:pt x="1573758" y="279400"/>
                </a:lnTo>
                <a:lnTo>
                  <a:pt x="1388427" y="279400"/>
                </a:lnTo>
                <a:lnTo>
                  <a:pt x="1373111" y="266700"/>
                </a:lnTo>
                <a:lnTo>
                  <a:pt x="1338541" y="266700"/>
                </a:lnTo>
                <a:lnTo>
                  <a:pt x="1338541" y="914400"/>
                </a:lnTo>
                <a:lnTo>
                  <a:pt x="1335290" y="939800"/>
                </a:lnTo>
                <a:lnTo>
                  <a:pt x="1329143" y="977900"/>
                </a:lnTo>
                <a:lnTo>
                  <a:pt x="1321193" y="1016000"/>
                </a:lnTo>
                <a:lnTo>
                  <a:pt x="1314018" y="1066800"/>
                </a:lnTo>
                <a:lnTo>
                  <a:pt x="1285506" y="1270000"/>
                </a:lnTo>
                <a:lnTo>
                  <a:pt x="1278318" y="1320800"/>
                </a:lnTo>
                <a:lnTo>
                  <a:pt x="1271066" y="1371600"/>
                </a:lnTo>
                <a:lnTo>
                  <a:pt x="1263713" y="1422400"/>
                </a:lnTo>
                <a:lnTo>
                  <a:pt x="1256258" y="1473200"/>
                </a:lnTo>
                <a:lnTo>
                  <a:pt x="1254594" y="1498600"/>
                </a:lnTo>
                <a:lnTo>
                  <a:pt x="1251927" y="1524000"/>
                </a:lnTo>
                <a:lnTo>
                  <a:pt x="1244612" y="1536700"/>
                </a:lnTo>
                <a:lnTo>
                  <a:pt x="1228991" y="1549400"/>
                </a:lnTo>
                <a:lnTo>
                  <a:pt x="1210538" y="1549400"/>
                </a:lnTo>
                <a:lnTo>
                  <a:pt x="1207541" y="1536700"/>
                </a:lnTo>
                <a:lnTo>
                  <a:pt x="1208557" y="1524000"/>
                </a:lnTo>
                <a:lnTo>
                  <a:pt x="1211948" y="1485900"/>
                </a:lnTo>
                <a:lnTo>
                  <a:pt x="1217307" y="1447800"/>
                </a:lnTo>
                <a:lnTo>
                  <a:pt x="1224191" y="1397000"/>
                </a:lnTo>
                <a:lnTo>
                  <a:pt x="1232192" y="1346200"/>
                </a:lnTo>
                <a:lnTo>
                  <a:pt x="1240853" y="1282700"/>
                </a:lnTo>
                <a:lnTo>
                  <a:pt x="1249781" y="1219200"/>
                </a:lnTo>
                <a:lnTo>
                  <a:pt x="1258519" y="1155700"/>
                </a:lnTo>
                <a:lnTo>
                  <a:pt x="1265021" y="1104900"/>
                </a:lnTo>
                <a:lnTo>
                  <a:pt x="1266647" y="1092200"/>
                </a:lnTo>
                <a:lnTo>
                  <a:pt x="1273759" y="1041400"/>
                </a:lnTo>
                <a:lnTo>
                  <a:pt x="1279398" y="990600"/>
                </a:lnTo>
                <a:lnTo>
                  <a:pt x="1290383" y="914400"/>
                </a:lnTo>
                <a:lnTo>
                  <a:pt x="1294257" y="901700"/>
                </a:lnTo>
                <a:lnTo>
                  <a:pt x="1302004" y="876300"/>
                </a:lnTo>
                <a:lnTo>
                  <a:pt x="1313268" y="850900"/>
                </a:lnTo>
                <a:lnTo>
                  <a:pt x="1335900" y="850900"/>
                </a:lnTo>
                <a:lnTo>
                  <a:pt x="1337779" y="863600"/>
                </a:lnTo>
                <a:lnTo>
                  <a:pt x="1338541" y="914400"/>
                </a:lnTo>
                <a:lnTo>
                  <a:pt x="1338541" y="266700"/>
                </a:lnTo>
                <a:lnTo>
                  <a:pt x="1331595" y="266700"/>
                </a:lnTo>
                <a:lnTo>
                  <a:pt x="1320749" y="254000"/>
                </a:lnTo>
                <a:lnTo>
                  <a:pt x="1272298" y="254000"/>
                </a:lnTo>
                <a:lnTo>
                  <a:pt x="1245133" y="241300"/>
                </a:lnTo>
                <a:lnTo>
                  <a:pt x="1242885" y="241300"/>
                </a:lnTo>
                <a:lnTo>
                  <a:pt x="1242885" y="889000"/>
                </a:lnTo>
                <a:lnTo>
                  <a:pt x="1239647" y="901700"/>
                </a:lnTo>
                <a:lnTo>
                  <a:pt x="1231658" y="901700"/>
                </a:lnTo>
                <a:lnTo>
                  <a:pt x="1224026" y="889000"/>
                </a:lnTo>
                <a:lnTo>
                  <a:pt x="1220292" y="889000"/>
                </a:lnTo>
                <a:lnTo>
                  <a:pt x="1222921" y="876300"/>
                </a:lnTo>
                <a:lnTo>
                  <a:pt x="1242783" y="876300"/>
                </a:lnTo>
                <a:lnTo>
                  <a:pt x="1242885" y="889000"/>
                </a:lnTo>
                <a:lnTo>
                  <a:pt x="1242885" y="241300"/>
                </a:lnTo>
                <a:lnTo>
                  <a:pt x="1212342" y="241300"/>
                </a:lnTo>
                <a:lnTo>
                  <a:pt x="1201788" y="228600"/>
                </a:lnTo>
                <a:lnTo>
                  <a:pt x="1182039" y="215900"/>
                </a:lnTo>
                <a:lnTo>
                  <a:pt x="1171105" y="209956"/>
                </a:lnTo>
                <a:lnTo>
                  <a:pt x="1171105" y="889000"/>
                </a:lnTo>
                <a:lnTo>
                  <a:pt x="1169060" y="901700"/>
                </a:lnTo>
                <a:lnTo>
                  <a:pt x="1162494" y="914400"/>
                </a:lnTo>
                <a:lnTo>
                  <a:pt x="1151839" y="952500"/>
                </a:lnTo>
                <a:lnTo>
                  <a:pt x="1137513" y="990600"/>
                </a:lnTo>
                <a:lnTo>
                  <a:pt x="1119949" y="1028700"/>
                </a:lnTo>
                <a:lnTo>
                  <a:pt x="1099578" y="1079500"/>
                </a:lnTo>
                <a:lnTo>
                  <a:pt x="1076833" y="1143000"/>
                </a:lnTo>
                <a:lnTo>
                  <a:pt x="1052131" y="1206500"/>
                </a:lnTo>
                <a:lnTo>
                  <a:pt x="1025918" y="1270000"/>
                </a:lnTo>
                <a:lnTo>
                  <a:pt x="998613" y="1333500"/>
                </a:lnTo>
                <a:lnTo>
                  <a:pt x="970635" y="1409700"/>
                </a:lnTo>
                <a:lnTo>
                  <a:pt x="942428" y="1485900"/>
                </a:lnTo>
                <a:lnTo>
                  <a:pt x="914412" y="1549400"/>
                </a:lnTo>
                <a:lnTo>
                  <a:pt x="887031" y="1612900"/>
                </a:lnTo>
                <a:lnTo>
                  <a:pt x="860691" y="1689100"/>
                </a:lnTo>
                <a:lnTo>
                  <a:pt x="812876" y="1803400"/>
                </a:lnTo>
                <a:lnTo>
                  <a:pt x="774420" y="1892300"/>
                </a:lnTo>
                <a:lnTo>
                  <a:pt x="739279" y="1981200"/>
                </a:lnTo>
                <a:lnTo>
                  <a:pt x="736841" y="1993900"/>
                </a:lnTo>
                <a:lnTo>
                  <a:pt x="732053" y="1993900"/>
                </a:lnTo>
                <a:lnTo>
                  <a:pt x="722045" y="1981200"/>
                </a:lnTo>
                <a:lnTo>
                  <a:pt x="691883" y="1981200"/>
                </a:lnTo>
                <a:lnTo>
                  <a:pt x="685368" y="1993900"/>
                </a:lnTo>
                <a:lnTo>
                  <a:pt x="679754" y="2006600"/>
                </a:lnTo>
                <a:lnTo>
                  <a:pt x="675652" y="2006600"/>
                </a:lnTo>
                <a:lnTo>
                  <a:pt x="673620" y="2019300"/>
                </a:lnTo>
                <a:lnTo>
                  <a:pt x="674420" y="2032000"/>
                </a:lnTo>
                <a:lnTo>
                  <a:pt x="687108" y="2032000"/>
                </a:lnTo>
                <a:lnTo>
                  <a:pt x="700913" y="2044700"/>
                </a:lnTo>
                <a:lnTo>
                  <a:pt x="711352" y="2044700"/>
                </a:lnTo>
                <a:lnTo>
                  <a:pt x="710895" y="2057400"/>
                </a:lnTo>
                <a:lnTo>
                  <a:pt x="708240" y="2070100"/>
                </a:lnTo>
                <a:lnTo>
                  <a:pt x="712127" y="2082800"/>
                </a:lnTo>
                <a:lnTo>
                  <a:pt x="719404" y="2082800"/>
                </a:lnTo>
                <a:lnTo>
                  <a:pt x="726871" y="2095500"/>
                </a:lnTo>
                <a:lnTo>
                  <a:pt x="731824" y="2095500"/>
                </a:lnTo>
                <a:lnTo>
                  <a:pt x="729957" y="2108200"/>
                </a:lnTo>
                <a:lnTo>
                  <a:pt x="720013" y="2133600"/>
                </a:lnTo>
                <a:lnTo>
                  <a:pt x="700747" y="2171700"/>
                </a:lnTo>
                <a:lnTo>
                  <a:pt x="661555" y="2273300"/>
                </a:lnTo>
                <a:lnTo>
                  <a:pt x="605155" y="2400300"/>
                </a:lnTo>
                <a:lnTo>
                  <a:pt x="586435" y="2451100"/>
                </a:lnTo>
                <a:lnTo>
                  <a:pt x="573036" y="2489200"/>
                </a:lnTo>
                <a:lnTo>
                  <a:pt x="564184" y="2501900"/>
                </a:lnTo>
                <a:lnTo>
                  <a:pt x="559155" y="2527300"/>
                </a:lnTo>
                <a:lnTo>
                  <a:pt x="557174" y="2540000"/>
                </a:lnTo>
                <a:lnTo>
                  <a:pt x="559346" y="2540000"/>
                </a:lnTo>
                <a:lnTo>
                  <a:pt x="562000" y="2552700"/>
                </a:lnTo>
                <a:lnTo>
                  <a:pt x="564680" y="2565400"/>
                </a:lnTo>
                <a:lnTo>
                  <a:pt x="565835" y="2565400"/>
                </a:lnTo>
                <a:lnTo>
                  <a:pt x="561771" y="2578100"/>
                </a:lnTo>
                <a:lnTo>
                  <a:pt x="506133" y="2578100"/>
                </a:lnTo>
                <a:lnTo>
                  <a:pt x="494487" y="2565400"/>
                </a:lnTo>
                <a:lnTo>
                  <a:pt x="479526" y="2552700"/>
                </a:lnTo>
                <a:lnTo>
                  <a:pt x="468718" y="2540000"/>
                </a:lnTo>
                <a:lnTo>
                  <a:pt x="462153" y="2527300"/>
                </a:lnTo>
                <a:lnTo>
                  <a:pt x="459955" y="2527300"/>
                </a:lnTo>
                <a:lnTo>
                  <a:pt x="459740" y="2501900"/>
                </a:lnTo>
                <a:lnTo>
                  <a:pt x="459740" y="2476500"/>
                </a:lnTo>
                <a:lnTo>
                  <a:pt x="461848" y="2451100"/>
                </a:lnTo>
                <a:lnTo>
                  <a:pt x="467588" y="2425700"/>
                </a:lnTo>
                <a:lnTo>
                  <a:pt x="471233" y="2413000"/>
                </a:lnTo>
                <a:lnTo>
                  <a:pt x="472681" y="2400300"/>
                </a:lnTo>
                <a:lnTo>
                  <a:pt x="472960" y="2387600"/>
                </a:lnTo>
                <a:lnTo>
                  <a:pt x="473075" y="2374900"/>
                </a:lnTo>
                <a:lnTo>
                  <a:pt x="470979" y="2336800"/>
                </a:lnTo>
                <a:lnTo>
                  <a:pt x="466420" y="2311400"/>
                </a:lnTo>
                <a:lnTo>
                  <a:pt x="464096" y="2286000"/>
                </a:lnTo>
                <a:lnTo>
                  <a:pt x="468693" y="2235200"/>
                </a:lnTo>
                <a:lnTo>
                  <a:pt x="473354" y="2222500"/>
                </a:lnTo>
                <a:lnTo>
                  <a:pt x="480860" y="2222500"/>
                </a:lnTo>
                <a:lnTo>
                  <a:pt x="488022" y="2209800"/>
                </a:lnTo>
                <a:lnTo>
                  <a:pt x="491655" y="2197100"/>
                </a:lnTo>
                <a:lnTo>
                  <a:pt x="490347" y="2171700"/>
                </a:lnTo>
                <a:lnTo>
                  <a:pt x="487057" y="2146300"/>
                </a:lnTo>
                <a:lnTo>
                  <a:pt x="485152" y="2133600"/>
                </a:lnTo>
                <a:lnTo>
                  <a:pt x="488010" y="2108200"/>
                </a:lnTo>
                <a:lnTo>
                  <a:pt x="500570" y="2044700"/>
                </a:lnTo>
                <a:lnTo>
                  <a:pt x="505079" y="2006600"/>
                </a:lnTo>
                <a:lnTo>
                  <a:pt x="504888" y="1981200"/>
                </a:lnTo>
                <a:lnTo>
                  <a:pt x="503351" y="1968500"/>
                </a:lnTo>
                <a:lnTo>
                  <a:pt x="502793" y="1955800"/>
                </a:lnTo>
                <a:lnTo>
                  <a:pt x="504418" y="1943100"/>
                </a:lnTo>
                <a:lnTo>
                  <a:pt x="509549" y="1930400"/>
                </a:lnTo>
                <a:lnTo>
                  <a:pt x="519468" y="1930400"/>
                </a:lnTo>
                <a:lnTo>
                  <a:pt x="523836" y="1917700"/>
                </a:lnTo>
                <a:lnTo>
                  <a:pt x="524129" y="1917700"/>
                </a:lnTo>
                <a:lnTo>
                  <a:pt x="522211" y="1905000"/>
                </a:lnTo>
                <a:lnTo>
                  <a:pt x="519950" y="1905000"/>
                </a:lnTo>
                <a:lnTo>
                  <a:pt x="515708" y="1892300"/>
                </a:lnTo>
                <a:lnTo>
                  <a:pt x="515353" y="1879600"/>
                </a:lnTo>
                <a:lnTo>
                  <a:pt x="516610" y="1866900"/>
                </a:lnTo>
                <a:lnTo>
                  <a:pt x="517271" y="1866900"/>
                </a:lnTo>
                <a:lnTo>
                  <a:pt x="519087" y="1828800"/>
                </a:lnTo>
                <a:lnTo>
                  <a:pt x="537743" y="1765300"/>
                </a:lnTo>
                <a:lnTo>
                  <a:pt x="548919" y="1714500"/>
                </a:lnTo>
                <a:lnTo>
                  <a:pt x="549732" y="1663700"/>
                </a:lnTo>
                <a:lnTo>
                  <a:pt x="549338" y="1612900"/>
                </a:lnTo>
                <a:lnTo>
                  <a:pt x="547636" y="1587500"/>
                </a:lnTo>
                <a:lnTo>
                  <a:pt x="545490" y="1574800"/>
                </a:lnTo>
                <a:lnTo>
                  <a:pt x="545503" y="1549400"/>
                </a:lnTo>
                <a:lnTo>
                  <a:pt x="550303" y="1498600"/>
                </a:lnTo>
                <a:lnTo>
                  <a:pt x="551878" y="1473200"/>
                </a:lnTo>
                <a:lnTo>
                  <a:pt x="552348" y="1460500"/>
                </a:lnTo>
                <a:lnTo>
                  <a:pt x="555244" y="1447800"/>
                </a:lnTo>
                <a:lnTo>
                  <a:pt x="573671" y="1447800"/>
                </a:lnTo>
                <a:lnTo>
                  <a:pt x="574179" y="1435100"/>
                </a:lnTo>
                <a:lnTo>
                  <a:pt x="578434" y="1409700"/>
                </a:lnTo>
                <a:lnTo>
                  <a:pt x="599236" y="1384300"/>
                </a:lnTo>
                <a:lnTo>
                  <a:pt x="629234" y="1371600"/>
                </a:lnTo>
                <a:lnTo>
                  <a:pt x="657250" y="1358900"/>
                </a:lnTo>
                <a:lnTo>
                  <a:pt x="719251" y="1358900"/>
                </a:lnTo>
                <a:lnTo>
                  <a:pt x="732294" y="1346200"/>
                </a:lnTo>
                <a:lnTo>
                  <a:pt x="748093" y="1320800"/>
                </a:lnTo>
                <a:lnTo>
                  <a:pt x="769645" y="1295400"/>
                </a:lnTo>
                <a:lnTo>
                  <a:pt x="787006" y="1270000"/>
                </a:lnTo>
                <a:lnTo>
                  <a:pt x="796556" y="1244600"/>
                </a:lnTo>
                <a:lnTo>
                  <a:pt x="802640" y="1219200"/>
                </a:lnTo>
                <a:lnTo>
                  <a:pt x="809612" y="1193800"/>
                </a:lnTo>
                <a:lnTo>
                  <a:pt x="826858" y="1193800"/>
                </a:lnTo>
                <a:lnTo>
                  <a:pt x="829081" y="1181100"/>
                </a:lnTo>
                <a:lnTo>
                  <a:pt x="826211" y="1130300"/>
                </a:lnTo>
                <a:lnTo>
                  <a:pt x="820420" y="1079500"/>
                </a:lnTo>
                <a:lnTo>
                  <a:pt x="815543" y="1054100"/>
                </a:lnTo>
                <a:lnTo>
                  <a:pt x="815454" y="1016000"/>
                </a:lnTo>
                <a:lnTo>
                  <a:pt x="817321" y="1003300"/>
                </a:lnTo>
                <a:lnTo>
                  <a:pt x="822096" y="1003300"/>
                </a:lnTo>
                <a:lnTo>
                  <a:pt x="844143" y="990600"/>
                </a:lnTo>
                <a:lnTo>
                  <a:pt x="858227" y="977900"/>
                </a:lnTo>
                <a:lnTo>
                  <a:pt x="872680" y="977900"/>
                </a:lnTo>
                <a:lnTo>
                  <a:pt x="884859" y="965200"/>
                </a:lnTo>
                <a:lnTo>
                  <a:pt x="904735" y="965200"/>
                </a:lnTo>
                <a:lnTo>
                  <a:pt x="913701" y="977900"/>
                </a:lnTo>
                <a:lnTo>
                  <a:pt x="920330" y="977900"/>
                </a:lnTo>
                <a:lnTo>
                  <a:pt x="925944" y="990600"/>
                </a:lnTo>
                <a:lnTo>
                  <a:pt x="927646" y="990600"/>
                </a:lnTo>
                <a:lnTo>
                  <a:pt x="929614" y="1003300"/>
                </a:lnTo>
                <a:lnTo>
                  <a:pt x="930948" y="1016000"/>
                </a:lnTo>
                <a:lnTo>
                  <a:pt x="933564" y="1028700"/>
                </a:lnTo>
                <a:lnTo>
                  <a:pt x="936891" y="1041400"/>
                </a:lnTo>
                <a:lnTo>
                  <a:pt x="940269" y="1041400"/>
                </a:lnTo>
                <a:lnTo>
                  <a:pt x="941933" y="1054100"/>
                </a:lnTo>
                <a:lnTo>
                  <a:pt x="957948" y="1054100"/>
                </a:lnTo>
                <a:lnTo>
                  <a:pt x="959243" y="1041400"/>
                </a:lnTo>
                <a:lnTo>
                  <a:pt x="956437" y="1041400"/>
                </a:lnTo>
                <a:lnTo>
                  <a:pt x="951458" y="1028700"/>
                </a:lnTo>
                <a:lnTo>
                  <a:pt x="947940" y="1016000"/>
                </a:lnTo>
                <a:lnTo>
                  <a:pt x="945476" y="1003300"/>
                </a:lnTo>
                <a:lnTo>
                  <a:pt x="943698" y="977900"/>
                </a:lnTo>
                <a:lnTo>
                  <a:pt x="944321" y="965200"/>
                </a:lnTo>
                <a:lnTo>
                  <a:pt x="950849" y="965200"/>
                </a:lnTo>
                <a:lnTo>
                  <a:pt x="965923" y="952500"/>
                </a:lnTo>
                <a:lnTo>
                  <a:pt x="1011885" y="952500"/>
                </a:lnTo>
                <a:lnTo>
                  <a:pt x="1032179" y="939800"/>
                </a:lnTo>
                <a:lnTo>
                  <a:pt x="1062863" y="914400"/>
                </a:lnTo>
                <a:lnTo>
                  <a:pt x="1113701" y="889000"/>
                </a:lnTo>
                <a:lnTo>
                  <a:pt x="1124483" y="876300"/>
                </a:lnTo>
                <a:lnTo>
                  <a:pt x="1166241" y="876300"/>
                </a:lnTo>
                <a:lnTo>
                  <a:pt x="1170012" y="889000"/>
                </a:lnTo>
                <a:lnTo>
                  <a:pt x="1171105" y="889000"/>
                </a:lnTo>
                <a:lnTo>
                  <a:pt x="1171105" y="209956"/>
                </a:lnTo>
                <a:lnTo>
                  <a:pt x="1169936" y="209321"/>
                </a:lnTo>
                <a:lnTo>
                  <a:pt x="1169936" y="495300"/>
                </a:lnTo>
                <a:lnTo>
                  <a:pt x="1168704" y="495300"/>
                </a:lnTo>
                <a:lnTo>
                  <a:pt x="1164920" y="508000"/>
                </a:lnTo>
                <a:lnTo>
                  <a:pt x="1160576" y="508000"/>
                </a:lnTo>
                <a:lnTo>
                  <a:pt x="1156449" y="520700"/>
                </a:lnTo>
                <a:lnTo>
                  <a:pt x="1152182" y="520700"/>
                </a:lnTo>
                <a:lnTo>
                  <a:pt x="1147381" y="533400"/>
                </a:lnTo>
                <a:lnTo>
                  <a:pt x="1145755" y="533400"/>
                </a:lnTo>
                <a:lnTo>
                  <a:pt x="1143558" y="546100"/>
                </a:lnTo>
                <a:lnTo>
                  <a:pt x="1124699" y="546100"/>
                </a:lnTo>
                <a:lnTo>
                  <a:pt x="1121397" y="533400"/>
                </a:lnTo>
                <a:lnTo>
                  <a:pt x="1114577" y="533400"/>
                </a:lnTo>
                <a:lnTo>
                  <a:pt x="1117219" y="520700"/>
                </a:lnTo>
                <a:lnTo>
                  <a:pt x="1110602" y="520700"/>
                </a:lnTo>
                <a:lnTo>
                  <a:pt x="1094943" y="508000"/>
                </a:lnTo>
                <a:lnTo>
                  <a:pt x="1066673" y="495300"/>
                </a:lnTo>
                <a:lnTo>
                  <a:pt x="1061250" y="482600"/>
                </a:lnTo>
                <a:lnTo>
                  <a:pt x="1061821" y="469900"/>
                </a:lnTo>
                <a:lnTo>
                  <a:pt x="1166406" y="469900"/>
                </a:lnTo>
                <a:lnTo>
                  <a:pt x="1169035" y="482600"/>
                </a:lnTo>
                <a:lnTo>
                  <a:pt x="1169936" y="495300"/>
                </a:lnTo>
                <a:lnTo>
                  <a:pt x="1169936" y="209321"/>
                </a:lnTo>
                <a:lnTo>
                  <a:pt x="1158697" y="203200"/>
                </a:lnTo>
                <a:lnTo>
                  <a:pt x="1132179" y="190500"/>
                </a:lnTo>
                <a:lnTo>
                  <a:pt x="1089863" y="190500"/>
                </a:lnTo>
                <a:lnTo>
                  <a:pt x="1086866" y="177800"/>
                </a:lnTo>
                <a:lnTo>
                  <a:pt x="1085329" y="152400"/>
                </a:lnTo>
                <a:lnTo>
                  <a:pt x="1076706" y="114300"/>
                </a:lnTo>
                <a:lnTo>
                  <a:pt x="1067879" y="101600"/>
                </a:lnTo>
                <a:lnTo>
                  <a:pt x="1065657" y="88900"/>
                </a:lnTo>
                <a:lnTo>
                  <a:pt x="1065822" y="76200"/>
                </a:lnTo>
                <a:lnTo>
                  <a:pt x="1064145" y="63500"/>
                </a:lnTo>
                <a:lnTo>
                  <a:pt x="1063040" y="50800"/>
                </a:lnTo>
                <a:lnTo>
                  <a:pt x="1063142" y="38100"/>
                </a:lnTo>
                <a:lnTo>
                  <a:pt x="1059268" y="38100"/>
                </a:lnTo>
                <a:lnTo>
                  <a:pt x="1046175" y="25400"/>
                </a:lnTo>
                <a:lnTo>
                  <a:pt x="1040549" y="25400"/>
                </a:lnTo>
                <a:lnTo>
                  <a:pt x="1035202" y="12700"/>
                </a:lnTo>
                <a:lnTo>
                  <a:pt x="1031862" y="12700"/>
                </a:lnTo>
                <a:lnTo>
                  <a:pt x="1025398" y="0"/>
                </a:lnTo>
                <a:lnTo>
                  <a:pt x="874242" y="0"/>
                </a:lnTo>
                <a:lnTo>
                  <a:pt x="810158" y="12700"/>
                </a:lnTo>
                <a:lnTo>
                  <a:pt x="800569" y="25400"/>
                </a:lnTo>
                <a:lnTo>
                  <a:pt x="792708" y="25400"/>
                </a:lnTo>
                <a:lnTo>
                  <a:pt x="783056" y="38100"/>
                </a:lnTo>
                <a:lnTo>
                  <a:pt x="768057" y="50800"/>
                </a:lnTo>
                <a:lnTo>
                  <a:pt x="751649" y="63500"/>
                </a:lnTo>
                <a:lnTo>
                  <a:pt x="742988" y="76200"/>
                </a:lnTo>
                <a:lnTo>
                  <a:pt x="739203" y="88900"/>
                </a:lnTo>
                <a:lnTo>
                  <a:pt x="737450" y="101600"/>
                </a:lnTo>
                <a:lnTo>
                  <a:pt x="730046" y="139700"/>
                </a:lnTo>
                <a:lnTo>
                  <a:pt x="729907" y="177800"/>
                </a:lnTo>
                <a:lnTo>
                  <a:pt x="720039" y="190500"/>
                </a:lnTo>
                <a:lnTo>
                  <a:pt x="683501" y="203200"/>
                </a:lnTo>
                <a:lnTo>
                  <a:pt x="651205" y="203200"/>
                </a:lnTo>
                <a:lnTo>
                  <a:pt x="627049" y="215900"/>
                </a:lnTo>
                <a:lnTo>
                  <a:pt x="608799" y="241300"/>
                </a:lnTo>
                <a:lnTo>
                  <a:pt x="594194" y="254000"/>
                </a:lnTo>
                <a:lnTo>
                  <a:pt x="577075" y="266700"/>
                </a:lnTo>
                <a:lnTo>
                  <a:pt x="568769" y="266700"/>
                </a:lnTo>
                <a:lnTo>
                  <a:pt x="560971" y="279400"/>
                </a:lnTo>
                <a:lnTo>
                  <a:pt x="553275" y="279400"/>
                </a:lnTo>
                <a:lnTo>
                  <a:pt x="548411" y="292100"/>
                </a:lnTo>
                <a:lnTo>
                  <a:pt x="513143" y="317500"/>
                </a:lnTo>
                <a:lnTo>
                  <a:pt x="491693" y="342900"/>
                </a:lnTo>
                <a:lnTo>
                  <a:pt x="475284" y="368300"/>
                </a:lnTo>
                <a:lnTo>
                  <a:pt x="455129" y="381000"/>
                </a:lnTo>
                <a:lnTo>
                  <a:pt x="443357" y="393700"/>
                </a:lnTo>
                <a:lnTo>
                  <a:pt x="434848" y="406400"/>
                </a:lnTo>
                <a:lnTo>
                  <a:pt x="425335" y="406400"/>
                </a:lnTo>
                <a:lnTo>
                  <a:pt x="410527" y="431800"/>
                </a:lnTo>
                <a:lnTo>
                  <a:pt x="390867" y="444500"/>
                </a:lnTo>
                <a:lnTo>
                  <a:pt x="363575" y="469900"/>
                </a:lnTo>
                <a:lnTo>
                  <a:pt x="336816" y="495300"/>
                </a:lnTo>
                <a:lnTo>
                  <a:pt x="318731" y="520700"/>
                </a:lnTo>
                <a:lnTo>
                  <a:pt x="302234" y="546100"/>
                </a:lnTo>
                <a:lnTo>
                  <a:pt x="274739" y="584200"/>
                </a:lnTo>
                <a:lnTo>
                  <a:pt x="241706" y="622300"/>
                </a:lnTo>
                <a:lnTo>
                  <a:pt x="208559" y="673100"/>
                </a:lnTo>
                <a:lnTo>
                  <a:pt x="180721" y="711200"/>
                </a:lnTo>
                <a:lnTo>
                  <a:pt x="158661" y="749300"/>
                </a:lnTo>
                <a:lnTo>
                  <a:pt x="134289" y="787400"/>
                </a:lnTo>
                <a:lnTo>
                  <a:pt x="108191" y="825500"/>
                </a:lnTo>
                <a:lnTo>
                  <a:pt x="80949" y="876300"/>
                </a:lnTo>
                <a:lnTo>
                  <a:pt x="77406" y="876300"/>
                </a:lnTo>
                <a:lnTo>
                  <a:pt x="74180" y="889000"/>
                </a:lnTo>
                <a:lnTo>
                  <a:pt x="70662" y="889000"/>
                </a:lnTo>
                <a:lnTo>
                  <a:pt x="66230" y="901700"/>
                </a:lnTo>
                <a:lnTo>
                  <a:pt x="61709" y="901700"/>
                </a:lnTo>
                <a:lnTo>
                  <a:pt x="57772" y="914400"/>
                </a:lnTo>
                <a:lnTo>
                  <a:pt x="54203" y="914400"/>
                </a:lnTo>
                <a:lnTo>
                  <a:pt x="50812" y="927100"/>
                </a:lnTo>
                <a:lnTo>
                  <a:pt x="35712" y="939800"/>
                </a:lnTo>
                <a:lnTo>
                  <a:pt x="7581" y="990600"/>
                </a:lnTo>
                <a:lnTo>
                  <a:pt x="304" y="1054100"/>
                </a:lnTo>
                <a:lnTo>
                  <a:pt x="0" y="1066800"/>
                </a:lnTo>
                <a:lnTo>
                  <a:pt x="9080" y="1092200"/>
                </a:lnTo>
                <a:lnTo>
                  <a:pt x="29654" y="1117600"/>
                </a:lnTo>
                <a:lnTo>
                  <a:pt x="49390" y="1130300"/>
                </a:lnTo>
                <a:lnTo>
                  <a:pt x="55994" y="1155700"/>
                </a:lnTo>
                <a:lnTo>
                  <a:pt x="49618" y="1181100"/>
                </a:lnTo>
                <a:lnTo>
                  <a:pt x="42202" y="1206500"/>
                </a:lnTo>
                <a:lnTo>
                  <a:pt x="36893" y="1231900"/>
                </a:lnTo>
                <a:lnTo>
                  <a:pt x="36880" y="1244600"/>
                </a:lnTo>
                <a:lnTo>
                  <a:pt x="37579" y="1257300"/>
                </a:lnTo>
                <a:lnTo>
                  <a:pt x="36004" y="1257300"/>
                </a:lnTo>
                <a:lnTo>
                  <a:pt x="32829" y="1295400"/>
                </a:lnTo>
                <a:lnTo>
                  <a:pt x="32664" y="1320800"/>
                </a:lnTo>
                <a:lnTo>
                  <a:pt x="33261" y="1333500"/>
                </a:lnTo>
                <a:lnTo>
                  <a:pt x="33451" y="1371600"/>
                </a:lnTo>
                <a:lnTo>
                  <a:pt x="32029" y="1422400"/>
                </a:lnTo>
                <a:lnTo>
                  <a:pt x="31419" y="1460500"/>
                </a:lnTo>
                <a:lnTo>
                  <a:pt x="34048" y="1524000"/>
                </a:lnTo>
                <a:lnTo>
                  <a:pt x="42341" y="1574800"/>
                </a:lnTo>
                <a:lnTo>
                  <a:pt x="58712" y="1638300"/>
                </a:lnTo>
                <a:lnTo>
                  <a:pt x="69913" y="1676400"/>
                </a:lnTo>
                <a:lnTo>
                  <a:pt x="83045" y="1727200"/>
                </a:lnTo>
                <a:lnTo>
                  <a:pt x="97701" y="1790700"/>
                </a:lnTo>
                <a:lnTo>
                  <a:pt x="113499" y="1841500"/>
                </a:lnTo>
                <a:lnTo>
                  <a:pt x="130060" y="1879600"/>
                </a:lnTo>
                <a:lnTo>
                  <a:pt x="146062" y="1892300"/>
                </a:lnTo>
                <a:lnTo>
                  <a:pt x="158178" y="1930400"/>
                </a:lnTo>
                <a:lnTo>
                  <a:pt x="160299" y="1955800"/>
                </a:lnTo>
                <a:lnTo>
                  <a:pt x="146316" y="1981200"/>
                </a:lnTo>
                <a:lnTo>
                  <a:pt x="135572" y="1993900"/>
                </a:lnTo>
                <a:lnTo>
                  <a:pt x="130911" y="2006600"/>
                </a:lnTo>
                <a:lnTo>
                  <a:pt x="128765" y="2032000"/>
                </a:lnTo>
                <a:lnTo>
                  <a:pt x="125577" y="2057400"/>
                </a:lnTo>
                <a:lnTo>
                  <a:pt x="121793" y="2108200"/>
                </a:lnTo>
                <a:lnTo>
                  <a:pt x="121513" y="2133600"/>
                </a:lnTo>
                <a:lnTo>
                  <a:pt x="122783" y="2159000"/>
                </a:lnTo>
                <a:lnTo>
                  <a:pt x="123659" y="2171700"/>
                </a:lnTo>
                <a:lnTo>
                  <a:pt x="121170" y="2209800"/>
                </a:lnTo>
                <a:lnTo>
                  <a:pt x="114909" y="2247900"/>
                </a:lnTo>
                <a:lnTo>
                  <a:pt x="107048" y="2273300"/>
                </a:lnTo>
                <a:lnTo>
                  <a:pt x="99758" y="2311400"/>
                </a:lnTo>
                <a:lnTo>
                  <a:pt x="95237" y="2362200"/>
                </a:lnTo>
                <a:lnTo>
                  <a:pt x="95643" y="2413000"/>
                </a:lnTo>
                <a:lnTo>
                  <a:pt x="103187" y="2489200"/>
                </a:lnTo>
                <a:lnTo>
                  <a:pt x="106845" y="2527300"/>
                </a:lnTo>
                <a:lnTo>
                  <a:pt x="107975" y="2552700"/>
                </a:lnTo>
                <a:lnTo>
                  <a:pt x="108343" y="2578100"/>
                </a:lnTo>
                <a:lnTo>
                  <a:pt x="109689" y="2590800"/>
                </a:lnTo>
                <a:lnTo>
                  <a:pt x="113284" y="2603500"/>
                </a:lnTo>
                <a:lnTo>
                  <a:pt x="119659" y="2616200"/>
                </a:lnTo>
                <a:lnTo>
                  <a:pt x="127368" y="2616200"/>
                </a:lnTo>
                <a:lnTo>
                  <a:pt x="134975" y="2641600"/>
                </a:lnTo>
                <a:lnTo>
                  <a:pt x="136182" y="2641600"/>
                </a:lnTo>
                <a:lnTo>
                  <a:pt x="135013" y="2654300"/>
                </a:lnTo>
                <a:lnTo>
                  <a:pt x="131533" y="2654300"/>
                </a:lnTo>
                <a:lnTo>
                  <a:pt x="125831" y="2667000"/>
                </a:lnTo>
                <a:lnTo>
                  <a:pt x="117094" y="2679700"/>
                </a:lnTo>
                <a:lnTo>
                  <a:pt x="112356" y="2679700"/>
                </a:lnTo>
                <a:lnTo>
                  <a:pt x="111785" y="2692400"/>
                </a:lnTo>
                <a:lnTo>
                  <a:pt x="115582" y="2705100"/>
                </a:lnTo>
                <a:lnTo>
                  <a:pt x="120319" y="2717800"/>
                </a:lnTo>
                <a:lnTo>
                  <a:pt x="111201" y="2717800"/>
                </a:lnTo>
                <a:lnTo>
                  <a:pt x="103035" y="2730500"/>
                </a:lnTo>
                <a:lnTo>
                  <a:pt x="96342" y="2730500"/>
                </a:lnTo>
                <a:lnTo>
                  <a:pt x="91198" y="2743200"/>
                </a:lnTo>
                <a:lnTo>
                  <a:pt x="87757" y="2755900"/>
                </a:lnTo>
                <a:lnTo>
                  <a:pt x="82664" y="2755900"/>
                </a:lnTo>
                <a:lnTo>
                  <a:pt x="76111" y="2768600"/>
                </a:lnTo>
                <a:lnTo>
                  <a:pt x="70916" y="2781300"/>
                </a:lnTo>
                <a:lnTo>
                  <a:pt x="69875" y="2794000"/>
                </a:lnTo>
                <a:lnTo>
                  <a:pt x="70027" y="2794000"/>
                </a:lnTo>
                <a:lnTo>
                  <a:pt x="69850" y="2806700"/>
                </a:lnTo>
                <a:lnTo>
                  <a:pt x="71856" y="2806700"/>
                </a:lnTo>
                <a:lnTo>
                  <a:pt x="78574" y="2819400"/>
                </a:lnTo>
                <a:lnTo>
                  <a:pt x="84924" y="2819400"/>
                </a:lnTo>
                <a:lnTo>
                  <a:pt x="91516" y="2832100"/>
                </a:lnTo>
                <a:lnTo>
                  <a:pt x="104178" y="2832100"/>
                </a:lnTo>
                <a:lnTo>
                  <a:pt x="110413" y="2844800"/>
                </a:lnTo>
                <a:lnTo>
                  <a:pt x="158102" y="2844800"/>
                </a:lnTo>
                <a:lnTo>
                  <a:pt x="165823" y="2857500"/>
                </a:lnTo>
                <a:lnTo>
                  <a:pt x="160020" y="2857500"/>
                </a:lnTo>
                <a:lnTo>
                  <a:pt x="156171" y="2870200"/>
                </a:lnTo>
                <a:lnTo>
                  <a:pt x="153289" y="2870200"/>
                </a:lnTo>
                <a:lnTo>
                  <a:pt x="151663" y="2882900"/>
                </a:lnTo>
                <a:lnTo>
                  <a:pt x="151536" y="2882900"/>
                </a:lnTo>
                <a:lnTo>
                  <a:pt x="150558" y="2895600"/>
                </a:lnTo>
                <a:lnTo>
                  <a:pt x="145313" y="2921000"/>
                </a:lnTo>
                <a:lnTo>
                  <a:pt x="138112" y="2933700"/>
                </a:lnTo>
                <a:lnTo>
                  <a:pt x="131305" y="2959100"/>
                </a:lnTo>
                <a:lnTo>
                  <a:pt x="126517" y="2984500"/>
                </a:lnTo>
                <a:lnTo>
                  <a:pt x="123901" y="3009900"/>
                </a:lnTo>
                <a:lnTo>
                  <a:pt x="121373" y="3022600"/>
                </a:lnTo>
                <a:lnTo>
                  <a:pt x="116840" y="3022600"/>
                </a:lnTo>
                <a:lnTo>
                  <a:pt x="92583" y="3060700"/>
                </a:lnTo>
                <a:lnTo>
                  <a:pt x="90170" y="3086100"/>
                </a:lnTo>
                <a:lnTo>
                  <a:pt x="106451" y="3111500"/>
                </a:lnTo>
                <a:lnTo>
                  <a:pt x="138264" y="3136900"/>
                </a:lnTo>
                <a:lnTo>
                  <a:pt x="182460" y="3149600"/>
                </a:lnTo>
                <a:lnTo>
                  <a:pt x="235877" y="3136900"/>
                </a:lnTo>
                <a:lnTo>
                  <a:pt x="249516" y="3136900"/>
                </a:lnTo>
                <a:lnTo>
                  <a:pt x="263639" y="3124200"/>
                </a:lnTo>
                <a:lnTo>
                  <a:pt x="327837" y="3124200"/>
                </a:lnTo>
                <a:lnTo>
                  <a:pt x="339623" y="3136900"/>
                </a:lnTo>
                <a:lnTo>
                  <a:pt x="389559" y="3149600"/>
                </a:lnTo>
                <a:lnTo>
                  <a:pt x="441744" y="3162300"/>
                </a:lnTo>
                <a:lnTo>
                  <a:pt x="583869" y="3162300"/>
                </a:lnTo>
                <a:lnTo>
                  <a:pt x="617118" y="3149600"/>
                </a:lnTo>
                <a:lnTo>
                  <a:pt x="638632" y="3124200"/>
                </a:lnTo>
                <a:lnTo>
                  <a:pt x="645617" y="3098800"/>
                </a:lnTo>
                <a:lnTo>
                  <a:pt x="644664" y="3086100"/>
                </a:lnTo>
                <a:lnTo>
                  <a:pt x="641832" y="3073400"/>
                </a:lnTo>
                <a:lnTo>
                  <a:pt x="635685" y="3073400"/>
                </a:lnTo>
                <a:lnTo>
                  <a:pt x="624776" y="3060700"/>
                </a:lnTo>
                <a:lnTo>
                  <a:pt x="611060" y="3060700"/>
                </a:lnTo>
                <a:lnTo>
                  <a:pt x="604405" y="3048000"/>
                </a:lnTo>
                <a:lnTo>
                  <a:pt x="597331" y="3048000"/>
                </a:lnTo>
                <a:lnTo>
                  <a:pt x="582307" y="3035300"/>
                </a:lnTo>
                <a:lnTo>
                  <a:pt x="567702" y="3035300"/>
                </a:lnTo>
                <a:lnTo>
                  <a:pt x="553262" y="3022600"/>
                </a:lnTo>
                <a:lnTo>
                  <a:pt x="538695" y="3022600"/>
                </a:lnTo>
                <a:lnTo>
                  <a:pt x="533158" y="3009900"/>
                </a:lnTo>
                <a:lnTo>
                  <a:pt x="532180" y="3009900"/>
                </a:lnTo>
                <a:lnTo>
                  <a:pt x="534784" y="2997200"/>
                </a:lnTo>
                <a:lnTo>
                  <a:pt x="562635" y="2997200"/>
                </a:lnTo>
                <a:lnTo>
                  <a:pt x="609193" y="2984500"/>
                </a:lnTo>
                <a:lnTo>
                  <a:pt x="661466" y="2971800"/>
                </a:lnTo>
                <a:lnTo>
                  <a:pt x="740930" y="2971800"/>
                </a:lnTo>
                <a:lnTo>
                  <a:pt x="764171" y="2959100"/>
                </a:lnTo>
                <a:lnTo>
                  <a:pt x="776884" y="2946400"/>
                </a:lnTo>
                <a:lnTo>
                  <a:pt x="784974" y="2946400"/>
                </a:lnTo>
                <a:lnTo>
                  <a:pt x="799833" y="2921000"/>
                </a:lnTo>
                <a:lnTo>
                  <a:pt x="800773" y="2895600"/>
                </a:lnTo>
                <a:lnTo>
                  <a:pt x="793775" y="2882900"/>
                </a:lnTo>
                <a:lnTo>
                  <a:pt x="713422" y="2882900"/>
                </a:lnTo>
                <a:lnTo>
                  <a:pt x="700532" y="2870200"/>
                </a:lnTo>
                <a:lnTo>
                  <a:pt x="664591" y="2870200"/>
                </a:lnTo>
                <a:lnTo>
                  <a:pt x="648195" y="2857500"/>
                </a:lnTo>
                <a:lnTo>
                  <a:pt x="641654" y="2832100"/>
                </a:lnTo>
                <a:lnTo>
                  <a:pt x="643255" y="2819400"/>
                </a:lnTo>
                <a:lnTo>
                  <a:pt x="651294" y="2806700"/>
                </a:lnTo>
                <a:lnTo>
                  <a:pt x="654913" y="2806700"/>
                </a:lnTo>
                <a:lnTo>
                  <a:pt x="658139" y="2794000"/>
                </a:lnTo>
                <a:lnTo>
                  <a:pt x="657847" y="2794000"/>
                </a:lnTo>
                <a:lnTo>
                  <a:pt x="656856" y="2781300"/>
                </a:lnTo>
                <a:lnTo>
                  <a:pt x="654481" y="2768600"/>
                </a:lnTo>
                <a:lnTo>
                  <a:pt x="649605" y="2768600"/>
                </a:lnTo>
                <a:lnTo>
                  <a:pt x="641108" y="2755900"/>
                </a:lnTo>
                <a:lnTo>
                  <a:pt x="628675" y="2755900"/>
                </a:lnTo>
                <a:lnTo>
                  <a:pt x="620826" y="2743200"/>
                </a:lnTo>
                <a:lnTo>
                  <a:pt x="614426" y="2743200"/>
                </a:lnTo>
                <a:lnTo>
                  <a:pt x="605612" y="2692400"/>
                </a:lnTo>
                <a:lnTo>
                  <a:pt x="601484" y="2667000"/>
                </a:lnTo>
                <a:lnTo>
                  <a:pt x="598957" y="2654300"/>
                </a:lnTo>
                <a:lnTo>
                  <a:pt x="594931" y="2641600"/>
                </a:lnTo>
                <a:lnTo>
                  <a:pt x="591972" y="2641600"/>
                </a:lnTo>
                <a:lnTo>
                  <a:pt x="589737" y="2628900"/>
                </a:lnTo>
                <a:lnTo>
                  <a:pt x="588733" y="2628900"/>
                </a:lnTo>
                <a:lnTo>
                  <a:pt x="589534" y="2616200"/>
                </a:lnTo>
                <a:lnTo>
                  <a:pt x="592632" y="2603500"/>
                </a:lnTo>
                <a:lnTo>
                  <a:pt x="598563" y="2590800"/>
                </a:lnTo>
                <a:lnTo>
                  <a:pt x="603224" y="2578100"/>
                </a:lnTo>
                <a:lnTo>
                  <a:pt x="607885" y="2565400"/>
                </a:lnTo>
                <a:lnTo>
                  <a:pt x="621093" y="2527300"/>
                </a:lnTo>
                <a:lnTo>
                  <a:pt x="638746" y="2489200"/>
                </a:lnTo>
                <a:lnTo>
                  <a:pt x="661352" y="2425700"/>
                </a:lnTo>
                <a:lnTo>
                  <a:pt x="723582" y="2273300"/>
                </a:lnTo>
                <a:lnTo>
                  <a:pt x="764273" y="2184400"/>
                </a:lnTo>
                <a:lnTo>
                  <a:pt x="812038" y="2057400"/>
                </a:lnTo>
                <a:lnTo>
                  <a:pt x="838263" y="1993900"/>
                </a:lnTo>
                <a:lnTo>
                  <a:pt x="1084795" y="1397000"/>
                </a:lnTo>
                <a:lnTo>
                  <a:pt x="1154925" y="1219200"/>
                </a:lnTo>
                <a:lnTo>
                  <a:pt x="1186573" y="1143000"/>
                </a:lnTo>
                <a:lnTo>
                  <a:pt x="1196225" y="1117600"/>
                </a:lnTo>
                <a:lnTo>
                  <a:pt x="1201013" y="1104900"/>
                </a:lnTo>
                <a:lnTo>
                  <a:pt x="1222540" y="1104900"/>
                </a:lnTo>
                <a:lnTo>
                  <a:pt x="1223619" y="1117600"/>
                </a:lnTo>
                <a:lnTo>
                  <a:pt x="1082128" y="2120900"/>
                </a:lnTo>
                <a:lnTo>
                  <a:pt x="1077417" y="2159000"/>
                </a:lnTo>
                <a:lnTo>
                  <a:pt x="1078026" y="2171700"/>
                </a:lnTo>
                <a:lnTo>
                  <a:pt x="1083424" y="2171700"/>
                </a:lnTo>
                <a:lnTo>
                  <a:pt x="1087996" y="2184400"/>
                </a:lnTo>
                <a:lnTo>
                  <a:pt x="1100543" y="2184400"/>
                </a:lnTo>
                <a:lnTo>
                  <a:pt x="1100302" y="2197100"/>
                </a:lnTo>
                <a:lnTo>
                  <a:pt x="1098931" y="2209800"/>
                </a:lnTo>
                <a:lnTo>
                  <a:pt x="1096327" y="2235200"/>
                </a:lnTo>
                <a:lnTo>
                  <a:pt x="1092390" y="2260600"/>
                </a:lnTo>
                <a:lnTo>
                  <a:pt x="1087031" y="2298700"/>
                </a:lnTo>
                <a:lnTo>
                  <a:pt x="1071664" y="2413000"/>
                </a:lnTo>
                <a:lnTo>
                  <a:pt x="1061453" y="2476500"/>
                </a:lnTo>
                <a:lnTo>
                  <a:pt x="1049451" y="2565400"/>
                </a:lnTo>
                <a:lnTo>
                  <a:pt x="1035532" y="2667000"/>
                </a:lnTo>
                <a:lnTo>
                  <a:pt x="1019619" y="2781300"/>
                </a:lnTo>
                <a:lnTo>
                  <a:pt x="1016673" y="2806700"/>
                </a:lnTo>
                <a:lnTo>
                  <a:pt x="1009421" y="2857500"/>
                </a:lnTo>
                <a:lnTo>
                  <a:pt x="999807" y="2933700"/>
                </a:lnTo>
                <a:lnTo>
                  <a:pt x="989812" y="2997200"/>
                </a:lnTo>
                <a:lnTo>
                  <a:pt x="981392" y="3048000"/>
                </a:lnTo>
                <a:lnTo>
                  <a:pt x="976515" y="3073400"/>
                </a:lnTo>
                <a:lnTo>
                  <a:pt x="968717" y="3086100"/>
                </a:lnTo>
                <a:lnTo>
                  <a:pt x="967790" y="3098800"/>
                </a:lnTo>
                <a:lnTo>
                  <a:pt x="966177" y="3111500"/>
                </a:lnTo>
                <a:lnTo>
                  <a:pt x="956348" y="3111500"/>
                </a:lnTo>
                <a:lnTo>
                  <a:pt x="950290" y="3124200"/>
                </a:lnTo>
                <a:lnTo>
                  <a:pt x="946937" y="3124200"/>
                </a:lnTo>
                <a:lnTo>
                  <a:pt x="945654" y="3136900"/>
                </a:lnTo>
                <a:lnTo>
                  <a:pt x="945769" y="3149600"/>
                </a:lnTo>
                <a:lnTo>
                  <a:pt x="949083" y="3162300"/>
                </a:lnTo>
                <a:lnTo>
                  <a:pt x="956894" y="3162300"/>
                </a:lnTo>
                <a:lnTo>
                  <a:pt x="967701" y="3175000"/>
                </a:lnTo>
                <a:lnTo>
                  <a:pt x="979995" y="3162300"/>
                </a:lnTo>
                <a:lnTo>
                  <a:pt x="997648" y="3162300"/>
                </a:lnTo>
                <a:lnTo>
                  <a:pt x="1015669" y="3175000"/>
                </a:lnTo>
                <a:lnTo>
                  <a:pt x="1030185" y="3175000"/>
                </a:lnTo>
                <a:lnTo>
                  <a:pt x="1037259" y="3162300"/>
                </a:lnTo>
                <a:lnTo>
                  <a:pt x="1039545" y="3149600"/>
                </a:lnTo>
                <a:lnTo>
                  <a:pt x="1042111" y="3124200"/>
                </a:lnTo>
                <a:lnTo>
                  <a:pt x="1042466" y="3111500"/>
                </a:lnTo>
                <a:lnTo>
                  <a:pt x="1038161" y="3098800"/>
                </a:lnTo>
                <a:lnTo>
                  <a:pt x="1036294" y="3086100"/>
                </a:lnTo>
                <a:lnTo>
                  <a:pt x="1041984" y="3073400"/>
                </a:lnTo>
                <a:lnTo>
                  <a:pt x="1050455" y="3060700"/>
                </a:lnTo>
                <a:lnTo>
                  <a:pt x="1056932" y="3048000"/>
                </a:lnTo>
                <a:lnTo>
                  <a:pt x="1060500" y="3022600"/>
                </a:lnTo>
                <a:lnTo>
                  <a:pt x="1073988" y="2933700"/>
                </a:lnTo>
                <a:lnTo>
                  <a:pt x="1108456" y="2692400"/>
                </a:lnTo>
                <a:lnTo>
                  <a:pt x="1174965" y="2209800"/>
                </a:lnTo>
                <a:lnTo>
                  <a:pt x="1179042" y="2197100"/>
                </a:lnTo>
                <a:lnTo>
                  <a:pt x="1186840" y="2184400"/>
                </a:lnTo>
                <a:lnTo>
                  <a:pt x="1195666" y="2184400"/>
                </a:lnTo>
                <a:lnTo>
                  <a:pt x="1202842" y="2171700"/>
                </a:lnTo>
                <a:lnTo>
                  <a:pt x="1203121" y="2159000"/>
                </a:lnTo>
                <a:lnTo>
                  <a:pt x="1204823" y="2146300"/>
                </a:lnTo>
                <a:lnTo>
                  <a:pt x="1207858" y="2120900"/>
                </a:lnTo>
                <a:lnTo>
                  <a:pt x="1212113" y="2095500"/>
                </a:lnTo>
                <a:lnTo>
                  <a:pt x="1217460" y="2057400"/>
                </a:lnTo>
                <a:lnTo>
                  <a:pt x="1223784" y="2006600"/>
                </a:lnTo>
                <a:lnTo>
                  <a:pt x="1230998" y="1955800"/>
                </a:lnTo>
                <a:lnTo>
                  <a:pt x="1238961" y="1892300"/>
                </a:lnTo>
                <a:lnTo>
                  <a:pt x="1256703" y="1765300"/>
                </a:lnTo>
                <a:lnTo>
                  <a:pt x="1284528" y="1549400"/>
                </a:lnTo>
                <a:lnTo>
                  <a:pt x="1286154" y="1536700"/>
                </a:lnTo>
                <a:lnTo>
                  <a:pt x="1316304" y="1320800"/>
                </a:lnTo>
                <a:lnTo>
                  <a:pt x="1359738" y="1003300"/>
                </a:lnTo>
                <a:lnTo>
                  <a:pt x="1380172" y="850900"/>
                </a:lnTo>
                <a:lnTo>
                  <a:pt x="1383106" y="825500"/>
                </a:lnTo>
                <a:lnTo>
                  <a:pt x="1386814" y="825500"/>
                </a:lnTo>
                <a:lnTo>
                  <a:pt x="1387602" y="812800"/>
                </a:lnTo>
                <a:lnTo>
                  <a:pt x="1389329" y="800100"/>
                </a:lnTo>
                <a:lnTo>
                  <a:pt x="1403591" y="800100"/>
                </a:lnTo>
                <a:lnTo>
                  <a:pt x="1407502" y="787400"/>
                </a:lnTo>
                <a:lnTo>
                  <a:pt x="1412214" y="787400"/>
                </a:lnTo>
                <a:lnTo>
                  <a:pt x="1419593" y="774700"/>
                </a:lnTo>
                <a:lnTo>
                  <a:pt x="1443253" y="774700"/>
                </a:lnTo>
                <a:lnTo>
                  <a:pt x="1450530" y="787400"/>
                </a:lnTo>
                <a:lnTo>
                  <a:pt x="1453845" y="800100"/>
                </a:lnTo>
                <a:lnTo>
                  <a:pt x="1457756" y="812800"/>
                </a:lnTo>
                <a:lnTo>
                  <a:pt x="1461300" y="825500"/>
                </a:lnTo>
                <a:lnTo>
                  <a:pt x="1463522" y="850900"/>
                </a:lnTo>
                <a:lnTo>
                  <a:pt x="1466291" y="850900"/>
                </a:lnTo>
                <a:lnTo>
                  <a:pt x="1471752" y="863600"/>
                </a:lnTo>
                <a:lnTo>
                  <a:pt x="1478521" y="876300"/>
                </a:lnTo>
                <a:lnTo>
                  <a:pt x="1485226" y="889000"/>
                </a:lnTo>
                <a:lnTo>
                  <a:pt x="1487004" y="889000"/>
                </a:lnTo>
                <a:lnTo>
                  <a:pt x="1492846" y="901700"/>
                </a:lnTo>
                <a:lnTo>
                  <a:pt x="1501648" y="927100"/>
                </a:lnTo>
                <a:lnTo>
                  <a:pt x="1513141" y="965200"/>
                </a:lnTo>
                <a:lnTo>
                  <a:pt x="1543138" y="1041400"/>
                </a:lnTo>
                <a:lnTo>
                  <a:pt x="1580743" y="1143000"/>
                </a:lnTo>
                <a:lnTo>
                  <a:pt x="1623847" y="1257300"/>
                </a:lnTo>
                <a:lnTo>
                  <a:pt x="1694243" y="1447800"/>
                </a:lnTo>
                <a:lnTo>
                  <a:pt x="1765185" y="1638300"/>
                </a:lnTo>
                <a:lnTo>
                  <a:pt x="1809305" y="1752600"/>
                </a:lnTo>
                <a:lnTo>
                  <a:pt x="1848408" y="1866900"/>
                </a:lnTo>
                <a:lnTo>
                  <a:pt x="1880400" y="1943100"/>
                </a:lnTo>
                <a:lnTo>
                  <a:pt x="1893074" y="1981200"/>
                </a:lnTo>
                <a:lnTo>
                  <a:pt x="1903196" y="2006600"/>
                </a:lnTo>
                <a:lnTo>
                  <a:pt x="1910473" y="2032000"/>
                </a:lnTo>
                <a:lnTo>
                  <a:pt x="1914664" y="2044700"/>
                </a:lnTo>
                <a:lnTo>
                  <a:pt x="1918157" y="2057400"/>
                </a:lnTo>
                <a:lnTo>
                  <a:pt x="1903272" y="2057400"/>
                </a:lnTo>
                <a:lnTo>
                  <a:pt x="1901710" y="2070100"/>
                </a:lnTo>
                <a:lnTo>
                  <a:pt x="1903793" y="2070100"/>
                </a:lnTo>
                <a:lnTo>
                  <a:pt x="1909241" y="2095500"/>
                </a:lnTo>
                <a:lnTo>
                  <a:pt x="1911565" y="2095500"/>
                </a:lnTo>
                <a:lnTo>
                  <a:pt x="1915109" y="2108200"/>
                </a:lnTo>
                <a:lnTo>
                  <a:pt x="1941550" y="2108200"/>
                </a:lnTo>
                <a:lnTo>
                  <a:pt x="1949564" y="2120900"/>
                </a:lnTo>
                <a:lnTo>
                  <a:pt x="1996287" y="2235200"/>
                </a:lnTo>
                <a:lnTo>
                  <a:pt x="2045436" y="2362200"/>
                </a:lnTo>
                <a:lnTo>
                  <a:pt x="2068360" y="2425700"/>
                </a:lnTo>
                <a:lnTo>
                  <a:pt x="2093366" y="2489200"/>
                </a:lnTo>
                <a:lnTo>
                  <a:pt x="2145322" y="2616200"/>
                </a:lnTo>
                <a:lnTo>
                  <a:pt x="2170112" y="2679700"/>
                </a:lnTo>
                <a:lnTo>
                  <a:pt x="2192667" y="2743200"/>
                </a:lnTo>
                <a:lnTo>
                  <a:pt x="2211921" y="2794000"/>
                </a:lnTo>
                <a:lnTo>
                  <a:pt x="2226754" y="2832100"/>
                </a:lnTo>
                <a:lnTo>
                  <a:pt x="2236127" y="2857500"/>
                </a:lnTo>
                <a:lnTo>
                  <a:pt x="2239835" y="2857500"/>
                </a:lnTo>
                <a:lnTo>
                  <a:pt x="2244636" y="2870200"/>
                </a:lnTo>
                <a:lnTo>
                  <a:pt x="2313863" y="2870200"/>
                </a:lnTo>
                <a:lnTo>
                  <a:pt x="2319032" y="285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4155" y="2395935"/>
            <a:ext cx="4408805" cy="629285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332105">
              <a:lnSpc>
                <a:spcPct val="100000"/>
              </a:lnSpc>
              <a:spcBef>
                <a:spcPts val="1085"/>
              </a:spcBef>
            </a:pPr>
            <a:r>
              <a:rPr dirty="0" sz="5050" spc="-415">
                <a:solidFill>
                  <a:srgbClr val="FFFFFF"/>
                </a:solidFill>
                <a:latin typeface="Arial Black"/>
                <a:cs typeface="Arial Black"/>
              </a:rPr>
              <a:t>*Produccion</a:t>
            </a:r>
            <a:endParaRPr sz="5050">
              <a:latin typeface="Arial Black"/>
              <a:cs typeface="Arial Black"/>
            </a:endParaRPr>
          </a:p>
          <a:p>
            <a:pPr marL="450850">
              <a:lnSpc>
                <a:spcPct val="100000"/>
              </a:lnSpc>
              <a:spcBef>
                <a:spcPts val="990"/>
              </a:spcBef>
            </a:pPr>
            <a:r>
              <a:rPr dirty="0" sz="5050" spc="-430">
                <a:solidFill>
                  <a:srgbClr val="FFFFFF"/>
                </a:solidFill>
                <a:latin typeface="Arial Black"/>
                <a:cs typeface="Arial Black"/>
              </a:rPr>
              <a:t>*Direccion</a:t>
            </a:r>
            <a:endParaRPr sz="5050">
              <a:latin typeface="Arial Black"/>
              <a:cs typeface="Arial Black"/>
            </a:endParaRPr>
          </a:p>
          <a:p>
            <a:pPr marL="535940">
              <a:lnSpc>
                <a:spcPct val="100000"/>
              </a:lnSpc>
              <a:spcBef>
                <a:spcPts val="990"/>
              </a:spcBef>
            </a:pPr>
            <a:r>
              <a:rPr dirty="0" sz="5050" spc="-295">
                <a:solidFill>
                  <a:srgbClr val="FFFFFF"/>
                </a:solidFill>
                <a:latin typeface="Arial Black"/>
                <a:cs typeface="Arial Black"/>
              </a:rPr>
              <a:t>*Guion</a:t>
            </a:r>
            <a:endParaRPr sz="5050">
              <a:latin typeface="Arial Black"/>
              <a:cs typeface="Arial Black"/>
            </a:endParaRPr>
          </a:p>
          <a:p>
            <a:pPr marL="482600">
              <a:lnSpc>
                <a:spcPct val="100000"/>
              </a:lnSpc>
              <a:spcBef>
                <a:spcPts val="990"/>
              </a:spcBef>
            </a:pPr>
            <a:r>
              <a:rPr dirty="0" sz="5050" spc="-350">
                <a:solidFill>
                  <a:srgbClr val="FFFFFF"/>
                </a:solidFill>
                <a:latin typeface="Arial Black"/>
                <a:cs typeface="Arial Black"/>
              </a:rPr>
              <a:t>*Sonido</a:t>
            </a:r>
            <a:endParaRPr sz="5050">
              <a:latin typeface="Arial Black"/>
              <a:cs typeface="Arial Black"/>
            </a:endParaRPr>
          </a:p>
          <a:p>
            <a:pPr marL="501650">
              <a:lnSpc>
                <a:spcPct val="100000"/>
              </a:lnSpc>
              <a:spcBef>
                <a:spcPts val="990"/>
              </a:spcBef>
            </a:pPr>
            <a:r>
              <a:rPr dirty="0" sz="5050" spc="-400">
                <a:solidFill>
                  <a:srgbClr val="FFFFFF"/>
                </a:solidFill>
                <a:latin typeface="Arial Black"/>
                <a:cs typeface="Arial Black"/>
              </a:rPr>
              <a:t>*Fotografia</a:t>
            </a:r>
            <a:endParaRPr sz="5050">
              <a:latin typeface="Arial Black"/>
              <a:cs typeface="Arial Black"/>
            </a:endParaRPr>
          </a:p>
          <a:p>
            <a:pPr marL="538480">
              <a:lnSpc>
                <a:spcPct val="100000"/>
              </a:lnSpc>
              <a:spcBef>
                <a:spcPts val="990"/>
              </a:spcBef>
            </a:pPr>
            <a:r>
              <a:rPr dirty="0" sz="5050" spc="-345">
                <a:solidFill>
                  <a:srgbClr val="FFFFFF"/>
                </a:solidFill>
                <a:latin typeface="Arial Black"/>
                <a:cs typeface="Arial Black"/>
              </a:rPr>
              <a:t>*Montaje</a:t>
            </a:r>
            <a:endParaRPr sz="50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5050" spc="-295">
                <a:solidFill>
                  <a:srgbClr val="FFFFFF"/>
                </a:solidFill>
                <a:latin typeface="Arial Black"/>
                <a:cs typeface="Arial Black"/>
              </a:rPr>
              <a:t>*Guion</a:t>
            </a:r>
            <a:r>
              <a:rPr dirty="0" sz="5050" spc="-4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050" spc="-465">
                <a:solidFill>
                  <a:srgbClr val="FFFFFF"/>
                </a:solidFill>
                <a:latin typeface="Arial Black"/>
                <a:cs typeface="Arial Black"/>
              </a:rPr>
              <a:t>grafico</a:t>
            </a:r>
            <a:endParaRPr sz="505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8694" y="5643814"/>
            <a:ext cx="3212431" cy="441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16560" y="8037448"/>
            <a:ext cx="2976951" cy="2091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544287"/>
            <a:ext cx="3523183" cy="1904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20154" y="359212"/>
            <a:ext cx="8447405" cy="2006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147320">
              <a:lnSpc>
                <a:spcPct val="116100"/>
              </a:lnSpc>
              <a:spcBef>
                <a:spcPts val="95"/>
              </a:spcBef>
              <a:tabLst>
                <a:tab pos="5820410" algn="l"/>
              </a:tabLst>
            </a:pPr>
            <a:r>
              <a:rPr dirty="0" sz="5600" spc="125"/>
              <a:t>Algunos</a:t>
            </a:r>
            <a:r>
              <a:rPr dirty="0" sz="5600" spc="-100"/>
              <a:t> </a:t>
            </a:r>
            <a:r>
              <a:rPr dirty="0" sz="5600" spc="260"/>
              <a:t>de</a:t>
            </a:r>
            <a:r>
              <a:rPr dirty="0" sz="5600" spc="-95"/>
              <a:t> </a:t>
            </a:r>
            <a:r>
              <a:rPr dirty="0" sz="5600" spc="85"/>
              <a:t>los	</a:t>
            </a:r>
            <a:r>
              <a:rPr dirty="0" sz="5600" spc="65"/>
              <a:t>Equipo  </a:t>
            </a:r>
            <a:r>
              <a:rPr dirty="0" sz="5600" spc="225"/>
              <a:t>tecnico </a:t>
            </a:r>
            <a:r>
              <a:rPr dirty="0" sz="5600" spc="280"/>
              <a:t>que </a:t>
            </a:r>
            <a:r>
              <a:rPr dirty="0" sz="5600" spc="105"/>
              <a:t>se</a:t>
            </a:r>
            <a:r>
              <a:rPr dirty="0" sz="5600" spc="-869"/>
              <a:t> </a:t>
            </a:r>
            <a:r>
              <a:rPr dirty="0" sz="5600" spc="250"/>
              <a:t>utilizan:</a:t>
            </a:r>
            <a:endParaRPr sz="5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9890" y="2449411"/>
            <a:ext cx="5791835" cy="471170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969"/>
              </a:spcBef>
            </a:pPr>
            <a:r>
              <a:rPr dirty="0" sz="4400" spc="150" b="1">
                <a:solidFill>
                  <a:srgbClr val="FFFFFF"/>
                </a:solidFill>
                <a:latin typeface="Arial"/>
                <a:cs typeface="Arial"/>
              </a:rPr>
              <a:t>*Cine</a:t>
            </a:r>
            <a:r>
              <a:rPr dirty="0" sz="44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100" b="1">
                <a:solidFill>
                  <a:srgbClr val="FFFFFF"/>
                </a:solidFill>
                <a:latin typeface="Arial"/>
                <a:cs typeface="Arial"/>
              </a:rPr>
              <a:t>comercial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4400" spc="150" b="1">
                <a:solidFill>
                  <a:srgbClr val="FFFFFF"/>
                </a:solidFill>
                <a:latin typeface="Arial"/>
                <a:cs typeface="Arial"/>
              </a:rPr>
              <a:t>*Cine</a:t>
            </a:r>
            <a:r>
              <a:rPr dirty="0" sz="440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170" b="1">
                <a:solidFill>
                  <a:srgbClr val="FFFFFF"/>
                </a:solidFill>
                <a:latin typeface="Arial"/>
                <a:cs typeface="Arial"/>
              </a:rPr>
              <a:t>Independiente</a:t>
            </a:r>
            <a:endParaRPr sz="44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  <a:spcBef>
                <a:spcPts val="869"/>
              </a:spcBef>
            </a:pPr>
            <a:r>
              <a:rPr dirty="0" sz="4400" spc="150" b="1">
                <a:solidFill>
                  <a:srgbClr val="FFFFFF"/>
                </a:solidFill>
                <a:latin typeface="Arial"/>
                <a:cs typeface="Arial"/>
              </a:rPr>
              <a:t>*Cine </a:t>
            </a:r>
            <a:r>
              <a:rPr dirty="0" sz="4400" spc="12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4400" spc="-3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140" b="1">
                <a:solidFill>
                  <a:srgbClr val="FFFFFF"/>
                </a:solidFill>
                <a:latin typeface="Arial"/>
                <a:cs typeface="Arial"/>
              </a:rPr>
              <a:t>animacion</a:t>
            </a:r>
            <a:endParaRPr sz="4400"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869"/>
              </a:spcBef>
            </a:pPr>
            <a:r>
              <a:rPr dirty="0" sz="4400" spc="150" b="1">
                <a:solidFill>
                  <a:srgbClr val="FFFFFF"/>
                </a:solidFill>
                <a:latin typeface="Arial"/>
                <a:cs typeface="Arial"/>
              </a:rPr>
              <a:t>*Cine</a:t>
            </a:r>
            <a:r>
              <a:rPr dirty="0" sz="44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160" b="1">
                <a:solidFill>
                  <a:srgbClr val="FFFFFF"/>
                </a:solidFill>
                <a:latin typeface="Arial"/>
                <a:cs typeface="Arial"/>
              </a:rPr>
              <a:t>Documental</a:t>
            </a:r>
            <a:endParaRPr sz="44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869"/>
              </a:spcBef>
            </a:pPr>
            <a:r>
              <a:rPr dirty="0" sz="4400" spc="150" b="1">
                <a:solidFill>
                  <a:srgbClr val="FFFFFF"/>
                </a:solidFill>
                <a:latin typeface="Arial"/>
                <a:cs typeface="Arial"/>
              </a:rPr>
              <a:t>*Cine</a:t>
            </a:r>
            <a:r>
              <a:rPr dirty="0" sz="44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195" b="1">
                <a:solidFill>
                  <a:srgbClr val="FFFFFF"/>
                </a:solidFill>
                <a:latin typeface="Arial"/>
                <a:cs typeface="Arial"/>
              </a:rPr>
              <a:t>experimental</a:t>
            </a:r>
            <a:endParaRPr sz="44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869"/>
              </a:spcBef>
            </a:pPr>
            <a:r>
              <a:rPr dirty="0" sz="4400" spc="150" b="1">
                <a:solidFill>
                  <a:srgbClr val="FFFFFF"/>
                </a:solidFill>
                <a:latin typeface="Arial"/>
                <a:cs typeface="Arial"/>
              </a:rPr>
              <a:t>*Cine </a:t>
            </a:r>
            <a:r>
              <a:rPr dirty="0" sz="4400" spc="12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4400" spc="-3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229" b="1">
                <a:solidFill>
                  <a:srgbClr val="FFFFFF"/>
                </a:solidFill>
                <a:latin typeface="Arial"/>
                <a:cs typeface="Arial"/>
              </a:rPr>
              <a:t>autor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47437" y="6683531"/>
            <a:ext cx="5001782" cy="3494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5239" y="0"/>
            <a:ext cx="6898005" cy="2159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1854200">
              <a:lnSpc>
                <a:spcPct val="116700"/>
              </a:lnSpc>
              <a:spcBef>
                <a:spcPts val="95"/>
              </a:spcBef>
            </a:pPr>
            <a:r>
              <a:rPr dirty="0" sz="6000" spc="220"/>
              <a:t>generos  </a:t>
            </a:r>
            <a:r>
              <a:rPr dirty="0" sz="6000" spc="275"/>
              <a:t>cinematograficos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350" y="6222373"/>
            <a:ext cx="2927303" cy="402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12" y="6783012"/>
            <a:ext cx="2744053" cy="3515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237891" y="5509116"/>
            <a:ext cx="3044397" cy="4762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4261" y="481550"/>
            <a:ext cx="7919084" cy="154813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950" spc="-150"/>
              <a:t>LITERATURA</a:t>
            </a:r>
            <a:endParaRPr sz="9950"/>
          </a:p>
        </p:txBody>
      </p:sp>
      <p:sp>
        <p:nvSpPr>
          <p:cNvPr id="5" name="object 5"/>
          <p:cNvSpPr txBox="1"/>
          <p:nvPr/>
        </p:nvSpPr>
        <p:spPr>
          <a:xfrm>
            <a:off x="403299" y="2229915"/>
            <a:ext cx="9480550" cy="4127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6500"/>
              </a:lnSpc>
              <a:spcBef>
                <a:spcPts val="95"/>
              </a:spcBef>
            </a:pPr>
            <a:r>
              <a:rPr dirty="0" sz="3300" spc="-405">
                <a:latin typeface="Arial Black"/>
                <a:cs typeface="Arial Black"/>
              </a:rPr>
              <a:t>El </a:t>
            </a:r>
            <a:r>
              <a:rPr dirty="0" sz="3300" spc="-229">
                <a:latin typeface="Arial Black"/>
                <a:cs typeface="Arial Black"/>
              </a:rPr>
              <a:t>termino </a:t>
            </a:r>
            <a:r>
              <a:rPr dirty="0" sz="3300" spc="-260">
                <a:latin typeface="Arial Black"/>
                <a:cs typeface="Arial Black"/>
              </a:rPr>
              <a:t>literatura </a:t>
            </a:r>
            <a:r>
              <a:rPr dirty="0" sz="3300" spc="-290">
                <a:latin typeface="Arial Black"/>
                <a:cs typeface="Arial Black"/>
              </a:rPr>
              <a:t>desingna </a:t>
            </a:r>
            <a:r>
              <a:rPr dirty="0" sz="3300" spc="-310">
                <a:latin typeface="Arial Black"/>
                <a:cs typeface="Arial Black"/>
              </a:rPr>
              <a:t>al </a:t>
            </a:r>
            <a:r>
              <a:rPr dirty="0" sz="3300" spc="-260">
                <a:latin typeface="Arial Black"/>
                <a:cs typeface="Arial Black"/>
              </a:rPr>
              <a:t>conjunto de  </a:t>
            </a:r>
            <a:r>
              <a:rPr dirty="0" sz="3300" spc="-295">
                <a:latin typeface="Arial Black"/>
                <a:cs typeface="Arial Black"/>
              </a:rPr>
              <a:t>producciones </a:t>
            </a:r>
            <a:r>
              <a:rPr dirty="0" sz="3300" spc="-280">
                <a:latin typeface="Arial Black"/>
                <a:cs typeface="Arial Black"/>
              </a:rPr>
              <a:t>literarias </a:t>
            </a:r>
            <a:r>
              <a:rPr dirty="0" sz="3300" spc="-260">
                <a:latin typeface="Arial Black"/>
                <a:cs typeface="Arial Black"/>
              </a:rPr>
              <a:t>de </a:t>
            </a:r>
            <a:r>
              <a:rPr dirty="0" sz="3300" spc="-235">
                <a:latin typeface="Arial Black"/>
                <a:cs typeface="Arial Black"/>
              </a:rPr>
              <a:t>una </a:t>
            </a:r>
            <a:r>
              <a:rPr dirty="0" sz="3300" spc="-280">
                <a:latin typeface="Arial Black"/>
                <a:cs typeface="Arial Black"/>
              </a:rPr>
              <a:t>lengua,de </a:t>
            </a:r>
            <a:r>
              <a:rPr dirty="0" sz="3300" spc="-235">
                <a:latin typeface="Arial Black"/>
                <a:cs typeface="Arial Black"/>
              </a:rPr>
              <a:t>una  </a:t>
            </a:r>
            <a:r>
              <a:rPr dirty="0" sz="3300" spc="-300">
                <a:latin typeface="Arial Black"/>
                <a:cs typeface="Arial Black"/>
              </a:rPr>
              <a:t>nacion </a:t>
            </a:r>
            <a:r>
              <a:rPr dirty="0" sz="3300" spc="-260">
                <a:latin typeface="Arial Black"/>
                <a:cs typeface="Arial Black"/>
              </a:rPr>
              <a:t>de </a:t>
            </a:r>
            <a:r>
              <a:rPr dirty="0" sz="3300" spc="-235">
                <a:latin typeface="Arial Black"/>
                <a:cs typeface="Arial Black"/>
              </a:rPr>
              <a:t>una </a:t>
            </a:r>
            <a:r>
              <a:rPr dirty="0" sz="3300" spc="-340">
                <a:latin typeface="Arial Black"/>
                <a:cs typeface="Arial Black"/>
              </a:rPr>
              <a:t>epoca </a:t>
            </a:r>
            <a:r>
              <a:rPr dirty="0" sz="3300" spc="-200">
                <a:latin typeface="Arial Black"/>
                <a:cs typeface="Arial Black"/>
              </a:rPr>
              <a:t>o </a:t>
            </a:r>
            <a:r>
              <a:rPr dirty="0" sz="3300" spc="-305">
                <a:latin typeface="Arial Black"/>
                <a:cs typeface="Arial Black"/>
              </a:rPr>
              <a:t>incluso </a:t>
            </a:r>
            <a:r>
              <a:rPr dirty="0" sz="3300" spc="-260">
                <a:latin typeface="Arial Black"/>
                <a:cs typeface="Arial Black"/>
              </a:rPr>
              <a:t>de </a:t>
            </a:r>
            <a:r>
              <a:rPr dirty="0" sz="3300" spc="-170">
                <a:latin typeface="Arial Black"/>
                <a:cs typeface="Arial Black"/>
              </a:rPr>
              <a:t>un </a:t>
            </a:r>
            <a:r>
              <a:rPr dirty="0" sz="3300" spc="-305">
                <a:latin typeface="Arial Black"/>
                <a:cs typeface="Arial Black"/>
              </a:rPr>
              <a:t>genero.LA  </a:t>
            </a:r>
            <a:r>
              <a:rPr dirty="0" sz="3300" spc="-484">
                <a:latin typeface="Arial Black"/>
                <a:cs typeface="Arial Black"/>
              </a:rPr>
              <a:t>LITERATURA </a:t>
            </a:r>
            <a:r>
              <a:rPr dirty="0" sz="3300" spc="-434">
                <a:latin typeface="Arial Black"/>
                <a:cs typeface="Arial Black"/>
              </a:rPr>
              <a:t>NACE </a:t>
            </a:r>
            <a:r>
              <a:rPr dirty="0" sz="3300" spc="-200">
                <a:latin typeface="Arial Black"/>
                <a:cs typeface="Arial Black"/>
              </a:rPr>
              <a:t>o </a:t>
            </a:r>
            <a:r>
              <a:rPr dirty="0" sz="3300" spc="-310">
                <a:latin typeface="Arial Black"/>
                <a:cs typeface="Arial Black"/>
              </a:rPr>
              <a:t>comienza </a:t>
            </a:r>
            <a:r>
              <a:rPr dirty="0" sz="3300" spc="-295">
                <a:latin typeface="Arial Black"/>
                <a:cs typeface="Arial Black"/>
              </a:rPr>
              <a:t>desde </a:t>
            </a:r>
            <a:r>
              <a:rPr dirty="0" sz="3300" spc="-305">
                <a:latin typeface="Arial Black"/>
                <a:cs typeface="Arial Black"/>
              </a:rPr>
              <a:t>el </a:t>
            </a:r>
            <a:r>
              <a:rPr dirty="0" sz="3300" spc="-270">
                <a:latin typeface="Arial Black"/>
                <a:cs typeface="Arial Black"/>
              </a:rPr>
              <a:t>mismo  </a:t>
            </a:r>
            <a:r>
              <a:rPr dirty="0" sz="3300" spc="-235">
                <a:latin typeface="Arial Black"/>
                <a:cs typeface="Arial Black"/>
              </a:rPr>
              <a:t>momento </a:t>
            </a:r>
            <a:r>
              <a:rPr dirty="0" sz="3300" spc="-254">
                <a:latin typeface="Arial Black"/>
                <a:cs typeface="Arial Black"/>
              </a:rPr>
              <a:t>en </a:t>
            </a:r>
            <a:r>
              <a:rPr dirty="0" sz="3300" spc="-229">
                <a:latin typeface="Arial Black"/>
                <a:cs typeface="Arial Black"/>
              </a:rPr>
              <a:t>que </a:t>
            </a:r>
            <a:r>
              <a:rPr dirty="0" sz="3300" spc="-310">
                <a:latin typeface="Arial Black"/>
                <a:cs typeface="Arial Black"/>
              </a:rPr>
              <a:t>la </a:t>
            </a:r>
            <a:r>
              <a:rPr dirty="0" sz="3300" spc="-280">
                <a:latin typeface="Arial Black"/>
                <a:cs typeface="Arial Black"/>
              </a:rPr>
              <a:t>raza </a:t>
            </a:r>
            <a:r>
              <a:rPr dirty="0" sz="3300" spc="-240">
                <a:latin typeface="Arial Black"/>
                <a:cs typeface="Arial Black"/>
              </a:rPr>
              <a:t>humana </a:t>
            </a:r>
            <a:r>
              <a:rPr dirty="0" sz="3300" spc="-390">
                <a:latin typeface="Arial Black"/>
                <a:cs typeface="Arial Black"/>
              </a:rPr>
              <a:t>es </a:t>
            </a:r>
            <a:r>
              <a:rPr dirty="0" sz="3300" spc="-360">
                <a:latin typeface="Arial Black"/>
                <a:cs typeface="Arial Black"/>
              </a:rPr>
              <a:t>capaz </a:t>
            </a:r>
            <a:r>
              <a:rPr dirty="0" sz="3300" spc="-260">
                <a:latin typeface="Arial Black"/>
                <a:cs typeface="Arial Black"/>
              </a:rPr>
              <a:t>de  </a:t>
            </a:r>
            <a:r>
              <a:rPr dirty="0" sz="3300" spc="-300">
                <a:latin typeface="Arial Black"/>
                <a:cs typeface="Arial Black"/>
              </a:rPr>
              <a:t>procesar </a:t>
            </a:r>
            <a:r>
              <a:rPr dirty="0" sz="3300" spc="-235">
                <a:latin typeface="Arial Black"/>
                <a:cs typeface="Arial Black"/>
              </a:rPr>
              <a:t>una </a:t>
            </a:r>
            <a:r>
              <a:rPr dirty="0" sz="3300" spc="-250">
                <a:latin typeface="Arial Black"/>
                <a:cs typeface="Arial Black"/>
              </a:rPr>
              <a:t>información </a:t>
            </a:r>
            <a:r>
              <a:rPr dirty="0" sz="3300" spc="-345">
                <a:latin typeface="Arial Black"/>
                <a:cs typeface="Arial Black"/>
              </a:rPr>
              <a:t>y </a:t>
            </a:r>
            <a:r>
              <a:rPr dirty="0" sz="3300" spc="-265">
                <a:latin typeface="Arial Black"/>
                <a:cs typeface="Arial Black"/>
              </a:rPr>
              <a:t>transmitirla </a:t>
            </a:r>
            <a:r>
              <a:rPr dirty="0" sz="3300" spc="-355">
                <a:latin typeface="Arial Black"/>
                <a:cs typeface="Arial Black"/>
              </a:rPr>
              <a:t>a </a:t>
            </a:r>
            <a:r>
              <a:rPr dirty="0" sz="3300" spc="-320">
                <a:latin typeface="Arial Black"/>
                <a:cs typeface="Arial Black"/>
              </a:rPr>
              <a:t>través  </a:t>
            </a:r>
            <a:r>
              <a:rPr dirty="0" sz="3300" spc="-260">
                <a:latin typeface="Arial Black"/>
                <a:cs typeface="Arial Black"/>
              </a:rPr>
              <a:t>del</a:t>
            </a:r>
            <a:r>
              <a:rPr dirty="0" sz="3300" spc="-245">
                <a:latin typeface="Arial Black"/>
                <a:cs typeface="Arial Black"/>
              </a:rPr>
              <a:t> </a:t>
            </a:r>
            <a:r>
              <a:rPr dirty="0" sz="3300" spc="-280">
                <a:latin typeface="Arial Black"/>
                <a:cs typeface="Arial Black"/>
              </a:rPr>
              <a:t>lenguaje.</a:t>
            </a:r>
            <a:endParaRPr sz="3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51865" marR="5080" indent="-939800">
              <a:lnSpc>
                <a:spcPct val="115700"/>
              </a:lnSpc>
              <a:spcBef>
                <a:spcPts val="95"/>
              </a:spcBef>
            </a:pPr>
            <a:r>
              <a:rPr dirty="0" spc="-409"/>
              <a:t>Los </a:t>
            </a:r>
            <a:r>
              <a:rPr dirty="0" spc="-315"/>
              <a:t>generos </a:t>
            </a:r>
            <a:r>
              <a:rPr dirty="0" spc="-275"/>
              <a:t>literario </a:t>
            </a:r>
            <a:r>
              <a:rPr dirty="0" spc="-260"/>
              <a:t>han </a:t>
            </a:r>
            <a:r>
              <a:rPr dirty="0" spc="-235"/>
              <a:t>ido </a:t>
            </a:r>
            <a:r>
              <a:rPr dirty="0" spc="-315"/>
              <a:t>cambiando  </a:t>
            </a:r>
            <a:r>
              <a:rPr dirty="0" spc="-330"/>
              <a:t>segun </a:t>
            </a:r>
            <a:r>
              <a:rPr dirty="0" spc="-340"/>
              <a:t>la </a:t>
            </a:r>
            <a:r>
              <a:rPr dirty="0" spc="-375"/>
              <a:t>epoca </a:t>
            </a:r>
            <a:r>
              <a:rPr dirty="0" spc="-220"/>
              <a:t>o </a:t>
            </a:r>
            <a:r>
              <a:rPr dirty="0" spc="-280"/>
              <a:t>zona </a:t>
            </a:r>
            <a:r>
              <a:rPr dirty="0" spc="-310"/>
              <a:t>cultural</a:t>
            </a:r>
            <a:r>
              <a:rPr dirty="0" spc="-75"/>
              <a:t> </a:t>
            </a:r>
            <a:r>
              <a:rPr dirty="0" spc="-240"/>
              <a:t>:</a:t>
            </a:r>
          </a:p>
          <a:p>
            <a:pPr marL="2353945">
              <a:lnSpc>
                <a:spcPct val="100000"/>
              </a:lnSpc>
              <a:spcBef>
                <a:spcPts val="765"/>
              </a:spcBef>
            </a:pPr>
            <a:r>
              <a:rPr dirty="0" sz="4150" spc="225" b="1">
                <a:solidFill>
                  <a:srgbClr val="FFFFFF"/>
                </a:solidFill>
                <a:latin typeface="Arial"/>
                <a:cs typeface="Arial"/>
              </a:rPr>
              <a:t>*La</a:t>
            </a:r>
            <a:r>
              <a:rPr dirty="0" sz="415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50" spc="220" b="1">
                <a:solidFill>
                  <a:srgbClr val="FFFFFF"/>
                </a:solidFill>
                <a:latin typeface="Arial"/>
                <a:cs typeface="Arial"/>
              </a:rPr>
              <a:t>narrativa</a:t>
            </a:r>
            <a:endParaRPr sz="4150">
              <a:latin typeface="Arial"/>
              <a:cs typeface="Arial"/>
            </a:endParaRPr>
          </a:p>
          <a:p>
            <a:pPr marL="2317115">
              <a:lnSpc>
                <a:spcPct val="100000"/>
              </a:lnSpc>
              <a:spcBef>
                <a:spcPts val="795"/>
              </a:spcBef>
            </a:pPr>
            <a:r>
              <a:rPr dirty="0" sz="4150" spc="225" b="1">
                <a:solidFill>
                  <a:srgbClr val="FFFFFF"/>
                </a:solidFill>
                <a:latin typeface="Arial"/>
                <a:cs typeface="Arial"/>
              </a:rPr>
              <a:t>*La</a:t>
            </a:r>
            <a:r>
              <a:rPr dirty="0" sz="415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50" spc="110" b="1">
                <a:solidFill>
                  <a:srgbClr val="FFFFFF"/>
                </a:solidFill>
                <a:latin typeface="Arial"/>
                <a:cs typeface="Arial"/>
              </a:rPr>
              <a:t>lirica</a:t>
            </a:r>
            <a:endParaRPr sz="4150">
              <a:latin typeface="Arial"/>
              <a:cs typeface="Arial"/>
            </a:endParaRPr>
          </a:p>
          <a:p>
            <a:pPr marL="2372360">
              <a:lnSpc>
                <a:spcPct val="100000"/>
              </a:lnSpc>
              <a:spcBef>
                <a:spcPts val="795"/>
              </a:spcBef>
            </a:pPr>
            <a:r>
              <a:rPr dirty="0" sz="4150" spc="225" b="1">
                <a:solidFill>
                  <a:srgbClr val="FFFFFF"/>
                </a:solidFill>
                <a:latin typeface="Arial"/>
                <a:cs typeface="Arial"/>
              </a:rPr>
              <a:t>*La</a:t>
            </a:r>
            <a:r>
              <a:rPr dirty="0" sz="415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50" spc="195" b="1">
                <a:solidFill>
                  <a:srgbClr val="FFFFFF"/>
                </a:solidFill>
                <a:latin typeface="Arial"/>
                <a:cs typeface="Arial"/>
              </a:rPr>
              <a:t>dramatica</a:t>
            </a:r>
            <a:endParaRPr sz="4150">
              <a:latin typeface="Arial"/>
              <a:cs typeface="Arial"/>
            </a:endParaRPr>
          </a:p>
          <a:p>
            <a:pPr marL="2421255">
              <a:lnSpc>
                <a:spcPct val="100000"/>
              </a:lnSpc>
              <a:spcBef>
                <a:spcPts val="795"/>
              </a:spcBef>
            </a:pPr>
            <a:r>
              <a:rPr dirty="0" sz="4150" spc="140" b="1">
                <a:solidFill>
                  <a:srgbClr val="FFFFFF"/>
                </a:solidFill>
                <a:latin typeface="Arial"/>
                <a:cs typeface="Arial"/>
              </a:rPr>
              <a:t>*didactico</a:t>
            </a:r>
            <a:endParaRPr sz="41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39967" y="6100063"/>
            <a:ext cx="4688170" cy="4198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45534"/>
            <a:ext cx="3536104" cy="3784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93573" y="2637982"/>
            <a:ext cx="2693426" cy="2714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2029" y="364886"/>
            <a:ext cx="778319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780" b="0">
                <a:latin typeface="Arial Black"/>
                <a:cs typeface="Arial Black"/>
              </a:rPr>
              <a:t>GENEROS</a:t>
            </a:r>
            <a:r>
              <a:rPr dirty="0" sz="6000" spc="-500" b="0">
                <a:latin typeface="Arial Black"/>
                <a:cs typeface="Arial Black"/>
              </a:rPr>
              <a:t> </a:t>
            </a:r>
            <a:r>
              <a:rPr dirty="0" sz="6000" spc="-844" b="0">
                <a:latin typeface="Arial Black"/>
                <a:cs typeface="Arial Black"/>
              </a:rPr>
              <a:t>LITERARIOS</a:t>
            </a:r>
            <a:endParaRPr sz="6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63783" y="6924093"/>
            <a:ext cx="2514600" cy="3194050"/>
            <a:chOff x="7563783" y="6924093"/>
            <a:chExt cx="2514600" cy="3194050"/>
          </a:xfrm>
        </p:grpSpPr>
        <p:sp>
          <p:nvSpPr>
            <p:cNvPr id="3" name="object 3"/>
            <p:cNvSpPr/>
            <p:nvPr/>
          </p:nvSpPr>
          <p:spPr>
            <a:xfrm>
              <a:off x="7567515" y="6927825"/>
              <a:ext cx="2507615" cy="3187065"/>
            </a:xfrm>
            <a:custGeom>
              <a:avLst/>
              <a:gdLst/>
              <a:ahLst/>
              <a:cxnLst/>
              <a:rect l="l" t="t" r="r" b="b"/>
              <a:pathLst>
                <a:path w="2507615" h="3187065">
                  <a:moveTo>
                    <a:pt x="2453486" y="3186550"/>
                  </a:moveTo>
                  <a:lnTo>
                    <a:pt x="31996" y="3165237"/>
                  </a:lnTo>
                  <a:lnTo>
                    <a:pt x="104517" y="2796385"/>
                  </a:lnTo>
                  <a:lnTo>
                    <a:pt x="139803" y="2577960"/>
                  </a:lnTo>
                  <a:lnTo>
                    <a:pt x="147854" y="2424036"/>
                  </a:lnTo>
                  <a:lnTo>
                    <a:pt x="138671" y="2248685"/>
                  </a:lnTo>
                  <a:lnTo>
                    <a:pt x="134950" y="2202928"/>
                  </a:lnTo>
                  <a:lnTo>
                    <a:pt x="129978" y="2156122"/>
                  </a:lnTo>
                  <a:lnTo>
                    <a:pt x="123905" y="2108359"/>
                  </a:lnTo>
                  <a:lnTo>
                    <a:pt x="116882" y="2059731"/>
                  </a:lnTo>
                  <a:lnTo>
                    <a:pt x="109060" y="2010332"/>
                  </a:lnTo>
                  <a:lnTo>
                    <a:pt x="100590" y="1960253"/>
                  </a:lnTo>
                  <a:lnTo>
                    <a:pt x="91622" y="1909588"/>
                  </a:lnTo>
                  <a:lnTo>
                    <a:pt x="82306" y="1858429"/>
                  </a:lnTo>
                  <a:lnTo>
                    <a:pt x="63235" y="1754999"/>
                  </a:lnTo>
                  <a:lnTo>
                    <a:pt x="53782" y="1702912"/>
                  </a:lnTo>
                  <a:lnTo>
                    <a:pt x="44584" y="1650702"/>
                  </a:lnTo>
                  <a:lnTo>
                    <a:pt x="35791" y="1598461"/>
                  </a:lnTo>
                  <a:lnTo>
                    <a:pt x="27556" y="1546280"/>
                  </a:lnTo>
                  <a:lnTo>
                    <a:pt x="20027" y="1494254"/>
                  </a:lnTo>
                  <a:lnTo>
                    <a:pt x="13357" y="1442473"/>
                  </a:lnTo>
                  <a:lnTo>
                    <a:pt x="7695" y="1391032"/>
                  </a:lnTo>
                  <a:lnTo>
                    <a:pt x="3192" y="1340022"/>
                  </a:lnTo>
                  <a:lnTo>
                    <a:pt x="0" y="1289536"/>
                  </a:lnTo>
                  <a:lnTo>
                    <a:pt x="3353" y="980578"/>
                  </a:lnTo>
                  <a:lnTo>
                    <a:pt x="26091" y="610817"/>
                  </a:lnTo>
                  <a:lnTo>
                    <a:pt x="51784" y="300659"/>
                  </a:lnTo>
                  <a:lnTo>
                    <a:pt x="64000" y="170516"/>
                  </a:lnTo>
                  <a:lnTo>
                    <a:pt x="2400161" y="0"/>
                  </a:lnTo>
                  <a:lnTo>
                    <a:pt x="107757" y="230227"/>
                  </a:lnTo>
                  <a:lnTo>
                    <a:pt x="82971" y="655827"/>
                  </a:lnTo>
                  <a:lnTo>
                    <a:pt x="71677" y="906021"/>
                  </a:lnTo>
                  <a:lnTo>
                    <a:pt x="71149" y="1078304"/>
                  </a:lnTo>
                  <a:lnTo>
                    <a:pt x="78658" y="1270169"/>
                  </a:lnTo>
                  <a:lnTo>
                    <a:pt x="81350" y="1317766"/>
                  </a:lnTo>
                  <a:lnTo>
                    <a:pt x="85098" y="1366773"/>
                  </a:lnTo>
                  <a:lnTo>
                    <a:pt x="89786" y="1417005"/>
                  </a:lnTo>
                  <a:lnTo>
                    <a:pt x="95293" y="1468278"/>
                  </a:lnTo>
                  <a:lnTo>
                    <a:pt x="101502" y="1520409"/>
                  </a:lnTo>
                  <a:lnTo>
                    <a:pt x="108294" y="1573212"/>
                  </a:lnTo>
                  <a:lnTo>
                    <a:pt x="115551" y="1626504"/>
                  </a:lnTo>
                  <a:lnTo>
                    <a:pt x="123154" y="1680100"/>
                  </a:lnTo>
                  <a:lnTo>
                    <a:pt x="130985" y="1733817"/>
                  </a:lnTo>
                  <a:lnTo>
                    <a:pt x="138925" y="1787470"/>
                  </a:lnTo>
                  <a:lnTo>
                    <a:pt x="146856" y="1840875"/>
                  </a:lnTo>
                  <a:lnTo>
                    <a:pt x="154659" y="1893847"/>
                  </a:lnTo>
                  <a:lnTo>
                    <a:pt x="162217" y="1946204"/>
                  </a:lnTo>
                  <a:lnTo>
                    <a:pt x="169409" y="1997760"/>
                  </a:lnTo>
                  <a:lnTo>
                    <a:pt x="176119" y="2048331"/>
                  </a:lnTo>
                  <a:lnTo>
                    <a:pt x="182227" y="2097734"/>
                  </a:lnTo>
                  <a:lnTo>
                    <a:pt x="187676" y="2146407"/>
                  </a:lnTo>
                  <a:lnTo>
                    <a:pt x="192164" y="2192296"/>
                  </a:lnTo>
                  <a:lnTo>
                    <a:pt x="195757" y="2237087"/>
                  </a:lnTo>
                  <a:lnTo>
                    <a:pt x="198274" y="2279973"/>
                  </a:lnTo>
                  <a:lnTo>
                    <a:pt x="187230" y="2526085"/>
                  </a:lnTo>
                  <a:lnTo>
                    <a:pt x="150324" y="2795369"/>
                  </a:lnTo>
                  <a:lnTo>
                    <a:pt x="110993" y="3012313"/>
                  </a:lnTo>
                  <a:lnTo>
                    <a:pt x="92674" y="3101408"/>
                  </a:lnTo>
                  <a:lnTo>
                    <a:pt x="2461785" y="3112210"/>
                  </a:lnTo>
                  <a:lnTo>
                    <a:pt x="2453486" y="3186550"/>
                  </a:lnTo>
                  <a:close/>
                </a:path>
                <a:path w="2507615" h="3187065">
                  <a:moveTo>
                    <a:pt x="2461785" y="3112210"/>
                  </a:moveTo>
                  <a:lnTo>
                    <a:pt x="2373802" y="3112210"/>
                  </a:lnTo>
                  <a:lnTo>
                    <a:pt x="2413651" y="2871305"/>
                  </a:lnTo>
                  <a:lnTo>
                    <a:pt x="2434391" y="2717744"/>
                  </a:lnTo>
                  <a:lnTo>
                    <a:pt x="2442733" y="2585597"/>
                  </a:lnTo>
                  <a:lnTo>
                    <a:pt x="2445387" y="2408556"/>
                  </a:lnTo>
                  <a:lnTo>
                    <a:pt x="2445206" y="2372143"/>
                  </a:lnTo>
                  <a:lnTo>
                    <a:pt x="2444056" y="2332617"/>
                  </a:lnTo>
                  <a:lnTo>
                    <a:pt x="2442023" y="2290565"/>
                  </a:lnTo>
                  <a:lnTo>
                    <a:pt x="2439190" y="2246197"/>
                  </a:lnTo>
                  <a:lnTo>
                    <a:pt x="2435638" y="2199728"/>
                  </a:lnTo>
                  <a:lnTo>
                    <a:pt x="2431452" y="2151370"/>
                  </a:lnTo>
                  <a:lnTo>
                    <a:pt x="2426713" y="2101335"/>
                  </a:lnTo>
                  <a:lnTo>
                    <a:pt x="2421505" y="2049836"/>
                  </a:lnTo>
                  <a:lnTo>
                    <a:pt x="2415910" y="1997086"/>
                  </a:lnTo>
                  <a:lnTo>
                    <a:pt x="2410010" y="1943298"/>
                  </a:lnTo>
                  <a:lnTo>
                    <a:pt x="2403890" y="1888683"/>
                  </a:lnTo>
                  <a:lnTo>
                    <a:pt x="2391315" y="1777827"/>
                  </a:lnTo>
                  <a:lnTo>
                    <a:pt x="2385027" y="1722011"/>
                  </a:lnTo>
                  <a:lnTo>
                    <a:pt x="2378849" y="1666219"/>
                  </a:lnTo>
                  <a:lnTo>
                    <a:pt x="2372863" y="1610665"/>
                  </a:lnTo>
                  <a:lnTo>
                    <a:pt x="2367152" y="1555561"/>
                  </a:lnTo>
                  <a:lnTo>
                    <a:pt x="2361798" y="1501119"/>
                  </a:lnTo>
                  <a:lnTo>
                    <a:pt x="2356886" y="1447553"/>
                  </a:lnTo>
                  <a:lnTo>
                    <a:pt x="2352497" y="1395075"/>
                  </a:lnTo>
                  <a:lnTo>
                    <a:pt x="2348651" y="1342894"/>
                  </a:lnTo>
                  <a:lnTo>
                    <a:pt x="2345587" y="1293564"/>
                  </a:lnTo>
                  <a:lnTo>
                    <a:pt x="2343284" y="1245900"/>
                  </a:lnTo>
                  <a:lnTo>
                    <a:pt x="2341827" y="1200103"/>
                  </a:lnTo>
                  <a:lnTo>
                    <a:pt x="2341301" y="1156372"/>
                  </a:lnTo>
                  <a:lnTo>
                    <a:pt x="2355330" y="832584"/>
                  </a:lnTo>
                  <a:lnTo>
                    <a:pt x="2386484" y="467037"/>
                  </a:lnTo>
                  <a:lnTo>
                    <a:pt x="2417693" y="168212"/>
                  </a:lnTo>
                  <a:lnTo>
                    <a:pt x="2431889" y="44514"/>
                  </a:lnTo>
                  <a:lnTo>
                    <a:pt x="2406057" y="487478"/>
                  </a:lnTo>
                  <a:lnTo>
                    <a:pt x="2393806" y="750951"/>
                  </a:lnTo>
                  <a:lnTo>
                    <a:pt x="2391857" y="939171"/>
                  </a:lnTo>
                  <a:lnTo>
                    <a:pt x="2396938" y="1156447"/>
                  </a:lnTo>
                  <a:lnTo>
                    <a:pt x="2398551" y="1200295"/>
                  </a:lnTo>
                  <a:lnTo>
                    <a:pt x="2400940" y="1246295"/>
                  </a:lnTo>
                  <a:lnTo>
                    <a:pt x="2404036" y="1294233"/>
                  </a:lnTo>
                  <a:lnTo>
                    <a:pt x="2407769" y="1343897"/>
                  </a:lnTo>
                  <a:lnTo>
                    <a:pt x="2412069" y="1395075"/>
                  </a:lnTo>
                  <a:lnTo>
                    <a:pt x="2416689" y="1445749"/>
                  </a:lnTo>
                  <a:lnTo>
                    <a:pt x="2421855" y="1498873"/>
                  </a:lnTo>
                  <a:lnTo>
                    <a:pt x="2427370" y="1552861"/>
                  </a:lnTo>
                  <a:lnTo>
                    <a:pt x="2433164" y="1607513"/>
                  </a:lnTo>
                  <a:lnTo>
                    <a:pt x="2439168" y="1662628"/>
                  </a:lnTo>
                  <a:lnTo>
                    <a:pt x="2445313" y="1718005"/>
                  </a:lnTo>
                  <a:lnTo>
                    <a:pt x="2457744" y="1828744"/>
                  </a:lnTo>
                  <a:lnTo>
                    <a:pt x="2463891" y="1883705"/>
                  </a:lnTo>
                  <a:lnTo>
                    <a:pt x="2469899" y="1938127"/>
                  </a:lnTo>
                  <a:lnTo>
                    <a:pt x="2475700" y="1991808"/>
                  </a:lnTo>
                  <a:lnTo>
                    <a:pt x="2481222" y="2044549"/>
                  </a:lnTo>
                  <a:lnTo>
                    <a:pt x="2486397" y="2096149"/>
                  </a:lnTo>
                  <a:lnTo>
                    <a:pt x="2491154" y="2146407"/>
                  </a:lnTo>
                  <a:lnTo>
                    <a:pt x="2495424" y="2195124"/>
                  </a:lnTo>
                  <a:lnTo>
                    <a:pt x="2499138" y="2242097"/>
                  </a:lnTo>
                  <a:lnTo>
                    <a:pt x="2502225" y="2287128"/>
                  </a:lnTo>
                  <a:lnTo>
                    <a:pt x="2504616" y="2330014"/>
                  </a:lnTo>
                  <a:lnTo>
                    <a:pt x="2506241" y="2370557"/>
                  </a:lnTo>
                  <a:lnTo>
                    <a:pt x="2507030" y="2408556"/>
                  </a:lnTo>
                  <a:lnTo>
                    <a:pt x="2499889" y="2659000"/>
                  </a:lnTo>
                  <a:lnTo>
                    <a:pt x="2481346" y="2912124"/>
                  </a:lnTo>
                  <a:lnTo>
                    <a:pt x="2462259" y="3107967"/>
                  </a:lnTo>
                  <a:lnTo>
                    <a:pt x="2461785" y="3112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567515" y="6927825"/>
              <a:ext cx="2507615" cy="3187065"/>
            </a:xfrm>
            <a:custGeom>
              <a:avLst/>
              <a:gdLst/>
              <a:ahLst/>
              <a:cxnLst/>
              <a:rect l="l" t="t" r="r" b="b"/>
              <a:pathLst>
                <a:path w="2507615" h="3187065">
                  <a:moveTo>
                    <a:pt x="2453506" y="3186550"/>
                  </a:moveTo>
                  <a:lnTo>
                    <a:pt x="31996" y="3165237"/>
                  </a:lnTo>
                  <a:lnTo>
                    <a:pt x="104517" y="2796385"/>
                  </a:lnTo>
                  <a:lnTo>
                    <a:pt x="139803" y="2577960"/>
                  </a:lnTo>
                  <a:lnTo>
                    <a:pt x="147854" y="2424036"/>
                  </a:lnTo>
                  <a:lnTo>
                    <a:pt x="138671" y="2248685"/>
                  </a:lnTo>
                  <a:lnTo>
                    <a:pt x="134950" y="2202928"/>
                  </a:lnTo>
                  <a:lnTo>
                    <a:pt x="129978" y="2156122"/>
                  </a:lnTo>
                  <a:lnTo>
                    <a:pt x="123905" y="2108358"/>
                  </a:lnTo>
                  <a:lnTo>
                    <a:pt x="116882" y="2059731"/>
                  </a:lnTo>
                  <a:lnTo>
                    <a:pt x="109060" y="2010332"/>
                  </a:lnTo>
                  <a:lnTo>
                    <a:pt x="100590" y="1960253"/>
                  </a:lnTo>
                  <a:lnTo>
                    <a:pt x="91622" y="1909588"/>
                  </a:lnTo>
                  <a:lnTo>
                    <a:pt x="82306" y="1858429"/>
                  </a:lnTo>
                  <a:lnTo>
                    <a:pt x="72794" y="1806868"/>
                  </a:lnTo>
                  <a:lnTo>
                    <a:pt x="63235" y="1754998"/>
                  </a:lnTo>
                  <a:lnTo>
                    <a:pt x="53782" y="1702912"/>
                  </a:lnTo>
                  <a:lnTo>
                    <a:pt x="44584" y="1650702"/>
                  </a:lnTo>
                  <a:lnTo>
                    <a:pt x="35791" y="1598461"/>
                  </a:lnTo>
                  <a:lnTo>
                    <a:pt x="27556" y="1546280"/>
                  </a:lnTo>
                  <a:lnTo>
                    <a:pt x="20027" y="1494254"/>
                  </a:lnTo>
                  <a:lnTo>
                    <a:pt x="13357" y="1442473"/>
                  </a:lnTo>
                  <a:lnTo>
                    <a:pt x="7695" y="1391032"/>
                  </a:lnTo>
                  <a:lnTo>
                    <a:pt x="3192" y="1340022"/>
                  </a:lnTo>
                  <a:lnTo>
                    <a:pt x="0" y="1289536"/>
                  </a:lnTo>
                  <a:lnTo>
                    <a:pt x="3353" y="980578"/>
                  </a:lnTo>
                  <a:lnTo>
                    <a:pt x="26091" y="610816"/>
                  </a:lnTo>
                  <a:lnTo>
                    <a:pt x="51784" y="300659"/>
                  </a:lnTo>
                  <a:lnTo>
                    <a:pt x="64000" y="170516"/>
                  </a:lnTo>
                  <a:lnTo>
                    <a:pt x="2400161" y="0"/>
                  </a:lnTo>
                  <a:lnTo>
                    <a:pt x="107757" y="230227"/>
                  </a:lnTo>
                  <a:lnTo>
                    <a:pt x="82971" y="655827"/>
                  </a:lnTo>
                  <a:lnTo>
                    <a:pt x="71677" y="906021"/>
                  </a:lnTo>
                  <a:lnTo>
                    <a:pt x="71149" y="1078304"/>
                  </a:lnTo>
                  <a:lnTo>
                    <a:pt x="78658" y="1270169"/>
                  </a:lnTo>
                  <a:lnTo>
                    <a:pt x="81350" y="1317766"/>
                  </a:lnTo>
                  <a:lnTo>
                    <a:pt x="85098" y="1366773"/>
                  </a:lnTo>
                  <a:lnTo>
                    <a:pt x="89786" y="1417005"/>
                  </a:lnTo>
                  <a:lnTo>
                    <a:pt x="95293" y="1468278"/>
                  </a:lnTo>
                  <a:lnTo>
                    <a:pt x="101502" y="1520409"/>
                  </a:lnTo>
                  <a:lnTo>
                    <a:pt x="108294" y="1573212"/>
                  </a:lnTo>
                  <a:lnTo>
                    <a:pt x="115551" y="1626504"/>
                  </a:lnTo>
                  <a:lnTo>
                    <a:pt x="123154" y="1680100"/>
                  </a:lnTo>
                  <a:lnTo>
                    <a:pt x="130985" y="1733817"/>
                  </a:lnTo>
                  <a:lnTo>
                    <a:pt x="138925" y="1787470"/>
                  </a:lnTo>
                  <a:lnTo>
                    <a:pt x="146856" y="1840875"/>
                  </a:lnTo>
                  <a:lnTo>
                    <a:pt x="154659" y="1893847"/>
                  </a:lnTo>
                  <a:lnTo>
                    <a:pt x="162217" y="1946204"/>
                  </a:lnTo>
                  <a:lnTo>
                    <a:pt x="169409" y="1997760"/>
                  </a:lnTo>
                  <a:lnTo>
                    <a:pt x="176119" y="2048331"/>
                  </a:lnTo>
                  <a:lnTo>
                    <a:pt x="182227" y="2097734"/>
                  </a:lnTo>
                  <a:lnTo>
                    <a:pt x="187615" y="2145783"/>
                  </a:lnTo>
                  <a:lnTo>
                    <a:pt x="192164" y="2192296"/>
                  </a:lnTo>
                  <a:lnTo>
                    <a:pt x="195757" y="2237087"/>
                  </a:lnTo>
                  <a:lnTo>
                    <a:pt x="198274" y="2279973"/>
                  </a:lnTo>
                  <a:lnTo>
                    <a:pt x="187230" y="2526085"/>
                  </a:lnTo>
                  <a:lnTo>
                    <a:pt x="150324" y="2795369"/>
                  </a:lnTo>
                  <a:lnTo>
                    <a:pt x="110993" y="3012313"/>
                  </a:lnTo>
                  <a:lnTo>
                    <a:pt x="92674" y="3101408"/>
                  </a:lnTo>
                  <a:lnTo>
                    <a:pt x="2373802" y="3112210"/>
                  </a:lnTo>
                  <a:lnTo>
                    <a:pt x="2413651" y="2871305"/>
                  </a:lnTo>
                  <a:lnTo>
                    <a:pt x="2434391" y="2717744"/>
                  </a:lnTo>
                  <a:lnTo>
                    <a:pt x="2442733" y="2585597"/>
                  </a:lnTo>
                  <a:lnTo>
                    <a:pt x="2445389" y="2408928"/>
                  </a:lnTo>
                  <a:lnTo>
                    <a:pt x="2445206" y="2372143"/>
                  </a:lnTo>
                  <a:lnTo>
                    <a:pt x="2444056" y="2332617"/>
                  </a:lnTo>
                  <a:lnTo>
                    <a:pt x="2442023" y="2290564"/>
                  </a:lnTo>
                  <a:lnTo>
                    <a:pt x="2439190" y="2246197"/>
                  </a:lnTo>
                  <a:lnTo>
                    <a:pt x="2435638" y="2199728"/>
                  </a:lnTo>
                  <a:lnTo>
                    <a:pt x="2431452" y="2151370"/>
                  </a:lnTo>
                  <a:lnTo>
                    <a:pt x="2426713" y="2101335"/>
                  </a:lnTo>
                  <a:lnTo>
                    <a:pt x="2421505" y="2049836"/>
                  </a:lnTo>
                  <a:lnTo>
                    <a:pt x="2415910" y="1997086"/>
                  </a:lnTo>
                  <a:lnTo>
                    <a:pt x="2410010" y="1943298"/>
                  </a:lnTo>
                  <a:lnTo>
                    <a:pt x="2403890" y="1888683"/>
                  </a:lnTo>
                  <a:lnTo>
                    <a:pt x="2397630" y="1833455"/>
                  </a:lnTo>
                  <a:lnTo>
                    <a:pt x="2391315" y="1777827"/>
                  </a:lnTo>
                  <a:lnTo>
                    <a:pt x="2385027" y="1722011"/>
                  </a:lnTo>
                  <a:lnTo>
                    <a:pt x="2378849" y="1666219"/>
                  </a:lnTo>
                  <a:lnTo>
                    <a:pt x="2372863" y="1610665"/>
                  </a:lnTo>
                  <a:lnTo>
                    <a:pt x="2367151" y="1555561"/>
                  </a:lnTo>
                  <a:lnTo>
                    <a:pt x="2361798" y="1501119"/>
                  </a:lnTo>
                  <a:lnTo>
                    <a:pt x="2356886" y="1447553"/>
                  </a:lnTo>
                  <a:lnTo>
                    <a:pt x="2352497" y="1395075"/>
                  </a:lnTo>
                  <a:lnTo>
                    <a:pt x="2348714" y="1343897"/>
                  </a:lnTo>
                  <a:lnTo>
                    <a:pt x="2345620" y="1294233"/>
                  </a:lnTo>
                  <a:lnTo>
                    <a:pt x="2343297" y="1246295"/>
                  </a:lnTo>
                  <a:lnTo>
                    <a:pt x="2341829" y="1200295"/>
                  </a:lnTo>
                  <a:lnTo>
                    <a:pt x="2341298" y="1156447"/>
                  </a:lnTo>
                  <a:lnTo>
                    <a:pt x="2355330" y="832584"/>
                  </a:lnTo>
                  <a:lnTo>
                    <a:pt x="2386484" y="467037"/>
                  </a:lnTo>
                  <a:lnTo>
                    <a:pt x="2417693" y="168212"/>
                  </a:lnTo>
                  <a:lnTo>
                    <a:pt x="2431889" y="44514"/>
                  </a:lnTo>
                  <a:lnTo>
                    <a:pt x="2406057" y="487478"/>
                  </a:lnTo>
                  <a:lnTo>
                    <a:pt x="2393805" y="750951"/>
                  </a:lnTo>
                  <a:lnTo>
                    <a:pt x="2391857" y="939170"/>
                  </a:lnTo>
                  <a:lnTo>
                    <a:pt x="2396935" y="1156372"/>
                  </a:lnTo>
                  <a:lnTo>
                    <a:pt x="2398541" y="1200103"/>
                  </a:lnTo>
                  <a:lnTo>
                    <a:pt x="2400914" y="1245900"/>
                  </a:lnTo>
                  <a:lnTo>
                    <a:pt x="2403986" y="1293564"/>
                  </a:lnTo>
                  <a:lnTo>
                    <a:pt x="2407685" y="1342894"/>
                  </a:lnTo>
                  <a:lnTo>
                    <a:pt x="2411943" y="1393689"/>
                  </a:lnTo>
                  <a:lnTo>
                    <a:pt x="2416689" y="1445749"/>
                  </a:lnTo>
                  <a:lnTo>
                    <a:pt x="2421855" y="1498873"/>
                  </a:lnTo>
                  <a:lnTo>
                    <a:pt x="2427369" y="1552861"/>
                  </a:lnTo>
                  <a:lnTo>
                    <a:pt x="2433164" y="1607513"/>
                  </a:lnTo>
                  <a:lnTo>
                    <a:pt x="2439168" y="1662628"/>
                  </a:lnTo>
                  <a:lnTo>
                    <a:pt x="2445313" y="1718005"/>
                  </a:lnTo>
                  <a:lnTo>
                    <a:pt x="2451528" y="1773443"/>
                  </a:lnTo>
                  <a:lnTo>
                    <a:pt x="2457744" y="1828744"/>
                  </a:lnTo>
                  <a:lnTo>
                    <a:pt x="2463891" y="1883705"/>
                  </a:lnTo>
                  <a:lnTo>
                    <a:pt x="2469899" y="1938127"/>
                  </a:lnTo>
                  <a:lnTo>
                    <a:pt x="2475700" y="1991808"/>
                  </a:lnTo>
                  <a:lnTo>
                    <a:pt x="2481222" y="2044549"/>
                  </a:lnTo>
                  <a:lnTo>
                    <a:pt x="2486397" y="2096149"/>
                  </a:lnTo>
                  <a:lnTo>
                    <a:pt x="2491154" y="2146407"/>
                  </a:lnTo>
                  <a:lnTo>
                    <a:pt x="2495424" y="2195123"/>
                  </a:lnTo>
                  <a:lnTo>
                    <a:pt x="2499138" y="2242097"/>
                  </a:lnTo>
                  <a:lnTo>
                    <a:pt x="2502225" y="2287128"/>
                  </a:lnTo>
                  <a:lnTo>
                    <a:pt x="2504616" y="2330014"/>
                  </a:lnTo>
                  <a:lnTo>
                    <a:pt x="2506241" y="2370557"/>
                  </a:lnTo>
                  <a:lnTo>
                    <a:pt x="2507030" y="2408555"/>
                  </a:lnTo>
                  <a:lnTo>
                    <a:pt x="2499889" y="2659000"/>
                  </a:lnTo>
                  <a:lnTo>
                    <a:pt x="2481346" y="2912124"/>
                  </a:lnTo>
                  <a:lnTo>
                    <a:pt x="2462259" y="3107967"/>
                  </a:lnTo>
                  <a:lnTo>
                    <a:pt x="2453484" y="3186573"/>
                  </a:lnTo>
                  <a:close/>
                </a:path>
              </a:pathLst>
            </a:custGeom>
            <a:ln w="7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44894" y="7263539"/>
              <a:ext cx="1210945" cy="219075"/>
            </a:xfrm>
            <a:custGeom>
              <a:avLst/>
              <a:gdLst/>
              <a:ahLst/>
              <a:cxnLst/>
              <a:rect l="l" t="t" r="r" b="b"/>
              <a:pathLst>
                <a:path w="1210945" h="219075">
                  <a:moveTo>
                    <a:pt x="825390" y="74601"/>
                  </a:moveTo>
                  <a:lnTo>
                    <a:pt x="789385" y="74601"/>
                  </a:lnTo>
                  <a:lnTo>
                    <a:pt x="922726" y="0"/>
                  </a:lnTo>
                  <a:lnTo>
                    <a:pt x="1210740" y="15987"/>
                  </a:lnTo>
                  <a:lnTo>
                    <a:pt x="928057" y="15987"/>
                  </a:lnTo>
                  <a:lnTo>
                    <a:pt x="825390" y="74601"/>
                  </a:lnTo>
                  <a:close/>
                </a:path>
                <a:path w="1210945" h="219075">
                  <a:moveTo>
                    <a:pt x="501364" y="138542"/>
                  </a:moveTo>
                  <a:lnTo>
                    <a:pt x="368024" y="111901"/>
                  </a:lnTo>
                  <a:lnTo>
                    <a:pt x="485362" y="111901"/>
                  </a:lnTo>
                  <a:lnTo>
                    <a:pt x="618702" y="15987"/>
                  </a:lnTo>
                  <a:lnTo>
                    <a:pt x="741379" y="21313"/>
                  </a:lnTo>
                  <a:lnTo>
                    <a:pt x="755782" y="37300"/>
                  </a:lnTo>
                  <a:lnTo>
                    <a:pt x="624041" y="37300"/>
                  </a:lnTo>
                  <a:lnTo>
                    <a:pt x="501364" y="138542"/>
                  </a:lnTo>
                  <a:close/>
                </a:path>
                <a:path w="1210945" h="219075">
                  <a:moveTo>
                    <a:pt x="105858" y="181176"/>
                  </a:moveTo>
                  <a:lnTo>
                    <a:pt x="74671" y="181176"/>
                  </a:lnTo>
                  <a:lnTo>
                    <a:pt x="176007" y="21313"/>
                  </a:lnTo>
                  <a:lnTo>
                    <a:pt x="213562" y="79935"/>
                  </a:lnTo>
                  <a:lnTo>
                    <a:pt x="176014" y="79935"/>
                  </a:lnTo>
                  <a:lnTo>
                    <a:pt x="105858" y="181176"/>
                  </a:lnTo>
                  <a:close/>
                </a:path>
                <a:path w="1210945" h="219075">
                  <a:moveTo>
                    <a:pt x="0" y="202490"/>
                  </a:moveTo>
                  <a:lnTo>
                    <a:pt x="42667" y="37300"/>
                  </a:lnTo>
                  <a:lnTo>
                    <a:pt x="62817" y="127889"/>
                  </a:lnTo>
                  <a:lnTo>
                    <a:pt x="37335" y="127889"/>
                  </a:lnTo>
                  <a:lnTo>
                    <a:pt x="0" y="202490"/>
                  </a:lnTo>
                  <a:close/>
                </a:path>
                <a:path w="1210945" h="219075">
                  <a:moveTo>
                    <a:pt x="778715" y="101248"/>
                  </a:moveTo>
                  <a:lnTo>
                    <a:pt x="725377" y="47961"/>
                  </a:lnTo>
                  <a:lnTo>
                    <a:pt x="624041" y="37300"/>
                  </a:lnTo>
                  <a:lnTo>
                    <a:pt x="755782" y="37300"/>
                  </a:lnTo>
                  <a:lnTo>
                    <a:pt x="789385" y="74601"/>
                  </a:lnTo>
                  <a:lnTo>
                    <a:pt x="825390" y="74601"/>
                  </a:lnTo>
                  <a:lnTo>
                    <a:pt x="778715" y="101248"/>
                  </a:lnTo>
                  <a:close/>
                </a:path>
                <a:path w="1210945" h="219075">
                  <a:moveTo>
                    <a:pt x="250685" y="197163"/>
                  </a:moveTo>
                  <a:lnTo>
                    <a:pt x="176014" y="79935"/>
                  </a:lnTo>
                  <a:lnTo>
                    <a:pt x="213562" y="79935"/>
                  </a:lnTo>
                  <a:lnTo>
                    <a:pt x="261348" y="154529"/>
                  </a:lnTo>
                  <a:lnTo>
                    <a:pt x="309360" y="154529"/>
                  </a:lnTo>
                  <a:lnTo>
                    <a:pt x="250685" y="197163"/>
                  </a:lnTo>
                  <a:close/>
                </a:path>
                <a:path w="1210945" h="219075">
                  <a:moveTo>
                    <a:pt x="309360" y="154529"/>
                  </a:moveTo>
                  <a:lnTo>
                    <a:pt x="261348" y="154529"/>
                  </a:lnTo>
                  <a:lnTo>
                    <a:pt x="362685" y="85254"/>
                  </a:lnTo>
                  <a:lnTo>
                    <a:pt x="485362" y="111901"/>
                  </a:lnTo>
                  <a:lnTo>
                    <a:pt x="368024" y="111901"/>
                  </a:lnTo>
                  <a:lnTo>
                    <a:pt x="309360" y="154529"/>
                  </a:lnTo>
                  <a:close/>
                </a:path>
                <a:path w="1210945" h="219075">
                  <a:moveTo>
                    <a:pt x="80010" y="218477"/>
                  </a:moveTo>
                  <a:lnTo>
                    <a:pt x="37335" y="127889"/>
                  </a:lnTo>
                  <a:lnTo>
                    <a:pt x="62817" y="127889"/>
                  </a:lnTo>
                  <a:lnTo>
                    <a:pt x="74671" y="181176"/>
                  </a:lnTo>
                  <a:lnTo>
                    <a:pt x="105858" y="181176"/>
                  </a:lnTo>
                  <a:lnTo>
                    <a:pt x="80010" y="218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44894" y="7263539"/>
              <a:ext cx="1210945" cy="219075"/>
            </a:xfrm>
            <a:custGeom>
              <a:avLst/>
              <a:gdLst/>
              <a:ahLst/>
              <a:cxnLst/>
              <a:rect l="l" t="t" r="r" b="b"/>
              <a:pathLst>
                <a:path w="1210945" h="219075">
                  <a:moveTo>
                    <a:pt x="0" y="202490"/>
                  </a:moveTo>
                  <a:lnTo>
                    <a:pt x="42667" y="37300"/>
                  </a:lnTo>
                  <a:lnTo>
                    <a:pt x="74671" y="181176"/>
                  </a:lnTo>
                  <a:lnTo>
                    <a:pt x="176007" y="21313"/>
                  </a:lnTo>
                  <a:lnTo>
                    <a:pt x="261348" y="154529"/>
                  </a:lnTo>
                  <a:lnTo>
                    <a:pt x="362685" y="85254"/>
                  </a:lnTo>
                  <a:lnTo>
                    <a:pt x="485362" y="111901"/>
                  </a:lnTo>
                  <a:lnTo>
                    <a:pt x="618702" y="15987"/>
                  </a:lnTo>
                  <a:lnTo>
                    <a:pt x="741379" y="21313"/>
                  </a:lnTo>
                  <a:lnTo>
                    <a:pt x="789385" y="74601"/>
                  </a:lnTo>
                  <a:lnTo>
                    <a:pt x="922726" y="0"/>
                  </a:lnTo>
                  <a:lnTo>
                    <a:pt x="1210740" y="15987"/>
                  </a:lnTo>
                  <a:lnTo>
                    <a:pt x="928057" y="15987"/>
                  </a:lnTo>
                  <a:lnTo>
                    <a:pt x="778715" y="101248"/>
                  </a:lnTo>
                  <a:lnTo>
                    <a:pt x="725377" y="47961"/>
                  </a:lnTo>
                  <a:lnTo>
                    <a:pt x="624041" y="37300"/>
                  </a:lnTo>
                  <a:lnTo>
                    <a:pt x="501364" y="138542"/>
                  </a:lnTo>
                  <a:lnTo>
                    <a:pt x="368024" y="111901"/>
                  </a:lnTo>
                  <a:lnTo>
                    <a:pt x="250685" y="197163"/>
                  </a:lnTo>
                  <a:lnTo>
                    <a:pt x="176014" y="79935"/>
                  </a:lnTo>
                  <a:lnTo>
                    <a:pt x="80010" y="218477"/>
                  </a:lnTo>
                  <a:lnTo>
                    <a:pt x="37335" y="127889"/>
                  </a:lnTo>
                  <a:lnTo>
                    <a:pt x="0" y="202490"/>
                  </a:lnTo>
                  <a:close/>
                </a:path>
              </a:pathLst>
            </a:custGeom>
            <a:ln w="7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933314" y="7710647"/>
              <a:ext cx="1767205" cy="88265"/>
            </a:xfrm>
            <a:custGeom>
              <a:avLst/>
              <a:gdLst/>
              <a:ahLst/>
              <a:cxnLst/>
              <a:rect l="l" t="t" r="r" b="b"/>
              <a:pathLst>
                <a:path w="1767204" h="88265">
                  <a:moveTo>
                    <a:pt x="0" y="87940"/>
                  </a:moveTo>
                  <a:lnTo>
                    <a:pt x="798" y="39986"/>
                  </a:lnTo>
                  <a:lnTo>
                    <a:pt x="1767166" y="0"/>
                  </a:lnTo>
                  <a:lnTo>
                    <a:pt x="0" y="87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933314" y="7710647"/>
              <a:ext cx="1767205" cy="88265"/>
            </a:xfrm>
            <a:custGeom>
              <a:avLst/>
              <a:gdLst/>
              <a:ahLst/>
              <a:cxnLst/>
              <a:rect l="l" t="t" r="r" b="b"/>
              <a:pathLst>
                <a:path w="1767204" h="88265">
                  <a:moveTo>
                    <a:pt x="798" y="39986"/>
                  </a:moveTo>
                  <a:lnTo>
                    <a:pt x="0" y="87940"/>
                  </a:lnTo>
                  <a:lnTo>
                    <a:pt x="1767166" y="0"/>
                  </a:lnTo>
                  <a:lnTo>
                    <a:pt x="821" y="39986"/>
                  </a:lnTo>
                  <a:close/>
                </a:path>
              </a:pathLst>
            </a:custGeom>
            <a:ln w="7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847815" y="8199584"/>
              <a:ext cx="1767205" cy="88265"/>
            </a:xfrm>
            <a:custGeom>
              <a:avLst/>
              <a:gdLst/>
              <a:ahLst/>
              <a:cxnLst/>
              <a:rect l="l" t="t" r="r" b="b"/>
              <a:pathLst>
                <a:path w="1767204" h="88265">
                  <a:moveTo>
                    <a:pt x="0" y="87940"/>
                  </a:moveTo>
                  <a:lnTo>
                    <a:pt x="798" y="39986"/>
                  </a:lnTo>
                  <a:lnTo>
                    <a:pt x="1767166" y="0"/>
                  </a:lnTo>
                  <a:lnTo>
                    <a:pt x="0" y="87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47815" y="8199584"/>
              <a:ext cx="1767205" cy="88265"/>
            </a:xfrm>
            <a:custGeom>
              <a:avLst/>
              <a:gdLst/>
              <a:ahLst/>
              <a:cxnLst/>
              <a:rect l="l" t="t" r="r" b="b"/>
              <a:pathLst>
                <a:path w="1767204" h="88265">
                  <a:moveTo>
                    <a:pt x="798" y="39986"/>
                  </a:moveTo>
                  <a:lnTo>
                    <a:pt x="0" y="87940"/>
                  </a:lnTo>
                  <a:lnTo>
                    <a:pt x="1767166" y="0"/>
                  </a:lnTo>
                  <a:lnTo>
                    <a:pt x="821" y="39986"/>
                  </a:lnTo>
                  <a:close/>
                </a:path>
              </a:pathLst>
            </a:custGeom>
            <a:ln w="7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890303" y="8855777"/>
              <a:ext cx="1767205" cy="88265"/>
            </a:xfrm>
            <a:custGeom>
              <a:avLst/>
              <a:gdLst/>
              <a:ahLst/>
              <a:cxnLst/>
              <a:rect l="l" t="t" r="r" b="b"/>
              <a:pathLst>
                <a:path w="1767204" h="88265">
                  <a:moveTo>
                    <a:pt x="0" y="87940"/>
                  </a:moveTo>
                  <a:lnTo>
                    <a:pt x="798" y="39986"/>
                  </a:lnTo>
                  <a:lnTo>
                    <a:pt x="1767166" y="0"/>
                  </a:lnTo>
                  <a:lnTo>
                    <a:pt x="0" y="87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890303" y="8855777"/>
              <a:ext cx="1767205" cy="88265"/>
            </a:xfrm>
            <a:custGeom>
              <a:avLst/>
              <a:gdLst/>
              <a:ahLst/>
              <a:cxnLst/>
              <a:rect l="l" t="t" r="r" b="b"/>
              <a:pathLst>
                <a:path w="1767204" h="88265">
                  <a:moveTo>
                    <a:pt x="798" y="39986"/>
                  </a:moveTo>
                  <a:lnTo>
                    <a:pt x="0" y="87940"/>
                  </a:lnTo>
                  <a:lnTo>
                    <a:pt x="1767166" y="0"/>
                  </a:lnTo>
                  <a:lnTo>
                    <a:pt x="821" y="39986"/>
                  </a:lnTo>
                  <a:close/>
                </a:path>
              </a:pathLst>
            </a:custGeom>
            <a:ln w="7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922785" y="9469224"/>
              <a:ext cx="1767205" cy="88265"/>
            </a:xfrm>
            <a:custGeom>
              <a:avLst/>
              <a:gdLst/>
              <a:ahLst/>
              <a:cxnLst/>
              <a:rect l="l" t="t" r="r" b="b"/>
              <a:pathLst>
                <a:path w="1767204" h="88265">
                  <a:moveTo>
                    <a:pt x="0" y="87940"/>
                  </a:moveTo>
                  <a:lnTo>
                    <a:pt x="798" y="39986"/>
                  </a:lnTo>
                  <a:lnTo>
                    <a:pt x="1767166" y="0"/>
                  </a:lnTo>
                  <a:lnTo>
                    <a:pt x="0" y="87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922785" y="9469224"/>
              <a:ext cx="1767205" cy="88265"/>
            </a:xfrm>
            <a:custGeom>
              <a:avLst/>
              <a:gdLst/>
              <a:ahLst/>
              <a:cxnLst/>
              <a:rect l="l" t="t" r="r" b="b"/>
              <a:pathLst>
                <a:path w="1767204" h="88265">
                  <a:moveTo>
                    <a:pt x="798" y="39986"/>
                  </a:moveTo>
                  <a:lnTo>
                    <a:pt x="0" y="87940"/>
                  </a:lnTo>
                  <a:lnTo>
                    <a:pt x="1767166" y="0"/>
                  </a:lnTo>
                  <a:lnTo>
                    <a:pt x="821" y="39986"/>
                  </a:lnTo>
                  <a:close/>
                </a:path>
              </a:pathLst>
            </a:custGeom>
            <a:ln w="7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846994" y="7927737"/>
              <a:ext cx="1767205" cy="88265"/>
            </a:xfrm>
            <a:custGeom>
              <a:avLst/>
              <a:gdLst/>
              <a:ahLst/>
              <a:cxnLst/>
              <a:rect l="l" t="t" r="r" b="b"/>
              <a:pathLst>
                <a:path w="1767204" h="88265">
                  <a:moveTo>
                    <a:pt x="0" y="87940"/>
                  </a:moveTo>
                  <a:lnTo>
                    <a:pt x="798" y="39986"/>
                  </a:lnTo>
                  <a:lnTo>
                    <a:pt x="1767166" y="0"/>
                  </a:lnTo>
                  <a:lnTo>
                    <a:pt x="0" y="87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846994" y="7927737"/>
              <a:ext cx="1767205" cy="88265"/>
            </a:xfrm>
            <a:custGeom>
              <a:avLst/>
              <a:gdLst/>
              <a:ahLst/>
              <a:cxnLst/>
              <a:rect l="l" t="t" r="r" b="b"/>
              <a:pathLst>
                <a:path w="1767204" h="88265">
                  <a:moveTo>
                    <a:pt x="798" y="39986"/>
                  </a:moveTo>
                  <a:lnTo>
                    <a:pt x="0" y="87940"/>
                  </a:lnTo>
                  <a:lnTo>
                    <a:pt x="1767166" y="0"/>
                  </a:lnTo>
                  <a:lnTo>
                    <a:pt x="821" y="39986"/>
                  </a:lnTo>
                  <a:close/>
                </a:path>
              </a:pathLst>
            </a:custGeom>
            <a:ln w="7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816080" y="8502838"/>
              <a:ext cx="1767205" cy="88265"/>
            </a:xfrm>
            <a:custGeom>
              <a:avLst/>
              <a:gdLst/>
              <a:ahLst/>
              <a:cxnLst/>
              <a:rect l="l" t="t" r="r" b="b"/>
              <a:pathLst>
                <a:path w="1767204" h="88265">
                  <a:moveTo>
                    <a:pt x="0" y="87940"/>
                  </a:moveTo>
                  <a:lnTo>
                    <a:pt x="798" y="39986"/>
                  </a:lnTo>
                  <a:lnTo>
                    <a:pt x="1767166" y="0"/>
                  </a:lnTo>
                  <a:lnTo>
                    <a:pt x="0" y="87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816080" y="8502838"/>
              <a:ext cx="1767205" cy="88265"/>
            </a:xfrm>
            <a:custGeom>
              <a:avLst/>
              <a:gdLst/>
              <a:ahLst/>
              <a:cxnLst/>
              <a:rect l="l" t="t" r="r" b="b"/>
              <a:pathLst>
                <a:path w="1767204" h="88265">
                  <a:moveTo>
                    <a:pt x="798" y="39986"/>
                  </a:moveTo>
                  <a:lnTo>
                    <a:pt x="0" y="87940"/>
                  </a:lnTo>
                  <a:lnTo>
                    <a:pt x="1767166" y="0"/>
                  </a:lnTo>
                  <a:lnTo>
                    <a:pt x="821" y="39986"/>
                  </a:lnTo>
                  <a:close/>
                </a:path>
              </a:pathLst>
            </a:custGeom>
            <a:ln w="7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868947" y="9175145"/>
              <a:ext cx="1767205" cy="88265"/>
            </a:xfrm>
            <a:custGeom>
              <a:avLst/>
              <a:gdLst/>
              <a:ahLst/>
              <a:cxnLst/>
              <a:rect l="l" t="t" r="r" b="b"/>
              <a:pathLst>
                <a:path w="1767204" h="88265">
                  <a:moveTo>
                    <a:pt x="0" y="87940"/>
                  </a:moveTo>
                  <a:lnTo>
                    <a:pt x="798" y="39986"/>
                  </a:lnTo>
                  <a:lnTo>
                    <a:pt x="1767166" y="0"/>
                  </a:lnTo>
                  <a:lnTo>
                    <a:pt x="0" y="87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868947" y="9175145"/>
              <a:ext cx="1767205" cy="88265"/>
            </a:xfrm>
            <a:custGeom>
              <a:avLst/>
              <a:gdLst/>
              <a:ahLst/>
              <a:cxnLst/>
              <a:rect l="l" t="t" r="r" b="b"/>
              <a:pathLst>
                <a:path w="1767204" h="88265">
                  <a:moveTo>
                    <a:pt x="798" y="39986"/>
                  </a:moveTo>
                  <a:lnTo>
                    <a:pt x="0" y="87940"/>
                  </a:lnTo>
                  <a:lnTo>
                    <a:pt x="1767166" y="0"/>
                  </a:lnTo>
                  <a:lnTo>
                    <a:pt x="821" y="39986"/>
                  </a:lnTo>
                  <a:close/>
                </a:path>
              </a:pathLst>
            </a:custGeom>
            <a:ln w="7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193733" y="9638330"/>
              <a:ext cx="543560" cy="127635"/>
            </a:xfrm>
            <a:custGeom>
              <a:avLst/>
              <a:gdLst/>
              <a:ahLst/>
              <a:cxnLst/>
              <a:rect l="l" t="t" r="r" b="b"/>
              <a:pathLst>
                <a:path w="543559" h="127634">
                  <a:moveTo>
                    <a:pt x="13627" y="76593"/>
                  </a:moveTo>
                  <a:lnTo>
                    <a:pt x="1889" y="114222"/>
                  </a:lnTo>
                  <a:lnTo>
                    <a:pt x="1799" y="121092"/>
                  </a:lnTo>
                  <a:lnTo>
                    <a:pt x="6989" y="123315"/>
                  </a:lnTo>
                  <a:lnTo>
                    <a:pt x="10476" y="124808"/>
                  </a:lnTo>
                  <a:lnTo>
                    <a:pt x="12522" y="123711"/>
                  </a:lnTo>
                  <a:lnTo>
                    <a:pt x="16076" y="122950"/>
                  </a:lnTo>
                  <a:lnTo>
                    <a:pt x="52434" y="95206"/>
                  </a:lnTo>
                  <a:lnTo>
                    <a:pt x="79740" y="66759"/>
                  </a:lnTo>
                  <a:lnTo>
                    <a:pt x="88821" y="57256"/>
                  </a:lnTo>
                  <a:lnTo>
                    <a:pt x="112716" y="19717"/>
                  </a:lnTo>
                  <a:lnTo>
                    <a:pt x="114037" y="15106"/>
                  </a:lnTo>
                  <a:lnTo>
                    <a:pt x="117487" y="5117"/>
                  </a:lnTo>
                  <a:lnTo>
                    <a:pt x="110909" y="2260"/>
                  </a:lnTo>
                  <a:lnTo>
                    <a:pt x="108467" y="1201"/>
                  </a:lnTo>
                  <a:lnTo>
                    <a:pt x="105988" y="2648"/>
                  </a:lnTo>
                  <a:lnTo>
                    <a:pt x="103837" y="3416"/>
                  </a:lnTo>
                  <a:lnTo>
                    <a:pt x="83389" y="45580"/>
                  </a:lnTo>
                  <a:lnTo>
                    <a:pt x="79084" y="88193"/>
                  </a:lnTo>
                  <a:lnTo>
                    <a:pt x="78516" y="103956"/>
                  </a:lnTo>
                  <a:lnTo>
                    <a:pt x="79405" y="111797"/>
                  </a:lnTo>
                  <a:lnTo>
                    <a:pt x="79815" y="115423"/>
                  </a:lnTo>
                  <a:lnTo>
                    <a:pt x="80159" y="119526"/>
                  </a:lnTo>
                  <a:lnTo>
                    <a:pt x="82593" y="122555"/>
                  </a:lnTo>
                  <a:lnTo>
                    <a:pt x="83609" y="123823"/>
                  </a:lnTo>
                  <a:lnTo>
                    <a:pt x="85207" y="124487"/>
                  </a:lnTo>
                  <a:lnTo>
                    <a:pt x="86513" y="125449"/>
                  </a:lnTo>
                  <a:lnTo>
                    <a:pt x="88440" y="125479"/>
                  </a:lnTo>
                  <a:lnTo>
                    <a:pt x="90389" y="125859"/>
                  </a:lnTo>
                  <a:lnTo>
                    <a:pt x="92286" y="125531"/>
                  </a:lnTo>
                  <a:lnTo>
                    <a:pt x="102063" y="122022"/>
                  </a:lnTo>
                  <a:lnTo>
                    <a:pt x="136297" y="88521"/>
                  </a:lnTo>
                  <a:lnTo>
                    <a:pt x="142353" y="89999"/>
                  </a:lnTo>
                  <a:lnTo>
                    <a:pt x="146191" y="90931"/>
                  </a:lnTo>
                  <a:lnTo>
                    <a:pt x="149304" y="102785"/>
                  </a:lnTo>
                  <a:lnTo>
                    <a:pt x="150215" y="105710"/>
                  </a:lnTo>
                  <a:lnTo>
                    <a:pt x="152276" y="111946"/>
                  </a:lnTo>
                  <a:lnTo>
                    <a:pt x="154195" y="119145"/>
                  </a:lnTo>
                  <a:lnTo>
                    <a:pt x="161244" y="121540"/>
                  </a:lnTo>
                  <a:lnTo>
                    <a:pt x="167307" y="122471"/>
                  </a:lnTo>
                  <a:lnTo>
                    <a:pt x="173436" y="121691"/>
                  </a:lnTo>
                  <a:lnTo>
                    <a:pt x="179457" y="119935"/>
                  </a:lnTo>
                  <a:lnTo>
                    <a:pt x="185191" y="117937"/>
                  </a:lnTo>
                  <a:lnTo>
                    <a:pt x="192778" y="115557"/>
                  </a:lnTo>
                  <a:lnTo>
                    <a:pt x="200051" y="113282"/>
                  </a:lnTo>
                  <a:lnTo>
                    <a:pt x="201365" y="113177"/>
                  </a:lnTo>
                  <a:lnTo>
                    <a:pt x="208422" y="109604"/>
                  </a:lnTo>
                  <a:lnTo>
                    <a:pt x="214016" y="106528"/>
                  </a:lnTo>
                  <a:lnTo>
                    <a:pt x="219450" y="103169"/>
                  </a:lnTo>
                  <a:lnTo>
                    <a:pt x="224797" y="99671"/>
                  </a:lnTo>
                  <a:lnTo>
                    <a:pt x="230136" y="96176"/>
                  </a:lnTo>
                  <a:lnTo>
                    <a:pt x="236394" y="92709"/>
                  </a:lnTo>
                  <a:lnTo>
                    <a:pt x="243017" y="90165"/>
                  </a:lnTo>
                  <a:lnTo>
                    <a:pt x="249818" y="88054"/>
                  </a:lnTo>
                  <a:lnTo>
                    <a:pt x="256614" y="85888"/>
                  </a:lnTo>
                  <a:lnTo>
                    <a:pt x="261867" y="83963"/>
                  </a:lnTo>
                  <a:lnTo>
                    <a:pt x="263009" y="83449"/>
                  </a:lnTo>
                  <a:lnTo>
                    <a:pt x="264037" y="83145"/>
                  </a:lnTo>
                  <a:lnTo>
                    <a:pt x="268950" y="81845"/>
                  </a:lnTo>
                  <a:lnTo>
                    <a:pt x="270667" y="81867"/>
                  </a:lnTo>
                  <a:lnTo>
                    <a:pt x="272422" y="81561"/>
                  </a:lnTo>
                  <a:lnTo>
                    <a:pt x="274110" y="81912"/>
                  </a:lnTo>
                  <a:lnTo>
                    <a:pt x="279232" y="82956"/>
                  </a:lnTo>
                  <a:lnTo>
                    <a:pt x="282973" y="87387"/>
                  </a:lnTo>
                  <a:lnTo>
                    <a:pt x="287931" y="88954"/>
                  </a:lnTo>
                  <a:lnTo>
                    <a:pt x="294286" y="90968"/>
                  </a:lnTo>
                  <a:lnTo>
                    <a:pt x="298490" y="90580"/>
                  </a:lnTo>
                  <a:lnTo>
                    <a:pt x="305225" y="90804"/>
                  </a:lnTo>
                  <a:lnTo>
                    <a:pt x="315256" y="89919"/>
                  </a:lnTo>
                  <a:lnTo>
                    <a:pt x="325311" y="89466"/>
                  </a:lnTo>
                  <a:lnTo>
                    <a:pt x="335376" y="89211"/>
                  </a:lnTo>
                  <a:lnTo>
                    <a:pt x="345436" y="88917"/>
                  </a:lnTo>
                  <a:lnTo>
                    <a:pt x="354135" y="88574"/>
                  </a:lnTo>
                  <a:lnTo>
                    <a:pt x="357517" y="88134"/>
                  </a:lnTo>
                  <a:lnTo>
                    <a:pt x="366239" y="87320"/>
                  </a:lnTo>
                  <a:lnTo>
                    <a:pt x="372480" y="86286"/>
                  </a:lnTo>
                  <a:lnTo>
                    <a:pt x="378748" y="85323"/>
                  </a:lnTo>
                  <a:lnTo>
                    <a:pt x="385041" y="84872"/>
                  </a:lnTo>
                  <a:lnTo>
                    <a:pt x="391358" y="85373"/>
                  </a:lnTo>
                  <a:lnTo>
                    <a:pt x="396541" y="86298"/>
                  </a:lnTo>
                  <a:lnTo>
                    <a:pt x="397175" y="87678"/>
                  </a:lnTo>
                  <a:lnTo>
                    <a:pt x="402178" y="88656"/>
                  </a:lnTo>
                  <a:lnTo>
                    <a:pt x="404060" y="89021"/>
                  </a:lnTo>
                  <a:lnTo>
                    <a:pt x="405994" y="89021"/>
                  </a:lnTo>
                  <a:lnTo>
                    <a:pt x="407898" y="89200"/>
                  </a:lnTo>
                  <a:lnTo>
                    <a:pt x="410101" y="88775"/>
                  </a:lnTo>
                  <a:lnTo>
                    <a:pt x="412333" y="88492"/>
                  </a:lnTo>
                  <a:lnTo>
                    <a:pt x="414499" y="87910"/>
                  </a:lnTo>
                  <a:lnTo>
                    <a:pt x="433802" y="80125"/>
                  </a:lnTo>
                  <a:lnTo>
                    <a:pt x="439835" y="78114"/>
                  </a:lnTo>
                  <a:lnTo>
                    <a:pt x="446085" y="77652"/>
                  </a:lnTo>
                  <a:lnTo>
                    <a:pt x="448422" y="77868"/>
                  </a:lnTo>
                  <a:lnTo>
                    <a:pt x="450558" y="79114"/>
                  </a:lnTo>
                  <a:lnTo>
                    <a:pt x="452790" y="79845"/>
                  </a:lnTo>
                  <a:lnTo>
                    <a:pt x="460676" y="82882"/>
                  </a:lnTo>
                  <a:lnTo>
                    <a:pt x="463423" y="92714"/>
                  </a:lnTo>
                  <a:lnTo>
                    <a:pt x="471324" y="95504"/>
                  </a:lnTo>
                  <a:lnTo>
                    <a:pt x="476065" y="97183"/>
                  </a:lnTo>
                  <a:lnTo>
                    <a:pt x="478283" y="96011"/>
                  </a:lnTo>
                  <a:lnTo>
                    <a:pt x="483084" y="95057"/>
                  </a:lnTo>
                  <a:lnTo>
                    <a:pt x="489349" y="92572"/>
                  </a:lnTo>
                  <a:lnTo>
                    <a:pt x="495410" y="89589"/>
                  </a:lnTo>
                  <a:lnTo>
                    <a:pt x="501522" y="86753"/>
                  </a:lnTo>
                  <a:lnTo>
                    <a:pt x="507942" y="84709"/>
                  </a:lnTo>
                  <a:lnTo>
                    <a:pt x="512139" y="83807"/>
                  </a:lnTo>
                  <a:lnTo>
                    <a:pt x="515305" y="84016"/>
                  </a:lnTo>
                  <a:lnTo>
                    <a:pt x="519539" y="84001"/>
                  </a:lnTo>
                  <a:lnTo>
                    <a:pt x="527327" y="84784"/>
                  </a:lnTo>
                  <a:lnTo>
                    <a:pt x="535003" y="84941"/>
                  </a:lnTo>
                  <a:lnTo>
                    <a:pt x="542791" y="84195"/>
                  </a:lnTo>
                  <a:lnTo>
                    <a:pt x="543023" y="84172"/>
                  </a:lnTo>
                  <a:lnTo>
                    <a:pt x="541380" y="85396"/>
                  </a:lnTo>
                  <a:lnTo>
                    <a:pt x="541149" y="85418"/>
                  </a:lnTo>
                  <a:lnTo>
                    <a:pt x="533353" y="86134"/>
                  </a:lnTo>
                  <a:lnTo>
                    <a:pt x="525669" y="85963"/>
                  </a:lnTo>
                  <a:lnTo>
                    <a:pt x="517874" y="85209"/>
                  </a:lnTo>
                  <a:lnTo>
                    <a:pt x="513617" y="85232"/>
                  </a:lnTo>
                  <a:lnTo>
                    <a:pt x="487734" y="93837"/>
                  </a:lnTo>
                  <a:lnTo>
                    <a:pt x="481457" y="96287"/>
                  </a:lnTo>
                  <a:lnTo>
                    <a:pt x="476566" y="97212"/>
                  </a:lnTo>
                  <a:lnTo>
                    <a:pt x="474393" y="98361"/>
                  </a:lnTo>
                  <a:lnTo>
                    <a:pt x="469591" y="96623"/>
                  </a:lnTo>
                  <a:lnTo>
                    <a:pt x="461736" y="93773"/>
                  </a:lnTo>
                  <a:lnTo>
                    <a:pt x="458973" y="84030"/>
                  </a:lnTo>
                  <a:lnTo>
                    <a:pt x="451110" y="80994"/>
                  </a:lnTo>
                  <a:lnTo>
                    <a:pt x="448885" y="80285"/>
                  </a:lnTo>
                  <a:lnTo>
                    <a:pt x="446772" y="79069"/>
                  </a:lnTo>
                  <a:lnTo>
                    <a:pt x="444450" y="78868"/>
                  </a:lnTo>
                  <a:lnTo>
                    <a:pt x="438216" y="79358"/>
                  </a:lnTo>
                  <a:lnTo>
                    <a:pt x="432191" y="81380"/>
                  </a:lnTo>
                  <a:lnTo>
                    <a:pt x="426350" y="84082"/>
                  </a:lnTo>
                  <a:lnTo>
                    <a:pt x="420667" y="86612"/>
                  </a:lnTo>
                  <a:lnTo>
                    <a:pt x="418113" y="87589"/>
                  </a:lnTo>
                  <a:lnTo>
                    <a:pt x="415514" y="88447"/>
                  </a:lnTo>
                  <a:lnTo>
                    <a:pt x="412871" y="89141"/>
                  </a:lnTo>
                  <a:lnTo>
                    <a:pt x="410691" y="89715"/>
                  </a:lnTo>
                  <a:lnTo>
                    <a:pt x="408443" y="89976"/>
                  </a:lnTo>
                  <a:lnTo>
                    <a:pt x="406225" y="90386"/>
                  </a:lnTo>
                  <a:lnTo>
                    <a:pt x="404314" y="90200"/>
                  </a:lnTo>
                  <a:lnTo>
                    <a:pt x="402372" y="90185"/>
                  </a:lnTo>
                  <a:lnTo>
                    <a:pt x="400483" y="89812"/>
                  </a:lnTo>
                  <a:lnTo>
                    <a:pt x="395630" y="88850"/>
                  </a:lnTo>
                  <a:lnTo>
                    <a:pt x="394711" y="87432"/>
                  </a:lnTo>
                  <a:lnTo>
                    <a:pt x="389701" y="86559"/>
                  </a:lnTo>
                  <a:lnTo>
                    <a:pt x="383395" y="86076"/>
                  </a:lnTo>
                  <a:lnTo>
                    <a:pt x="377113" y="86534"/>
                  </a:lnTo>
                  <a:lnTo>
                    <a:pt x="370856" y="87492"/>
                  </a:lnTo>
                  <a:lnTo>
                    <a:pt x="364626" y="88507"/>
                  </a:lnTo>
                  <a:lnTo>
                    <a:pt x="355807" y="89335"/>
                  </a:lnTo>
                  <a:lnTo>
                    <a:pt x="352604" y="89752"/>
                  </a:lnTo>
                  <a:lnTo>
                    <a:pt x="343815" y="90096"/>
                  </a:lnTo>
                  <a:lnTo>
                    <a:pt x="333751" y="90394"/>
                  </a:lnTo>
                  <a:lnTo>
                    <a:pt x="323683" y="90656"/>
                  </a:lnTo>
                  <a:lnTo>
                    <a:pt x="313625" y="91110"/>
                  </a:lnTo>
                  <a:lnTo>
                    <a:pt x="303590" y="91983"/>
                  </a:lnTo>
                  <a:lnTo>
                    <a:pt x="296757" y="91744"/>
                  </a:lnTo>
                  <a:lnTo>
                    <a:pt x="292651" y="92132"/>
                  </a:lnTo>
                  <a:lnTo>
                    <a:pt x="286221" y="90081"/>
                  </a:lnTo>
                  <a:lnTo>
                    <a:pt x="281301" y="88514"/>
                  </a:lnTo>
                  <a:lnTo>
                    <a:pt x="277545" y="84112"/>
                  </a:lnTo>
                  <a:lnTo>
                    <a:pt x="272445" y="83113"/>
                  </a:lnTo>
                  <a:lnTo>
                    <a:pt x="270772" y="82785"/>
                  </a:lnTo>
                  <a:lnTo>
                    <a:pt x="269032" y="83098"/>
                  </a:lnTo>
                  <a:lnTo>
                    <a:pt x="267322" y="83090"/>
                  </a:lnTo>
                  <a:lnTo>
                    <a:pt x="262406" y="84405"/>
                  </a:lnTo>
                  <a:lnTo>
                    <a:pt x="261402" y="84707"/>
                  </a:lnTo>
                  <a:lnTo>
                    <a:pt x="260275" y="85211"/>
                  </a:lnTo>
                  <a:lnTo>
                    <a:pt x="254994" y="87134"/>
                  </a:lnTo>
                  <a:lnTo>
                    <a:pt x="247310" y="89819"/>
                  </a:lnTo>
                  <a:lnTo>
                    <a:pt x="239171" y="91386"/>
                  </a:lnTo>
                  <a:lnTo>
                    <a:pt x="232018" y="95437"/>
                  </a:lnTo>
                  <a:lnTo>
                    <a:pt x="198408" y="114535"/>
                  </a:lnTo>
                  <a:lnTo>
                    <a:pt x="191173" y="116803"/>
                  </a:lnTo>
                  <a:lnTo>
                    <a:pt x="183601" y="119175"/>
                  </a:lnTo>
                  <a:lnTo>
                    <a:pt x="177823" y="121165"/>
                  </a:lnTo>
                  <a:lnTo>
                    <a:pt x="171770" y="122896"/>
                  </a:lnTo>
                  <a:lnTo>
                    <a:pt x="165612" y="123634"/>
                  </a:lnTo>
                  <a:lnTo>
                    <a:pt x="159519" y="122644"/>
                  </a:lnTo>
                  <a:lnTo>
                    <a:pt x="152463" y="120175"/>
                  </a:lnTo>
                  <a:lnTo>
                    <a:pt x="150499" y="112976"/>
                  </a:lnTo>
                  <a:lnTo>
                    <a:pt x="148423" y="106687"/>
                  </a:lnTo>
                  <a:lnTo>
                    <a:pt x="146713" y="101211"/>
                  </a:lnTo>
                  <a:lnTo>
                    <a:pt x="145481" y="94982"/>
                  </a:lnTo>
                  <a:lnTo>
                    <a:pt x="140687" y="91222"/>
                  </a:lnTo>
                  <a:lnTo>
                    <a:pt x="140127" y="90782"/>
                  </a:lnTo>
                  <a:lnTo>
                    <a:pt x="139343" y="90193"/>
                  </a:lnTo>
                  <a:lnTo>
                    <a:pt x="138686" y="90469"/>
                  </a:lnTo>
                  <a:lnTo>
                    <a:pt x="135207" y="91968"/>
                  </a:lnTo>
                  <a:lnTo>
                    <a:pt x="130413" y="97988"/>
                  </a:lnTo>
                  <a:lnTo>
                    <a:pt x="128307" y="100308"/>
                  </a:lnTo>
                  <a:lnTo>
                    <a:pt x="96042" y="125852"/>
                  </a:lnTo>
                  <a:lnTo>
                    <a:pt x="90628" y="126732"/>
                  </a:lnTo>
                  <a:lnTo>
                    <a:pt x="88701" y="127046"/>
                  </a:lnTo>
                  <a:lnTo>
                    <a:pt x="86723" y="126613"/>
                  </a:lnTo>
                  <a:lnTo>
                    <a:pt x="84766" y="126553"/>
                  </a:lnTo>
                  <a:lnTo>
                    <a:pt x="83444" y="125561"/>
                  </a:lnTo>
                  <a:lnTo>
                    <a:pt x="81832" y="124860"/>
                  </a:lnTo>
                  <a:lnTo>
                    <a:pt x="80801" y="123569"/>
                  </a:lnTo>
                  <a:lnTo>
                    <a:pt x="78352" y="120496"/>
                  </a:lnTo>
                  <a:lnTo>
                    <a:pt x="78008" y="116415"/>
                  </a:lnTo>
                  <a:lnTo>
                    <a:pt x="77590" y="112737"/>
                  </a:lnTo>
                  <a:lnTo>
                    <a:pt x="76709" y="104889"/>
                  </a:lnTo>
                  <a:lnTo>
                    <a:pt x="76941" y="96974"/>
                  </a:lnTo>
                  <a:lnTo>
                    <a:pt x="77292" y="89096"/>
                  </a:lnTo>
                  <a:lnTo>
                    <a:pt x="81565" y="46456"/>
                  </a:lnTo>
                  <a:lnTo>
                    <a:pt x="96490" y="8877"/>
                  </a:lnTo>
                  <a:lnTo>
                    <a:pt x="102045" y="4356"/>
                  </a:lnTo>
                  <a:lnTo>
                    <a:pt x="105472" y="2148"/>
                  </a:lnTo>
                  <a:lnTo>
                    <a:pt x="107772" y="1372"/>
                  </a:lnTo>
                  <a:lnTo>
                    <a:pt x="110139" y="0"/>
                  </a:lnTo>
                  <a:lnTo>
                    <a:pt x="112671" y="1171"/>
                  </a:lnTo>
                  <a:lnTo>
                    <a:pt x="119272" y="4214"/>
                  </a:lnTo>
                  <a:lnTo>
                    <a:pt x="115941" y="14069"/>
                  </a:lnTo>
                  <a:lnTo>
                    <a:pt x="114575" y="18866"/>
                  </a:lnTo>
                  <a:lnTo>
                    <a:pt x="90695" y="56473"/>
                  </a:lnTo>
                  <a:lnTo>
                    <a:pt x="81609" y="65976"/>
                  </a:lnTo>
                  <a:lnTo>
                    <a:pt x="72551" y="75505"/>
                  </a:lnTo>
                  <a:lnTo>
                    <a:pt x="45185" y="102973"/>
                  </a:lnTo>
                  <a:lnTo>
                    <a:pt x="10775" y="124927"/>
                  </a:lnTo>
                  <a:lnTo>
                    <a:pt x="8781" y="125994"/>
                  </a:lnTo>
                  <a:lnTo>
                    <a:pt x="5226" y="124420"/>
                  </a:lnTo>
                  <a:lnTo>
                    <a:pt x="0" y="122092"/>
                  </a:lnTo>
                  <a:lnTo>
                    <a:pt x="37" y="115229"/>
                  </a:lnTo>
                  <a:lnTo>
                    <a:pt x="11715" y="77413"/>
                  </a:lnTo>
                  <a:lnTo>
                    <a:pt x="13754" y="76391"/>
                  </a:lnTo>
                  <a:lnTo>
                    <a:pt x="13627" y="76593"/>
                  </a:lnTo>
                  <a:close/>
                </a:path>
              </a:pathLst>
            </a:custGeom>
            <a:ln w="7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180404" y="9785079"/>
              <a:ext cx="555625" cy="0"/>
            </a:xfrm>
            <a:custGeom>
              <a:avLst/>
              <a:gdLst/>
              <a:ahLst/>
              <a:cxnLst/>
              <a:rect l="l" t="t" r="r" b="b"/>
              <a:pathLst>
                <a:path w="555625" h="0">
                  <a:moveTo>
                    <a:pt x="0" y="0"/>
                  </a:moveTo>
                  <a:lnTo>
                    <a:pt x="555090" y="0"/>
                  </a:lnTo>
                </a:path>
              </a:pathLst>
            </a:custGeom>
            <a:ln w="4297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050388" y="9682338"/>
              <a:ext cx="391160" cy="149225"/>
            </a:xfrm>
            <a:custGeom>
              <a:avLst/>
              <a:gdLst/>
              <a:ahLst/>
              <a:cxnLst/>
              <a:rect l="l" t="t" r="r" b="b"/>
              <a:pathLst>
                <a:path w="391159" h="149225">
                  <a:moveTo>
                    <a:pt x="36927" y="9101"/>
                  </a:moveTo>
                  <a:lnTo>
                    <a:pt x="13593" y="51684"/>
                  </a:lnTo>
                  <a:lnTo>
                    <a:pt x="2460" y="90171"/>
                  </a:lnTo>
                  <a:lnTo>
                    <a:pt x="2467" y="102309"/>
                  </a:lnTo>
                  <a:lnTo>
                    <a:pt x="6521" y="113080"/>
                  </a:lnTo>
                  <a:lnTo>
                    <a:pt x="7798" y="114930"/>
                  </a:lnTo>
                  <a:lnTo>
                    <a:pt x="9657" y="116288"/>
                  </a:lnTo>
                  <a:lnTo>
                    <a:pt x="11225" y="117885"/>
                  </a:lnTo>
                  <a:lnTo>
                    <a:pt x="13339" y="119018"/>
                  </a:lnTo>
                  <a:lnTo>
                    <a:pt x="15295" y="120503"/>
                  </a:lnTo>
                  <a:lnTo>
                    <a:pt x="17557" y="121286"/>
                  </a:lnTo>
                  <a:lnTo>
                    <a:pt x="59471" y="114366"/>
                  </a:lnTo>
                  <a:lnTo>
                    <a:pt x="96312" y="85966"/>
                  </a:lnTo>
                  <a:lnTo>
                    <a:pt x="111289" y="48941"/>
                  </a:lnTo>
                  <a:lnTo>
                    <a:pt x="111834" y="41320"/>
                  </a:lnTo>
                  <a:lnTo>
                    <a:pt x="110132" y="34314"/>
                  </a:lnTo>
                  <a:lnTo>
                    <a:pt x="104915" y="29236"/>
                  </a:lnTo>
                  <a:lnTo>
                    <a:pt x="100756" y="27177"/>
                  </a:lnTo>
                  <a:lnTo>
                    <a:pt x="97986" y="28781"/>
                  </a:lnTo>
                  <a:lnTo>
                    <a:pt x="93856" y="29833"/>
                  </a:lnTo>
                  <a:lnTo>
                    <a:pt x="91952" y="30922"/>
                  </a:lnTo>
                  <a:lnTo>
                    <a:pt x="89869" y="31750"/>
                  </a:lnTo>
                  <a:lnTo>
                    <a:pt x="88129" y="33100"/>
                  </a:lnTo>
                  <a:lnTo>
                    <a:pt x="86837" y="34107"/>
                  </a:lnTo>
                  <a:lnTo>
                    <a:pt x="85964" y="35554"/>
                  </a:lnTo>
                  <a:lnTo>
                    <a:pt x="84881" y="36793"/>
                  </a:lnTo>
                  <a:lnTo>
                    <a:pt x="62206" y="76887"/>
                  </a:lnTo>
                  <a:lnTo>
                    <a:pt x="57439" y="113670"/>
                  </a:lnTo>
                  <a:lnTo>
                    <a:pt x="57619" y="116542"/>
                  </a:lnTo>
                  <a:lnTo>
                    <a:pt x="58216" y="119369"/>
                  </a:lnTo>
                  <a:lnTo>
                    <a:pt x="58612" y="122219"/>
                  </a:lnTo>
                  <a:lnTo>
                    <a:pt x="60284" y="127851"/>
                  </a:lnTo>
                  <a:lnTo>
                    <a:pt x="60867" y="131902"/>
                  </a:lnTo>
                  <a:lnTo>
                    <a:pt x="64608" y="136609"/>
                  </a:lnTo>
                  <a:lnTo>
                    <a:pt x="69388" y="141196"/>
                  </a:lnTo>
                  <a:lnTo>
                    <a:pt x="75199" y="144518"/>
                  </a:lnTo>
                  <a:lnTo>
                    <a:pt x="81614" y="146516"/>
                  </a:lnTo>
                  <a:lnTo>
                    <a:pt x="88204" y="147128"/>
                  </a:lnTo>
                  <a:lnTo>
                    <a:pt x="93028" y="147054"/>
                  </a:lnTo>
                  <a:lnTo>
                    <a:pt x="97762" y="145778"/>
                  </a:lnTo>
                  <a:lnTo>
                    <a:pt x="102548" y="145099"/>
                  </a:lnTo>
                  <a:lnTo>
                    <a:pt x="138899" y="131733"/>
                  </a:lnTo>
                  <a:lnTo>
                    <a:pt x="170462" y="109298"/>
                  </a:lnTo>
                  <a:lnTo>
                    <a:pt x="196537" y="76831"/>
                  </a:lnTo>
                  <a:lnTo>
                    <a:pt x="218669" y="38276"/>
                  </a:lnTo>
                  <a:lnTo>
                    <a:pt x="226375" y="21149"/>
                  </a:lnTo>
                  <a:lnTo>
                    <a:pt x="231371" y="9563"/>
                  </a:lnTo>
                  <a:lnTo>
                    <a:pt x="229907" y="3797"/>
                  </a:lnTo>
                  <a:lnTo>
                    <a:pt x="229601" y="2573"/>
                  </a:lnTo>
                  <a:lnTo>
                    <a:pt x="227906" y="2260"/>
                  </a:lnTo>
                  <a:lnTo>
                    <a:pt x="226905" y="1499"/>
                  </a:lnTo>
                  <a:lnTo>
                    <a:pt x="225009" y="2521"/>
                  </a:lnTo>
                  <a:lnTo>
                    <a:pt x="222896" y="3215"/>
                  </a:lnTo>
                  <a:lnTo>
                    <a:pt x="221208" y="4565"/>
                  </a:lnTo>
                  <a:lnTo>
                    <a:pt x="218042" y="7087"/>
                  </a:lnTo>
                  <a:lnTo>
                    <a:pt x="207760" y="20567"/>
                  </a:lnTo>
                  <a:lnTo>
                    <a:pt x="188176" y="57022"/>
                  </a:lnTo>
                  <a:lnTo>
                    <a:pt x="174679" y="103807"/>
                  </a:lnTo>
                  <a:lnTo>
                    <a:pt x="174188" y="115102"/>
                  </a:lnTo>
                  <a:lnTo>
                    <a:pt x="174412" y="118593"/>
                  </a:lnTo>
                  <a:lnTo>
                    <a:pt x="174591" y="122480"/>
                  </a:lnTo>
                  <a:lnTo>
                    <a:pt x="176667" y="125300"/>
                  </a:lnTo>
                  <a:lnTo>
                    <a:pt x="181744" y="129059"/>
                  </a:lnTo>
                  <a:lnTo>
                    <a:pt x="187950" y="129855"/>
                  </a:lnTo>
                  <a:lnTo>
                    <a:pt x="194362" y="129092"/>
                  </a:lnTo>
                  <a:lnTo>
                    <a:pt x="233979" y="114094"/>
                  </a:lnTo>
                  <a:lnTo>
                    <a:pt x="272060" y="91555"/>
                  </a:lnTo>
                  <a:lnTo>
                    <a:pt x="282919" y="84442"/>
                  </a:lnTo>
                  <a:lnTo>
                    <a:pt x="294214" y="77139"/>
                  </a:lnTo>
                  <a:lnTo>
                    <a:pt x="301801" y="72482"/>
                  </a:lnTo>
                  <a:lnTo>
                    <a:pt x="305728" y="70326"/>
                  </a:lnTo>
                  <a:lnTo>
                    <a:pt x="309992" y="68842"/>
                  </a:lnTo>
                  <a:lnTo>
                    <a:pt x="314084" y="67014"/>
                  </a:lnTo>
                  <a:lnTo>
                    <a:pt x="315757" y="67685"/>
                  </a:lnTo>
                  <a:lnTo>
                    <a:pt x="318086" y="67529"/>
                  </a:lnTo>
                  <a:lnTo>
                    <a:pt x="319102" y="69013"/>
                  </a:lnTo>
                  <a:lnTo>
                    <a:pt x="322477" y="73929"/>
                  </a:lnTo>
                  <a:lnTo>
                    <a:pt x="317489" y="85261"/>
                  </a:lnTo>
                  <a:lnTo>
                    <a:pt x="317347" y="90737"/>
                  </a:lnTo>
                  <a:lnTo>
                    <a:pt x="317317" y="91841"/>
                  </a:lnTo>
                  <a:lnTo>
                    <a:pt x="317280" y="93557"/>
                  </a:lnTo>
                  <a:lnTo>
                    <a:pt x="318325" y="93908"/>
                  </a:lnTo>
                  <a:lnTo>
                    <a:pt x="319662" y="94355"/>
                  </a:lnTo>
                  <a:lnTo>
                    <a:pt x="320954" y="92893"/>
                  </a:lnTo>
                  <a:lnTo>
                    <a:pt x="322260" y="92386"/>
                  </a:lnTo>
                  <a:lnTo>
                    <a:pt x="327111" y="87940"/>
                  </a:lnTo>
                  <a:lnTo>
                    <a:pt x="331957" y="83159"/>
                  </a:lnTo>
                  <a:lnTo>
                    <a:pt x="337245" y="79089"/>
                  </a:lnTo>
                  <a:lnTo>
                    <a:pt x="343422" y="76779"/>
                  </a:lnTo>
                  <a:lnTo>
                    <a:pt x="343713" y="76734"/>
                  </a:lnTo>
                  <a:lnTo>
                    <a:pt x="349179" y="78838"/>
                  </a:lnTo>
                  <a:lnTo>
                    <a:pt x="349336" y="78898"/>
                  </a:lnTo>
                  <a:lnTo>
                    <a:pt x="350904" y="78562"/>
                  </a:lnTo>
                  <a:lnTo>
                    <a:pt x="352555" y="78465"/>
                  </a:lnTo>
                  <a:lnTo>
                    <a:pt x="354055" y="77883"/>
                  </a:lnTo>
                  <a:lnTo>
                    <a:pt x="357199" y="76675"/>
                  </a:lnTo>
                  <a:lnTo>
                    <a:pt x="364928" y="71997"/>
                  </a:lnTo>
                  <a:lnTo>
                    <a:pt x="367683" y="70602"/>
                  </a:lnTo>
                  <a:lnTo>
                    <a:pt x="391160" y="64082"/>
                  </a:lnTo>
                  <a:lnTo>
                    <a:pt x="388897" y="65738"/>
                  </a:lnTo>
                  <a:lnTo>
                    <a:pt x="388583" y="65761"/>
                  </a:lnTo>
                  <a:lnTo>
                    <a:pt x="384013" y="66029"/>
                  </a:lnTo>
                  <a:lnTo>
                    <a:pt x="377360" y="67245"/>
                  </a:lnTo>
                  <a:lnTo>
                    <a:pt x="371596" y="69259"/>
                  </a:lnTo>
                  <a:lnTo>
                    <a:pt x="365532" y="72340"/>
                  </a:lnTo>
                  <a:lnTo>
                    <a:pt x="362560" y="73847"/>
                  </a:lnTo>
                  <a:lnTo>
                    <a:pt x="355190" y="78346"/>
                  </a:lnTo>
                  <a:lnTo>
                    <a:pt x="351815" y="79577"/>
                  </a:lnTo>
                  <a:lnTo>
                    <a:pt x="350285" y="80136"/>
                  </a:lnTo>
                  <a:lnTo>
                    <a:pt x="348597" y="80174"/>
                  </a:lnTo>
                  <a:lnTo>
                    <a:pt x="346992" y="80472"/>
                  </a:lnTo>
                  <a:lnTo>
                    <a:pt x="346305" y="80218"/>
                  </a:lnTo>
                  <a:lnTo>
                    <a:pt x="340249" y="77868"/>
                  </a:lnTo>
                  <a:lnTo>
                    <a:pt x="339674" y="78204"/>
                  </a:lnTo>
                  <a:lnTo>
                    <a:pt x="332371" y="82434"/>
                  </a:lnTo>
                  <a:lnTo>
                    <a:pt x="328047" y="90752"/>
                  </a:lnTo>
                  <a:lnTo>
                    <a:pt x="320043" y="94109"/>
                  </a:lnTo>
                  <a:lnTo>
                    <a:pt x="318646" y="94490"/>
                  </a:lnTo>
                  <a:lnTo>
                    <a:pt x="317190" y="95817"/>
                  </a:lnTo>
                  <a:lnTo>
                    <a:pt x="315854" y="95258"/>
                  </a:lnTo>
                  <a:lnTo>
                    <a:pt x="314786" y="94818"/>
                  </a:lnTo>
                  <a:lnTo>
                    <a:pt x="314816" y="93102"/>
                  </a:lnTo>
                  <a:lnTo>
                    <a:pt x="314846" y="91953"/>
                  </a:lnTo>
                  <a:lnTo>
                    <a:pt x="314980" y="86716"/>
                  </a:lnTo>
                  <a:lnTo>
                    <a:pt x="319946" y="75227"/>
                  </a:lnTo>
                  <a:lnTo>
                    <a:pt x="316780" y="70572"/>
                  </a:lnTo>
                  <a:lnTo>
                    <a:pt x="315809" y="69140"/>
                  </a:lnTo>
                  <a:lnTo>
                    <a:pt x="313554" y="69327"/>
                  </a:lnTo>
                  <a:lnTo>
                    <a:pt x="311941" y="68707"/>
                  </a:lnTo>
                  <a:lnTo>
                    <a:pt x="309380" y="69647"/>
                  </a:lnTo>
                  <a:lnTo>
                    <a:pt x="306662" y="70229"/>
                  </a:lnTo>
                  <a:lnTo>
                    <a:pt x="304265" y="71527"/>
                  </a:lnTo>
                  <a:lnTo>
                    <a:pt x="296615" y="76203"/>
                  </a:lnTo>
                  <a:lnTo>
                    <a:pt x="285357" y="83484"/>
                  </a:lnTo>
                  <a:lnTo>
                    <a:pt x="274524" y="90589"/>
                  </a:lnTo>
                  <a:lnTo>
                    <a:pt x="268146" y="94736"/>
                  </a:lnTo>
                  <a:lnTo>
                    <a:pt x="234143" y="114548"/>
                  </a:lnTo>
                  <a:lnTo>
                    <a:pt x="197911" y="129761"/>
                  </a:lnTo>
                  <a:lnTo>
                    <a:pt x="185587" y="131383"/>
                  </a:lnTo>
                  <a:lnTo>
                    <a:pt x="179378" y="130499"/>
                  </a:lnTo>
                  <a:lnTo>
                    <a:pt x="174255" y="126598"/>
                  </a:lnTo>
                  <a:lnTo>
                    <a:pt x="172172" y="123748"/>
                  </a:lnTo>
                  <a:lnTo>
                    <a:pt x="171992" y="119832"/>
                  </a:lnTo>
                  <a:lnTo>
                    <a:pt x="171768" y="116310"/>
                  </a:lnTo>
                  <a:lnTo>
                    <a:pt x="180669" y="70826"/>
                  </a:lnTo>
                  <a:lnTo>
                    <a:pt x="197357" y="33647"/>
                  </a:lnTo>
                  <a:lnTo>
                    <a:pt x="223381" y="2819"/>
                  </a:lnTo>
                  <a:lnTo>
                    <a:pt x="227324" y="939"/>
                  </a:lnTo>
                  <a:lnTo>
                    <a:pt x="229295" y="0"/>
                  </a:lnTo>
                  <a:lnTo>
                    <a:pt x="230325" y="850"/>
                  </a:lnTo>
                  <a:lnTo>
                    <a:pt x="232058" y="1260"/>
                  </a:lnTo>
                  <a:lnTo>
                    <a:pt x="232386" y="2558"/>
                  </a:lnTo>
                  <a:lnTo>
                    <a:pt x="233835" y="8340"/>
                  </a:lnTo>
                  <a:lnTo>
                    <a:pt x="228795" y="20030"/>
                  </a:lnTo>
                  <a:lnTo>
                    <a:pt x="227249" y="23715"/>
                  </a:lnTo>
                  <a:lnTo>
                    <a:pt x="206686" y="63166"/>
                  </a:lnTo>
                  <a:lnTo>
                    <a:pt x="180973" y="100128"/>
                  </a:lnTo>
                  <a:lnTo>
                    <a:pt x="139161" y="132284"/>
                  </a:lnTo>
                  <a:lnTo>
                    <a:pt x="100390" y="146710"/>
                  </a:lnTo>
                  <a:lnTo>
                    <a:pt x="95581" y="147374"/>
                  </a:lnTo>
                  <a:lnTo>
                    <a:pt x="90817" y="148643"/>
                  </a:lnTo>
                  <a:lnTo>
                    <a:pt x="57857" y="129172"/>
                  </a:lnTo>
                  <a:lnTo>
                    <a:pt x="56170" y="123502"/>
                  </a:lnTo>
                  <a:lnTo>
                    <a:pt x="55774" y="120637"/>
                  </a:lnTo>
                  <a:lnTo>
                    <a:pt x="55169" y="117795"/>
                  </a:lnTo>
                  <a:lnTo>
                    <a:pt x="54983" y="114915"/>
                  </a:lnTo>
                  <a:lnTo>
                    <a:pt x="63346" y="66253"/>
                  </a:lnTo>
                  <a:lnTo>
                    <a:pt x="96074" y="28147"/>
                  </a:lnTo>
                  <a:lnTo>
                    <a:pt x="100353" y="27125"/>
                  </a:lnTo>
                  <a:lnTo>
                    <a:pt x="103048" y="25580"/>
                  </a:lnTo>
                  <a:lnTo>
                    <a:pt x="107290" y="27766"/>
                  </a:lnTo>
                  <a:lnTo>
                    <a:pt x="112538" y="32943"/>
                  </a:lnTo>
                  <a:lnTo>
                    <a:pt x="114288" y="40000"/>
                  </a:lnTo>
                  <a:lnTo>
                    <a:pt x="113779" y="47670"/>
                  </a:lnTo>
                  <a:lnTo>
                    <a:pt x="97277" y="86982"/>
                  </a:lnTo>
                  <a:lnTo>
                    <a:pt x="57294" y="116050"/>
                  </a:lnTo>
                  <a:lnTo>
                    <a:pt x="29022" y="124490"/>
                  </a:lnTo>
                  <a:lnTo>
                    <a:pt x="15235" y="122801"/>
                  </a:lnTo>
                  <a:lnTo>
                    <a:pt x="12950" y="121995"/>
                  </a:lnTo>
                  <a:lnTo>
                    <a:pt x="10979" y="120488"/>
                  </a:lnTo>
                  <a:lnTo>
                    <a:pt x="8851" y="119332"/>
                  </a:lnTo>
                  <a:lnTo>
                    <a:pt x="7275" y="117705"/>
                  </a:lnTo>
                  <a:lnTo>
                    <a:pt x="5394" y="116318"/>
                  </a:lnTo>
                  <a:lnTo>
                    <a:pt x="4109" y="114445"/>
                  </a:lnTo>
                  <a:lnTo>
                    <a:pt x="30" y="103611"/>
                  </a:lnTo>
                  <a:lnTo>
                    <a:pt x="0" y="91428"/>
                  </a:lnTo>
                  <a:lnTo>
                    <a:pt x="2317" y="79134"/>
                  </a:lnTo>
                  <a:lnTo>
                    <a:pt x="17787" y="38068"/>
                  </a:lnTo>
                  <a:lnTo>
                    <a:pt x="37114" y="8840"/>
                  </a:lnTo>
                  <a:lnTo>
                    <a:pt x="36927" y="9101"/>
                  </a:lnTo>
                  <a:close/>
                </a:path>
              </a:pathLst>
            </a:custGeom>
            <a:ln w="74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961920" y="9805519"/>
              <a:ext cx="555625" cy="0"/>
            </a:xfrm>
            <a:custGeom>
              <a:avLst/>
              <a:gdLst/>
              <a:ahLst/>
              <a:cxnLst/>
              <a:rect l="l" t="t" r="r" b="b"/>
              <a:pathLst>
                <a:path w="555625" h="0">
                  <a:moveTo>
                    <a:pt x="0" y="0"/>
                  </a:moveTo>
                  <a:lnTo>
                    <a:pt x="555090" y="0"/>
                  </a:lnTo>
                </a:path>
              </a:pathLst>
            </a:custGeom>
            <a:ln w="4297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176998" y="6924180"/>
            <a:ext cx="4703363" cy="288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739877" y="1028715"/>
            <a:ext cx="2447924" cy="2447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69720" marR="5080" indent="-1557655">
              <a:lnSpc>
                <a:spcPct val="115999"/>
              </a:lnSpc>
              <a:spcBef>
                <a:spcPts val="95"/>
              </a:spcBef>
            </a:pPr>
            <a:r>
              <a:rPr dirty="0" sz="7600" spc="-70"/>
              <a:t>Los</a:t>
            </a:r>
            <a:r>
              <a:rPr dirty="0" sz="7600" spc="-220"/>
              <a:t> </a:t>
            </a:r>
            <a:r>
              <a:rPr dirty="0" sz="7600" spc="245"/>
              <a:t>subgeneros  </a:t>
            </a:r>
            <a:r>
              <a:rPr dirty="0" sz="7600" spc="420"/>
              <a:t>literarios</a:t>
            </a:r>
            <a:endParaRPr sz="7600"/>
          </a:p>
        </p:txBody>
      </p:sp>
      <p:sp>
        <p:nvSpPr>
          <p:cNvPr id="28" name="object 28"/>
          <p:cNvSpPr txBox="1"/>
          <p:nvPr/>
        </p:nvSpPr>
        <p:spPr>
          <a:xfrm>
            <a:off x="747419" y="3529007"/>
            <a:ext cx="8033384" cy="312102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38430">
              <a:lnSpc>
                <a:spcPct val="100000"/>
              </a:lnSpc>
              <a:spcBef>
                <a:spcPts val="775"/>
              </a:spcBef>
            </a:pPr>
            <a:r>
              <a:rPr dirty="0" sz="3500" spc="180" b="1">
                <a:solidFill>
                  <a:srgbClr val="FFFFFF"/>
                </a:solidFill>
                <a:latin typeface="Arial"/>
                <a:cs typeface="Arial"/>
              </a:rPr>
              <a:t>*La</a:t>
            </a:r>
            <a:r>
              <a:rPr dirty="0" sz="35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90" b="1">
                <a:solidFill>
                  <a:srgbClr val="FFFFFF"/>
                </a:solidFill>
                <a:latin typeface="Arial"/>
                <a:cs typeface="Arial"/>
              </a:rPr>
              <a:t>novela,</a:t>
            </a:r>
            <a:r>
              <a:rPr dirty="0" sz="35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75" b="1">
                <a:solidFill>
                  <a:srgbClr val="FFFFFF"/>
                </a:solidFill>
                <a:latin typeface="Arial"/>
                <a:cs typeface="Arial"/>
              </a:rPr>
              <a:t>genero</a:t>
            </a:r>
            <a:r>
              <a:rPr dirty="0" sz="35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114" b="1">
                <a:solidFill>
                  <a:srgbClr val="FFFFFF"/>
                </a:solidFill>
                <a:latin typeface="Arial"/>
                <a:cs typeface="Arial"/>
              </a:rPr>
              <a:t>estrella</a:t>
            </a:r>
            <a:r>
              <a:rPr dirty="0" sz="35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135" b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35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-35" b="1">
                <a:solidFill>
                  <a:srgbClr val="FFFFFF"/>
                </a:solidFill>
                <a:latin typeface="Arial"/>
                <a:cs typeface="Arial"/>
              </a:rPr>
              <a:t>los</a:t>
            </a:r>
            <a:endParaRPr sz="3500">
              <a:latin typeface="Arial"/>
              <a:cs typeface="Arial"/>
            </a:endParaRPr>
          </a:p>
          <a:p>
            <a:pPr marL="2552065">
              <a:lnSpc>
                <a:spcPct val="100000"/>
              </a:lnSpc>
              <a:spcBef>
                <a:spcPts val="675"/>
              </a:spcBef>
            </a:pPr>
            <a:r>
              <a:rPr dirty="0" sz="3500" spc="35" b="1">
                <a:solidFill>
                  <a:srgbClr val="FFFFFF"/>
                </a:solidFill>
                <a:latin typeface="Arial"/>
                <a:cs typeface="Arial"/>
              </a:rPr>
              <a:t>generos </a:t>
            </a:r>
            <a:r>
              <a:rPr dirty="0" sz="3500" spc="114" b="1">
                <a:solidFill>
                  <a:srgbClr val="FFFFFF"/>
                </a:solidFill>
                <a:latin typeface="Arial"/>
                <a:cs typeface="Arial"/>
              </a:rPr>
              <a:t>literarios</a:t>
            </a:r>
            <a:r>
              <a:rPr dirty="0" sz="3500" spc="-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2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3500" spc="85" b="1">
                <a:solidFill>
                  <a:srgbClr val="FFFFFF"/>
                </a:solidFill>
                <a:latin typeface="Arial"/>
                <a:cs typeface="Arial"/>
              </a:rPr>
              <a:t>*El </a:t>
            </a:r>
            <a:r>
              <a:rPr dirty="0" sz="3500" spc="50" b="1">
                <a:solidFill>
                  <a:srgbClr val="FFFFFF"/>
                </a:solidFill>
                <a:latin typeface="Arial"/>
                <a:cs typeface="Arial"/>
              </a:rPr>
              <a:t>subgenero </a:t>
            </a:r>
            <a:r>
              <a:rPr dirty="0" sz="3500" spc="60" b="1">
                <a:solidFill>
                  <a:srgbClr val="FFFFFF"/>
                </a:solidFill>
                <a:latin typeface="Arial"/>
                <a:cs typeface="Arial"/>
              </a:rPr>
              <a:t>lirico</a:t>
            </a:r>
            <a:r>
              <a:rPr dirty="0" sz="3500" spc="-3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2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7893684" algn="l"/>
              </a:tabLst>
            </a:pPr>
            <a:r>
              <a:rPr dirty="0" sz="3500" spc="540" b="1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dirty="0" sz="3500" spc="-38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500" spc="9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5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-21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500" spc="15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3500" spc="70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3500" spc="-17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3500" spc="1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500" spc="15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500" spc="1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500" spc="22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500" spc="2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5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7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500" spc="22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500" spc="16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500" spc="31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3500" spc="16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500" spc="34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500" spc="9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500" spc="-15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3500" spc="2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500" spc="35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3500" spc="1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500" spc="9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5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34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500" spc="1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500" spc="16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500" spc="34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500" spc="22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500" spc="16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500" spc="9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5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500" spc="2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3500" spc="85" b="1">
                <a:solidFill>
                  <a:srgbClr val="FFFFFF"/>
                </a:solidFill>
                <a:latin typeface="Arial"/>
                <a:cs typeface="Arial"/>
              </a:rPr>
              <a:t>*El </a:t>
            </a:r>
            <a:r>
              <a:rPr dirty="0" sz="3500" spc="50" b="1">
                <a:solidFill>
                  <a:srgbClr val="FFFFFF"/>
                </a:solidFill>
                <a:latin typeface="Arial"/>
                <a:cs typeface="Arial"/>
              </a:rPr>
              <a:t>subgenero</a:t>
            </a:r>
            <a:r>
              <a:rPr dirty="0" sz="3500" spc="-2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55" b="1">
                <a:solidFill>
                  <a:srgbClr val="FFFFFF"/>
                </a:solidFill>
                <a:latin typeface="Arial"/>
                <a:cs typeface="Arial"/>
              </a:rPr>
              <a:t>didactico.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2022-06-03T04:07:32Z</dcterms:created>
  <dcterms:modified xsi:type="dcterms:W3CDTF">2022-06-03T04:07:32Z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2022-06-03T00:00:00Z</vt:filetime>
  </property>
</Properties>
</file>