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5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3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768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41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8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35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3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9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9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3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0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9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8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14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 smtClean="0"/>
              <a:t>Centro Técnico Vocacional Pedro </a:t>
            </a:r>
            <a:r>
              <a:rPr lang="es-HN" dirty="0" err="1" smtClean="0"/>
              <a:t>Nufio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134" y="4572000"/>
            <a:ext cx="8669322" cy="21161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HN" dirty="0" smtClean="0"/>
              <a:t>Integrantes:</a:t>
            </a:r>
            <a:endParaRPr lang="en-US" dirty="0" smtClean="0"/>
          </a:p>
          <a:p>
            <a:pPr algn="l"/>
            <a:r>
              <a:rPr lang="en-US" dirty="0" smtClean="0"/>
              <a:t>Amy </a:t>
            </a:r>
            <a:r>
              <a:rPr lang="en-US" dirty="0"/>
              <a:t>Liliana Garrido </a:t>
            </a:r>
            <a:r>
              <a:rPr lang="en-US" dirty="0" err="1" smtClean="0"/>
              <a:t>Avelar</a:t>
            </a:r>
            <a:endParaRPr lang="en-US" dirty="0" smtClean="0"/>
          </a:p>
          <a:p>
            <a:pPr algn="l"/>
            <a:r>
              <a:rPr lang="en-US" dirty="0" smtClean="0"/>
              <a:t>Roberto </a:t>
            </a:r>
            <a:r>
              <a:rPr lang="en-US" dirty="0"/>
              <a:t>Carlos Castillo Castellanos </a:t>
            </a:r>
            <a:endParaRPr lang="en-US" dirty="0" smtClean="0"/>
          </a:p>
          <a:p>
            <a:pPr algn="l"/>
            <a:r>
              <a:rPr lang="en-US" dirty="0" smtClean="0"/>
              <a:t>Roger </a:t>
            </a:r>
            <a:r>
              <a:rPr lang="en-US" dirty="0"/>
              <a:t>Leonardo </a:t>
            </a:r>
            <a:r>
              <a:rPr lang="en-US" dirty="0" err="1"/>
              <a:t>Aroca</a:t>
            </a:r>
            <a:r>
              <a:rPr lang="en-US" dirty="0"/>
              <a:t> Godoy </a:t>
            </a:r>
            <a:endParaRPr lang="en-US" dirty="0" smtClean="0"/>
          </a:p>
          <a:p>
            <a:pPr algn="l"/>
            <a:r>
              <a:rPr lang="en-US" dirty="0" smtClean="0"/>
              <a:t>Bessy </a:t>
            </a:r>
            <a:r>
              <a:rPr lang="en-US" dirty="0"/>
              <a:t>Carolina Guevara </a:t>
            </a:r>
            <a:r>
              <a:rPr lang="en-US" dirty="0" err="1" smtClean="0"/>
              <a:t>Leiva</a:t>
            </a:r>
            <a:endParaRPr lang="en-US" dirty="0" smtClean="0"/>
          </a:p>
          <a:p>
            <a:pPr algn="l"/>
            <a:r>
              <a:rPr lang="en-US" dirty="0" smtClean="0"/>
              <a:t>Jorge </a:t>
            </a:r>
            <a:r>
              <a:rPr lang="en-US" dirty="0"/>
              <a:t>Alfredo </a:t>
            </a:r>
            <a:r>
              <a:rPr lang="en-US" dirty="0" err="1"/>
              <a:t>Kirkconell</a:t>
            </a:r>
            <a:r>
              <a:rPr lang="en-US" dirty="0"/>
              <a:t> Urbina</a:t>
            </a:r>
          </a:p>
        </p:txBody>
      </p:sp>
    </p:spTree>
    <p:extLst>
      <p:ext uri="{BB962C8B-B14F-4D97-AF65-F5344CB8AC3E}">
        <p14:creationId xmlns:p14="http://schemas.microsoft.com/office/powerpoint/2010/main" val="323111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Recomendaciones</a:t>
            </a: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7624" y="2232370"/>
            <a:ext cx="9613861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 </a:t>
            </a:r>
            <a:r>
              <a:rPr lang="es-ES" sz="3200" dirty="0" smtClean="0"/>
              <a:t>Opciones </a:t>
            </a:r>
            <a:r>
              <a:rPr lang="es-ES" sz="3200" dirty="0"/>
              <a:t>gratis que le pueden ayudar a la empresa</a:t>
            </a:r>
            <a:endParaRPr lang="en-U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21" y="2992860"/>
            <a:ext cx="3237030" cy="323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13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 smtClean="0"/>
              <a:t>Gracias por su Atención!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949" y="2627320"/>
            <a:ext cx="1585848" cy="15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2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Misión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Centro Técnico Vocacional Pedro </a:t>
            </a:r>
            <a:r>
              <a:rPr lang="es-ES" dirty="0" err="1"/>
              <a:t>Nufio</a:t>
            </a:r>
            <a:r>
              <a:rPr lang="es-ES" dirty="0"/>
              <a:t> ubicado en el barrio El </a:t>
            </a:r>
            <a:r>
              <a:rPr lang="es-ES" dirty="0" err="1"/>
              <a:t>Quequisque</a:t>
            </a:r>
            <a:r>
              <a:rPr lang="es-ES" dirty="0"/>
              <a:t> tiene como misión e identidad institucional lo siguiente: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Ofrecer </a:t>
            </a:r>
            <a:r>
              <a:rPr lang="es-ES" dirty="0"/>
              <a:t>formación a los jóvenes estudiantes en el 7º, 8º, 9º Grado así mismo a los Bachilleres Técnicos en Confección Industrial, Bachilleres Técnicos en Desarrollo Agropecuario, Bachilleres Técnicos en Industria de la Madera, Bachilleres Técnicos en Construcciones Metálicas.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503" y="4021183"/>
            <a:ext cx="2538244" cy="25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23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Visión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El Centro Técnico Vocacional Pedro </a:t>
            </a:r>
            <a:r>
              <a:rPr lang="es-ES" dirty="0" err="1" smtClean="0"/>
              <a:t>Nufio</a:t>
            </a:r>
            <a:r>
              <a:rPr lang="es-ES" dirty="0" smtClean="0"/>
              <a:t> ubicada en el barrio El </a:t>
            </a:r>
            <a:r>
              <a:rPr lang="es-ES" dirty="0" err="1" smtClean="0"/>
              <a:t>Quequisque</a:t>
            </a:r>
            <a:r>
              <a:rPr lang="es-ES" dirty="0" smtClean="0"/>
              <a:t> de la ciudad de </a:t>
            </a:r>
            <a:r>
              <a:rPr lang="es-ES" dirty="0" err="1" smtClean="0"/>
              <a:t>Danlí</a:t>
            </a:r>
            <a:r>
              <a:rPr lang="es-ES" dirty="0" smtClean="0"/>
              <a:t> tiene como visión ejecutable para el año 2020 ofrecer formación básica en: </a:t>
            </a:r>
          </a:p>
          <a:p>
            <a:r>
              <a:rPr lang="es-ES" dirty="0" smtClean="0"/>
              <a:t>7°, 8°, 9° Grado. </a:t>
            </a:r>
          </a:p>
          <a:p>
            <a:r>
              <a:rPr lang="es-ES" dirty="0" smtClean="0"/>
              <a:t>Bachillerato Técnico Profesional en:</a:t>
            </a:r>
          </a:p>
          <a:p>
            <a:pPr marL="0" indent="0">
              <a:buNone/>
            </a:pPr>
            <a:r>
              <a:rPr lang="es-ES" dirty="0" smtClean="0"/>
              <a:t>	· Confección Industrial </a:t>
            </a:r>
          </a:p>
          <a:p>
            <a:pPr marL="0" indent="0">
              <a:buNone/>
            </a:pPr>
            <a:r>
              <a:rPr lang="es-ES" dirty="0" smtClean="0"/>
              <a:t>	· Desarrollo Agropecuario </a:t>
            </a:r>
          </a:p>
          <a:p>
            <a:pPr marL="0" indent="0">
              <a:buNone/>
            </a:pPr>
            <a:r>
              <a:rPr lang="es-ES" dirty="0" smtClean="0"/>
              <a:t>	· Industria de la Madera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44" y="3513908"/>
            <a:ext cx="2562192" cy="25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3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Antecedentes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HN" sz="3200" dirty="0" smtClean="0"/>
              <a:t>Proceso de Matrícula</a:t>
            </a:r>
          </a:p>
          <a:p>
            <a:r>
              <a:rPr lang="es-HN" sz="3200" dirty="0" smtClean="0"/>
              <a:t>Asignación de Tareas</a:t>
            </a:r>
          </a:p>
          <a:p>
            <a:r>
              <a:rPr lang="es-HN" sz="3200" dirty="0" smtClean="0"/>
              <a:t>Repartición de Clases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6982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Infraestructura con la que cuenta la empresa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dirty="0"/>
              <a:t>1. ¿Con cuantas computadoras cuenta para administración? </a:t>
            </a: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Cuenta </a:t>
            </a:r>
            <a:r>
              <a:rPr lang="es-ES" sz="2200" dirty="0"/>
              <a:t>con 3 computadoras. </a:t>
            </a: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2</a:t>
            </a:r>
            <a:r>
              <a:rPr lang="es-ES" sz="2200" dirty="0"/>
              <a:t>. ¿Cuenta con red interna? </a:t>
            </a:r>
          </a:p>
          <a:p>
            <a:pPr marL="0" indent="0">
              <a:buNone/>
            </a:pPr>
            <a:r>
              <a:rPr lang="es-ES" sz="2200" dirty="0" smtClean="0"/>
              <a:t>No </a:t>
            </a:r>
            <a:r>
              <a:rPr lang="es-ES" sz="2200" dirty="0"/>
              <a:t>completa </a:t>
            </a: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3</a:t>
            </a:r>
            <a:r>
              <a:rPr lang="es-ES" sz="2200" dirty="0"/>
              <a:t>. ¿Cuenta con internet y donde está distribuida? </a:t>
            </a: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 </a:t>
            </a:r>
            <a:r>
              <a:rPr lang="es-ES" sz="2200" dirty="0"/>
              <a:t>En el laboratorio de informática </a:t>
            </a:r>
            <a:r>
              <a:rPr lang="es-ES" sz="2200" dirty="0" smtClean="0"/>
              <a:t>Para </a:t>
            </a:r>
            <a:r>
              <a:rPr lang="es-ES" sz="2200" dirty="0"/>
              <a:t>personal de administración </a:t>
            </a:r>
          </a:p>
          <a:p>
            <a:pPr marL="0" indent="0">
              <a:buNone/>
            </a:pPr>
            <a:r>
              <a:rPr lang="es-ES" sz="2200" dirty="0" smtClean="0"/>
              <a:t>4</a:t>
            </a:r>
            <a:r>
              <a:rPr lang="es-ES" sz="2200" dirty="0"/>
              <a:t>. ¿Cuenta con un dominio web? </a:t>
            </a: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No 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5. ¿Cuenta con una página web? </a:t>
            </a:r>
          </a:p>
          <a:p>
            <a:pPr marL="0" indent="0">
              <a:buNone/>
            </a:pPr>
            <a:r>
              <a:rPr lang="es-ES" dirty="0"/>
              <a:t>No </a:t>
            </a:r>
          </a:p>
          <a:p>
            <a:pPr marL="0" indent="0">
              <a:buNone/>
            </a:pPr>
            <a:r>
              <a:rPr lang="es-ES" dirty="0"/>
              <a:t>6. ¿Cuenta con algún sistema de información? </a:t>
            </a:r>
          </a:p>
          <a:p>
            <a:pPr marL="0" indent="0">
              <a:buNone/>
            </a:pPr>
            <a:r>
              <a:rPr lang="es-ES" dirty="0"/>
              <a:t>Ninguno </a:t>
            </a:r>
          </a:p>
          <a:p>
            <a:pPr marL="0" indent="0">
              <a:buNone/>
            </a:pPr>
            <a:r>
              <a:rPr lang="es-ES" dirty="0"/>
              <a:t>7. ¿Cuenta con cámaras de seguridad? </a:t>
            </a:r>
          </a:p>
          <a:p>
            <a:pPr marL="0" indent="0">
              <a:buNone/>
            </a:pPr>
            <a:r>
              <a:rPr lang="es-ES" dirty="0"/>
              <a:t>No </a:t>
            </a:r>
          </a:p>
          <a:p>
            <a:pPr marL="0" indent="0">
              <a:buNone/>
            </a:pPr>
            <a:r>
              <a:rPr lang="es-ES" dirty="0"/>
              <a:t>8. ¿Cuenta con dispositivos de red; Servidores, </a:t>
            </a:r>
            <a:r>
              <a:rPr lang="es-ES" dirty="0" err="1"/>
              <a:t>Routers</a:t>
            </a:r>
            <a:r>
              <a:rPr lang="es-ES" dirty="0"/>
              <a:t>, ¿</a:t>
            </a:r>
            <a:r>
              <a:rPr lang="es-ES" dirty="0" err="1"/>
              <a:t>Switches</a:t>
            </a:r>
            <a:r>
              <a:rPr lang="es-ES" dirty="0"/>
              <a:t>? </a:t>
            </a:r>
          </a:p>
          <a:p>
            <a:pPr marL="0" indent="0">
              <a:buNone/>
            </a:pPr>
            <a:r>
              <a:rPr lang="es-ES" dirty="0"/>
              <a:t>Dos </a:t>
            </a:r>
            <a:r>
              <a:rPr lang="es-ES" dirty="0" err="1"/>
              <a:t>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 smtClean="0"/>
              <a:t>Propuesta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Proponemos que el instituto adquiera un dominio web y se cree un sistema web para matrícula de alumnos, administración de documentos e información de alumnos. Para mejorar el proceso de matrícula ya que en el periodo de matrícula el personal del instituto no puede atender a todas las personas que desean matricular y muchos pasan todo el día en una larga fila y no logran matricular a los estudiantes.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9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769965" cy="1080938"/>
          </a:xfrm>
        </p:spPr>
        <p:txBody>
          <a:bodyPr/>
          <a:lstStyle/>
          <a:p>
            <a:r>
              <a:rPr lang="es-HN" dirty="0" smtClean="0"/>
              <a:t>Estimación Monetaria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640135"/>
              </p:ext>
            </p:extLst>
          </p:nvPr>
        </p:nvGraphicFramePr>
        <p:xfrm>
          <a:off x="680321" y="2349863"/>
          <a:ext cx="10683648" cy="409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824">
                  <a:extLst>
                    <a:ext uri="{9D8B030D-6E8A-4147-A177-3AD203B41FA5}">
                      <a16:colId xmlns:a16="http://schemas.microsoft.com/office/drawing/2014/main" val="3269445388"/>
                    </a:ext>
                  </a:extLst>
                </a:gridCol>
                <a:gridCol w="5341824">
                  <a:extLst>
                    <a:ext uri="{9D8B030D-6E8A-4147-A177-3AD203B41FA5}">
                      <a16:colId xmlns:a16="http://schemas.microsoft.com/office/drawing/2014/main" val="173535505"/>
                    </a:ext>
                  </a:extLst>
                </a:gridCol>
              </a:tblGrid>
              <a:tr h="624349">
                <a:tc>
                  <a:txBody>
                    <a:bodyPr/>
                    <a:lstStyle/>
                    <a:p>
                      <a:r>
                        <a:rPr lang="es-HN" dirty="0" smtClean="0"/>
                        <a:t>Servicio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HN" dirty="0" smtClean="0"/>
                        <a:t>Precio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75367"/>
                  </a:ext>
                </a:extLst>
              </a:tr>
              <a:tr h="465077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Servicio</a:t>
                      </a:r>
                      <a:r>
                        <a:rPr lang="pt-BR" dirty="0" smtClean="0"/>
                        <a:t> S2 AWS servidor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LPS. 72.00 </a:t>
                      </a:r>
                      <a:r>
                        <a:rPr lang="pt-BR" dirty="0" err="1" smtClean="0"/>
                        <a:t>mensuales</a:t>
                      </a:r>
                      <a:r>
                        <a:rPr lang="pt-BR" dirty="0" smtClean="0"/>
                        <a:t> (LPS. 864 anual)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853544"/>
                  </a:ext>
                </a:extLst>
              </a:tr>
              <a:tr h="465077">
                <a:tc>
                  <a:txBody>
                    <a:bodyPr/>
                    <a:lstStyle/>
                    <a:p>
                      <a:r>
                        <a:rPr lang="es-HN" dirty="0" smtClean="0"/>
                        <a:t>Dominio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LPS. 215.52 </a:t>
                      </a:r>
                      <a:r>
                        <a:rPr lang="en-US" dirty="0" err="1" smtClean="0"/>
                        <a:t>anual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94672"/>
                  </a:ext>
                </a:extLst>
              </a:tr>
              <a:tr h="8027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Almacenamiento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archivos</a:t>
                      </a:r>
                      <a:r>
                        <a:rPr lang="en-US" dirty="0" smtClean="0"/>
                        <a:t> (S3 AWS)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LPS 0.50 por GB (estimado 1TB anual LPS. 500)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339631"/>
                  </a:ext>
                </a:extLst>
              </a:tr>
              <a:tr h="802735">
                <a:tc>
                  <a:txBody>
                    <a:bodyPr/>
                    <a:lstStyle/>
                    <a:p>
                      <a:r>
                        <a:rPr lang="es-ES" dirty="0" smtClean="0"/>
                        <a:t>Desarrollo del sistema de información (recurso humano)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proyecto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78012"/>
                  </a:ext>
                </a:extLst>
              </a:tr>
              <a:tr h="465077">
                <a:tc>
                  <a:txBody>
                    <a:bodyPr/>
                    <a:lstStyle/>
                    <a:p>
                      <a:r>
                        <a:rPr lang="en-US" dirty="0" smtClean="0"/>
                        <a:t>Total, primer </a:t>
                      </a:r>
                      <a:r>
                        <a:rPr lang="en-US" dirty="0" err="1" smtClean="0"/>
                        <a:t>año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LPS. 11,579.52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65996"/>
                  </a:ext>
                </a:extLst>
              </a:tr>
              <a:tr h="465077">
                <a:tc>
                  <a:txBody>
                    <a:bodyPr/>
                    <a:lstStyle/>
                    <a:p>
                      <a:r>
                        <a:rPr lang="en-US" dirty="0" smtClean="0"/>
                        <a:t>Total, </a:t>
                      </a:r>
                      <a:r>
                        <a:rPr lang="en-US" dirty="0" err="1" smtClean="0"/>
                        <a:t>anual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LPS. 1,579.52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8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13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sz="4800" dirty="0" smtClean="0"/>
              <a:t>Beneficios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sz="3200" dirty="0"/>
              <a:t>Aprovechar el conocimiento colectivo del </a:t>
            </a:r>
            <a:r>
              <a:rPr lang="es-ES" sz="3200" dirty="0" smtClean="0"/>
              <a:t>equipo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/>
              <a:t>Obtener</a:t>
            </a:r>
            <a:r>
              <a:rPr lang="en-US" sz="3200" dirty="0"/>
              <a:t> la </a:t>
            </a:r>
            <a:r>
              <a:rPr lang="en-US" sz="3200" dirty="0" err="1"/>
              <a:t>imagen</a:t>
            </a:r>
            <a:r>
              <a:rPr lang="en-US" sz="3200" dirty="0"/>
              <a:t> </a:t>
            </a:r>
            <a:r>
              <a:rPr lang="en-US" sz="3200" dirty="0" smtClean="0"/>
              <a:t>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err="1"/>
              <a:t>Aumentar</a:t>
            </a:r>
            <a:r>
              <a:rPr lang="en-US" sz="3200" dirty="0"/>
              <a:t> la </a:t>
            </a:r>
            <a:r>
              <a:rPr lang="en-US" sz="3200" dirty="0" err="1" smtClean="0"/>
              <a:t>productividad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59" y="2569332"/>
            <a:ext cx="4288667" cy="42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28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Con la implementación de un sistema de información se podrá tener un control efectivo sobre las actividades y la organización de las mismas dentro del centro educativo. 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poner en marcha un sistema de información dentro de este centro ayudará a agilizar muchos de los procesos de los cuales ahora es tedioso trabajar con ellos. </a:t>
            </a:r>
          </a:p>
          <a:p>
            <a:r>
              <a:rPr lang="es-ES" dirty="0" smtClean="0"/>
              <a:t>No </a:t>
            </a:r>
            <a:r>
              <a:rPr lang="es-ES" dirty="0"/>
              <a:t>solo es una ventaja para la parte administrativa de la institución sino también para docentes y alumnos que podrán tener un respaldo de sus actividades por si surgiera algún imprevisto. </a:t>
            </a:r>
            <a:endParaRPr lang="es-ES" dirty="0" smtClean="0"/>
          </a:p>
          <a:p>
            <a:r>
              <a:rPr lang="es-ES" dirty="0" smtClean="0"/>
              <a:t>Se </a:t>
            </a:r>
            <a:r>
              <a:rPr lang="es-ES" dirty="0"/>
              <a:t>tendrán datos precisos que luego se podrán convertir en información útil para la toma de decisiones dentro de la institución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9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977</TotalTime>
  <Words>554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</vt:lpstr>
      <vt:lpstr>Berlín</vt:lpstr>
      <vt:lpstr>Centro Técnico Vocacional Pedro Nufio</vt:lpstr>
      <vt:lpstr>Misión</vt:lpstr>
      <vt:lpstr>Visión</vt:lpstr>
      <vt:lpstr>Antecedentes</vt:lpstr>
      <vt:lpstr>Infraestructura con la que cuenta la empresa </vt:lpstr>
      <vt:lpstr>Propuesta</vt:lpstr>
      <vt:lpstr>Estimación Monetaria</vt:lpstr>
      <vt:lpstr>Beneficios</vt:lpstr>
      <vt:lpstr>Conclusiones</vt:lpstr>
      <vt:lpstr>Recomendaciones </vt:lpstr>
      <vt:lpstr>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Técnico Vocacional Pedro Nufio</dc:title>
  <dc:creator>Amy Garrido</dc:creator>
  <cp:lastModifiedBy>Amy Garrido </cp:lastModifiedBy>
  <cp:revision>14</cp:revision>
  <dcterms:created xsi:type="dcterms:W3CDTF">2022-08-01T23:11:09Z</dcterms:created>
  <dcterms:modified xsi:type="dcterms:W3CDTF">2022-08-02T15:32:09Z</dcterms:modified>
</cp:coreProperties>
</file>