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1" r:id="rId6"/>
    <p:sldId id="28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5" r:id="rId28"/>
    <p:sldId id="287" r:id="rId29"/>
    <p:sldId id="284" r:id="rId30"/>
    <p:sldId id="260" r:id="rId3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64457" autoAdjust="0"/>
  </p:normalViewPr>
  <p:slideViewPr>
    <p:cSldViewPr snapToGrid="0">
      <p:cViewPr varScale="1">
        <p:scale>
          <a:sx n="47" d="100"/>
          <a:sy n="47" d="100"/>
        </p:scale>
        <p:origin x="15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1DA4F-3678-4381-924F-E404058BEC89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HN"/>
        </a:p>
      </dgm:t>
    </dgm:pt>
    <dgm:pt modelId="{1E4D1AA8-C1CB-4C69-B26C-05824B0F603F}">
      <dgm:prSet phldrT="[Texto]"/>
      <dgm:spPr/>
      <dgm:t>
        <a:bodyPr/>
        <a:lstStyle/>
        <a:p>
          <a:r>
            <a:rPr lang="es-HN" dirty="0"/>
            <a:t>Suministrar normas de seguridad a los fabricantes de productos</a:t>
          </a:r>
        </a:p>
      </dgm:t>
    </dgm:pt>
    <dgm:pt modelId="{72D9921A-17BE-4B6D-9E45-01C8330AA461}" type="parTrans" cxnId="{4F376E72-353A-4100-AF7D-74DA51BFBDBF}">
      <dgm:prSet/>
      <dgm:spPr/>
      <dgm:t>
        <a:bodyPr/>
        <a:lstStyle/>
        <a:p>
          <a:endParaRPr lang="es-HN"/>
        </a:p>
      </dgm:t>
    </dgm:pt>
    <dgm:pt modelId="{A33A7A0B-9E07-4B48-A44C-CB5F29D4B090}" type="sibTrans" cxnId="{4F376E72-353A-4100-AF7D-74DA51BFBDBF}">
      <dgm:prSet/>
      <dgm:spPr/>
      <dgm:t>
        <a:bodyPr/>
        <a:lstStyle/>
        <a:p>
          <a:endParaRPr lang="es-HN"/>
        </a:p>
      </dgm:t>
    </dgm:pt>
    <dgm:pt modelId="{D4281BAC-D998-4BEE-BAF4-924FFCC359AC}">
      <dgm:prSet phldrT="[Texto]"/>
      <dgm:spPr/>
      <dgm:t>
        <a:bodyPr/>
        <a:lstStyle/>
        <a:p>
          <a:r>
            <a:rPr lang="es-HN" dirty="0"/>
            <a:t>Definir métricas de evaluación de certificación y de acreditación</a:t>
          </a:r>
        </a:p>
      </dgm:t>
    </dgm:pt>
    <dgm:pt modelId="{92590627-AA80-439D-A29B-277FD345D2E4}" type="parTrans" cxnId="{F8BDAE20-5C1D-4A50-BF88-0B650FAD17BF}">
      <dgm:prSet/>
      <dgm:spPr/>
      <dgm:t>
        <a:bodyPr/>
        <a:lstStyle/>
        <a:p>
          <a:endParaRPr lang="es-HN"/>
        </a:p>
      </dgm:t>
    </dgm:pt>
    <dgm:pt modelId="{7E85AD83-3A2A-4FB5-9A05-D7B93248D0E9}" type="sibTrans" cxnId="{F8BDAE20-5C1D-4A50-BF88-0B650FAD17BF}">
      <dgm:prSet/>
      <dgm:spPr/>
      <dgm:t>
        <a:bodyPr/>
        <a:lstStyle/>
        <a:p>
          <a:endParaRPr lang="es-HN"/>
        </a:p>
      </dgm:t>
    </dgm:pt>
    <dgm:pt modelId="{9F043005-1E10-4642-9A68-AB1EB3D1FFBE}">
      <dgm:prSet phldrT="[Texto]"/>
      <dgm:spPr/>
      <dgm:t>
        <a:bodyPr/>
        <a:lstStyle/>
        <a:p>
          <a:r>
            <a:rPr lang="es-HN" dirty="0"/>
            <a:t>Transmitir la confianza necesaria a los usuarios y consumidores</a:t>
          </a:r>
        </a:p>
      </dgm:t>
    </dgm:pt>
    <dgm:pt modelId="{68099DBC-C92A-4F97-B79E-152C4A62B82F}" type="parTrans" cxnId="{FC06C167-D208-4DED-88F1-714A2935BC27}">
      <dgm:prSet/>
      <dgm:spPr/>
      <dgm:t>
        <a:bodyPr/>
        <a:lstStyle/>
        <a:p>
          <a:endParaRPr lang="es-HN"/>
        </a:p>
      </dgm:t>
    </dgm:pt>
    <dgm:pt modelId="{55802C3F-35B0-4ECB-A884-EF9CFB7CCEAD}" type="sibTrans" cxnId="{FC06C167-D208-4DED-88F1-714A2935BC27}">
      <dgm:prSet/>
      <dgm:spPr/>
      <dgm:t>
        <a:bodyPr/>
        <a:lstStyle/>
        <a:p>
          <a:endParaRPr lang="es-HN"/>
        </a:p>
      </dgm:t>
    </dgm:pt>
    <dgm:pt modelId="{77EEBB62-948F-445F-90F9-6CB99D6B80DC}" type="pres">
      <dgm:prSet presAssocID="{B291DA4F-3678-4381-924F-E404058BEC89}" presName="Name0" presStyleCnt="0">
        <dgm:presLayoutVars>
          <dgm:chMax val="7"/>
          <dgm:chPref val="7"/>
          <dgm:dir/>
        </dgm:presLayoutVars>
      </dgm:prSet>
      <dgm:spPr/>
    </dgm:pt>
    <dgm:pt modelId="{B9A8A38B-3AB2-40E6-BAB8-9DE61A1FD0C9}" type="pres">
      <dgm:prSet presAssocID="{B291DA4F-3678-4381-924F-E404058BEC89}" presName="Name1" presStyleCnt="0"/>
      <dgm:spPr/>
    </dgm:pt>
    <dgm:pt modelId="{0434C2EA-9C85-4D49-BAAE-6C7C89DB4908}" type="pres">
      <dgm:prSet presAssocID="{B291DA4F-3678-4381-924F-E404058BEC89}" presName="cycle" presStyleCnt="0"/>
      <dgm:spPr/>
    </dgm:pt>
    <dgm:pt modelId="{4F3CF6DC-F5DF-40C7-8699-4FF65B3AB4A9}" type="pres">
      <dgm:prSet presAssocID="{B291DA4F-3678-4381-924F-E404058BEC89}" presName="srcNode" presStyleLbl="node1" presStyleIdx="0" presStyleCnt="3"/>
      <dgm:spPr/>
    </dgm:pt>
    <dgm:pt modelId="{6089EDD6-BBC1-49D2-8CD1-941BBE0F9BCE}" type="pres">
      <dgm:prSet presAssocID="{B291DA4F-3678-4381-924F-E404058BEC89}" presName="conn" presStyleLbl="parChTrans1D2" presStyleIdx="0" presStyleCnt="1"/>
      <dgm:spPr/>
    </dgm:pt>
    <dgm:pt modelId="{A8B68357-8B9C-4580-A404-8E39116EF342}" type="pres">
      <dgm:prSet presAssocID="{B291DA4F-3678-4381-924F-E404058BEC89}" presName="extraNode" presStyleLbl="node1" presStyleIdx="0" presStyleCnt="3"/>
      <dgm:spPr/>
    </dgm:pt>
    <dgm:pt modelId="{1DF087BD-2931-4AC8-90C0-7F17BA19072F}" type="pres">
      <dgm:prSet presAssocID="{B291DA4F-3678-4381-924F-E404058BEC89}" presName="dstNode" presStyleLbl="node1" presStyleIdx="0" presStyleCnt="3"/>
      <dgm:spPr/>
    </dgm:pt>
    <dgm:pt modelId="{C3E41778-3AC4-4A32-BFD1-98FC5E37C801}" type="pres">
      <dgm:prSet presAssocID="{1E4D1AA8-C1CB-4C69-B26C-05824B0F603F}" presName="text_1" presStyleLbl="node1" presStyleIdx="0" presStyleCnt="3">
        <dgm:presLayoutVars>
          <dgm:bulletEnabled val="1"/>
        </dgm:presLayoutVars>
      </dgm:prSet>
      <dgm:spPr/>
    </dgm:pt>
    <dgm:pt modelId="{0620D0A4-F230-4A44-8A88-982721CFFBDE}" type="pres">
      <dgm:prSet presAssocID="{1E4D1AA8-C1CB-4C69-B26C-05824B0F603F}" presName="accent_1" presStyleCnt="0"/>
      <dgm:spPr/>
    </dgm:pt>
    <dgm:pt modelId="{20FFE970-1C96-48F4-A5C6-2628EC8E8CFD}" type="pres">
      <dgm:prSet presAssocID="{1E4D1AA8-C1CB-4C69-B26C-05824B0F603F}" presName="accentRepeatNode" presStyleLbl="solidFgAcc1" presStyleIdx="0" presStyleCnt="3"/>
      <dgm:spPr/>
    </dgm:pt>
    <dgm:pt modelId="{5F0E3A58-77C5-4D9C-90B9-F9EBE17F55CD}" type="pres">
      <dgm:prSet presAssocID="{D4281BAC-D998-4BEE-BAF4-924FFCC359AC}" presName="text_2" presStyleLbl="node1" presStyleIdx="1" presStyleCnt="3">
        <dgm:presLayoutVars>
          <dgm:bulletEnabled val="1"/>
        </dgm:presLayoutVars>
      </dgm:prSet>
      <dgm:spPr/>
    </dgm:pt>
    <dgm:pt modelId="{3EC3AA6D-43E4-4513-A887-3E9BF67E8D9F}" type="pres">
      <dgm:prSet presAssocID="{D4281BAC-D998-4BEE-BAF4-924FFCC359AC}" presName="accent_2" presStyleCnt="0"/>
      <dgm:spPr/>
    </dgm:pt>
    <dgm:pt modelId="{DB5D0937-01FF-4787-9E47-931585857CB2}" type="pres">
      <dgm:prSet presAssocID="{D4281BAC-D998-4BEE-BAF4-924FFCC359AC}" presName="accentRepeatNode" presStyleLbl="solidFgAcc1" presStyleIdx="1" presStyleCnt="3"/>
      <dgm:spPr/>
    </dgm:pt>
    <dgm:pt modelId="{5CECC8C1-C447-4C0C-A800-F9054F9BEDA1}" type="pres">
      <dgm:prSet presAssocID="{9F043005-1E10-4642-9A68-AB1EB3D1FFBE}" presName="text_3" presStyleLbl="node1" presStyleIdx="2" presStyleCnt="3">
        <dgm:presLayoutVars>
          <dgm:bulletEnabled val="1"/>
        </dgm:presLayoutVars>
      </dgm:prSet>
      <dgm:spPr/>
    </dgm:pt>
    <dgm:pt modelId="{8D2B72EC-6B70-4B17-91DD-8461A6146C68}" type="pres">
      <dgm:prSet presAssocID="{9F043005-1E10-4642-9A68-AB1EB3D1FFBE}" presName="accent_3" presStyleCnt="0"/>
      <dgm:spPr/>
    </dgm:pt>
    <dgm:pt modelId="{5AF570E1-58A1-4596-B656-E6323CE94D9B}" type="pres">
      <dgm:prSet presAssocID="{9F043005-1E10-4642-9A68-AB1EB3D1FFBE}" presName="accentRepeatNode" presStyleLbl="solidFgAcc1" presStyleIdx="2" presStyleCnt="3"/>
      <dgm:spPr/>
    </dgm:pt>
  </dgm:ptLst>
  <dgm:cxnLst>
    <dgm:cxn modelId="{1C361B03-FC5A-4633-854F-9870D6FCA190}" type="presOf" srcId="{9F043005-1E10-4642-9A68-AB1EB3D1FFBE}" destId="{5CECC8C1-C447-4C0C-A800-F9054F9BEDA1}" srcOrd="0" destOrd="0" presId="urn:microsoft.com/office/officeart/2008/layout/VerticalCurvedList"/>
    <dgm:cxn modelId="{F8BDAE20-5C1D-4A50-BF88-0B650FAD17BF}" srcId="{B291DA4F-3678-4381-924F-E404058BEC89}" destId="{D4281BAC-D998-4BEE-BAF4-924FFCC359AC}" srcOrd="1" destOrd="0" parTransId="{92590627-AA80-439D-A29B-277FD345D2E4}" sibTransId="{7E85AD83-3A2A-4FB5-9A05-D7B93248D0E9}"/>
    <dgm:cxn modelId="{7EF56E30-8D05-401A-8BB1-276F9EA1B0BF}" type="presOf" srcId="{D4281BAC-D998-4BEE-BAF4-924FFCC359AC}" destId="{5F0E3A58-77C5-4D9C-90B9-F9EBE17F55CD}" srcOrd="0" destOrd="0" presId="urn:microsoft.com/office/officeart/2008/layout/VerticalCurvedList"/>
    <dgm:cxn modelId="{3F6DB347-6F3A-4C57-ABA1-FC919C32D487}" type="presOf" srcId="{B291DA4F-3678-4381-924F-E404058BEC89}" destId="{77EEBB62-948F-445F-90F9-6CB99D6B80DC}" srcOrd="0" destOrd="0" presId="urn:microsoft.com/office/officeart/2008/layout/VerticalCurvedList"/>
    <dgm:cxn modelId="{FC06C167-D208-4DED-88F1-714A2935BC27}" srcId="{B291DA4F-3678-4381-924F-E404058BEC89}" destId="{9F043005-1E10-4642-9A68-AB1EB3D1FFBE}" srcOrd="2" destOrd="0" parTransId="{68099DBC-C92A-4F97-B79E-152C4A62B82F}" sibTransId="{55802C3F-35B0-4ECB-A884-EF9CFB7CCEAD}"/>
    <dgm:cxn modelId="{3E9C4772-E76C-42CC-A677-9AC1E302BDB1}" type="presOf" srcId="{A33A7A0B-9E07-4B48-A44C-CB5F29D4B090}" destId="{6089EDD6-BBC1-49D2-8CD1-941BBE0F9BCE}" srcOrd="0" destOrd="0" presId="urn:microsoft.com/office/officeart/2008/layout/VerticalCurvedList"/>
    <dgm:cxn modelId="{4F376E72-353A-4100-AF7D-74DA51BFBDBF}" srcId="{B291DA4F-3678-4381-924F-E404058BEC89}" destId="{1E4D1AA8-C1CB-4C69-B26C-05824B0F603F}" srcOrd="0" destOrd="0" parTransId="{72D9921A-17BE-4B6D-9E45-01C8330AA461}" sibTransId="{A33A7A0B-9E07-4B48-A44C-CB5F29D4B090}"/>
    <dgm:cxn modelId="{21B9B392-DE6F-43AF-BE92-C6B4EA462604}" type="presOf" srcId="{1E4D1AA8-C1CB-4C69-B26C-05824B0F603F}" destId="{C3E41778-3AC4-4A32-BFD1-98FC5E37C801}" srcOrd="0" destOrd="0" presId="urn:microsoft.com/office/officeart/2008/layout/VerticalCurvedList"/>
    <dgm:cxn modelId="{A88BA26C-DB69-4575-BF2E-B0DD2E926B35}" type="presParOf" srcId="{77EEBB62-948F-445F-90F9-6CB99D6B80DC}" destId="{B9A8A38B-3AB2-40E6-BAB8-9DE61A1FD0C9}" srcOrd="0" destOrd="0" presId="urn:microsoft.com/office/officeart/2008/layout/VerticalCurvedList"/>
    <dgm:cxn modelId="{783DDA7A-1645-4BD9-9486-BE286A30FEE2}" type="presParOf" srcId="{B9A8A38B-3AB2-40E6-BAB8-9DE61A1FD0C9}" destId="{0434C2EA-9C85-4D49-BAAE-6C7C89DB4908}" srcOrd="0" destOrd="0" presId="urn:microsoft.com/office/officeart/2008/layout/VerticalCurvedList"/>
    <dgm:cxn modelId="{C8D6ACC7-8E54-4600-9D09-A10CFA422C2F}" type="presParOf" srcId="{0434C2EA-9C85-4D49-BAAE-6C7C89DB4908}" destId="{4F3CF6DC-F5DF-40C7-8699-4FF65B3AB4A9}" srcOrd="0" destOrd="0" presId="urn:microsoft.com/office/officeart/2008/layout/VerticalCurvedList"/>
    <dgm:cxn modelId="{38B7DACA-A8AD-473D-976E-6BEED2721E9C}" type="presParOf" srcId="{0434C2EA-9C85-4D49-BAAE-6C7C89DB4908}" destId="{6089EDD6-BBC1-49D2-8CD1-941BBE0F9BCE}" srcOrd="1" destOrd="0" presId="urn:microsoft.com/office/officeart/2008/layout/VerticalCurvedList"/>
    <dgm:cxn modelId="{153EF750-6C64-4BCB-993B-1F406AB68613}" type="presParOf" srcId="{0434C2EA-9C85-4D49-BAAE-6C7C89DB4908}" destId="{A8B68357-8B9C-4580-A404-8E39116EF342}" srcOrd="2" destOrd="0" presId="urn:microsoft.com/office/officeart/2008/layout/VerticalCurvedList"/>
    <dgm:cxn modelId="{99D6B88D-F8DA-4D5A-9082-A58506FDA199}" type="presParOf" srcId="{0434C2EA-9C85-4D49-BAAE-6C7C89DB4908}" destId="{1DF087BD-2931-4AC8-90C0-7F17BA19072F}" srcOrd="3" destOrd="0" presId="urn:microsoft.com/office/officeart/2008/layout/VerticalCurvedList"/>
    <dgm:cxn modelId="{B5A94DDC-9C86-411E-9CF1-6217475EA0F5}" type="presParOf" srcId="{B9A8A38B-3AB2-40E6-BAB8-9DE61A1FD0C9}" destId="{C3E41778-3AC4-4A32-BFD1-98FC5E37C801}" srcOrd="1" destOrd="0" presId="urn:microsoft.com/office/officeart/2008/layout/VerticalCurvedList"/>
    <dgm:cxn modelId="{5BD52D19-D53A-432B-973F-7212F5D22789}" type="presParOf" srcId="{B9A8A38B-3AB2-40E6-BAB8-9DE61A1FD0C9}" destId="{0620D0A4-F230-4A44-8A88-982721CFFBDE}" srcOrd="2" destOrd="0" presId="urn:microsoft.com/office/officeart/2008/layout/VerticalCurvedList"/>
    <dgm:cxn modelId="{5E417FDB-1BD1-4788-BF6C-0E8F2970C08E}" type="presParOf" srcId="{0620D0A4-F230-4A44-8A88-982721CFFBDE}" destId="{20FFE970-1C96-48F4-A5C6-2628EC8E8CFD}" srcOrd="0" destOrd="0" presId="urn:microsoft.com/office/officeart/2008/layout/VerticalCurvedList"/>
    <dgm:cxn modelId="{C7738D4B-7B0D-4A16-A6FC-2C3816D2F891}" type="presParOf" srcId="{B9A8A38B-3AB2-40E6-BAB8-9DE61A1FD0C9}" destId="{5F0E3A58-77C5-4D9C-90B9-F9EBE17F55CD}" srcOrd="3" destOrd="0" presId="urn:microsoft.com/office/officeart/2008/layout/VerticalCurvedList"/>
    <dgm:cxn modelId="{BCBC3B84-9097-4E7C-B37F-C054A6CFB62B}" type="presParOf" srcId="{B9A8A38B-3AB2-40E6-BAB8-9DE61A1FD0C9}" destId="{3EC3AA6D-43E4-4513-A887-3E9BF67E8D9F}" srcOrd="4" destOrd="0" presId="urn:microsoft.com/office/officeart/2008/layout/VerticalCurvedList"/>
    <dgm:cxn modelId="{AA3FFA47-B31E-4D8A-8057-03CA709859D8}" type="presParOf" srcId="{3EC3AA6D-43E4-4513-A887-3E9BF67E8D9F}" destId="{DB5D0937-01FF-4787-9E47-931585857CB2}" srcOrd="0" destOrd="0" presId="urn:microsoft.com/office/officeart/2008/layout/VerticalCurvedList"/>
    <dgm:cxn modelId="{9901CDE9-4313-440B-9510-6BE576496401}" type="presParOf" srcId="{B9A8A38B-3AB2-40E6-BAB8-9DE61A1FD0C9}" destId="{5CECC8C1-C447-4C0C-A800-F9054F9BEDA1}" srcOrd="5" destOrd="0" presId="urn:microsoft.com/office/officeart/2008/layout/VerticalCurvedList"/>
    <dgm:cxn modelId="{5C45D4DD-E1D6-43C4-A603-D4DAB70DE1B2}" type="presParOf" srcId="{B9A8A38B-3AB2-40E6-BAB8-9DE61A1FD0C9}" destId="{8D2B72EC-6B70-4B17-91DD-8461A6146C68}" srcOrd="6" destOrd="0" presId="urn:microsoft.com/office/officeart/2008/layout/VerticalCurvedList"/>
    <dgm:cxn modelId="{8DBF7716-8309-4F47-A20B-04EAD4015E42}" type="presParOf" srcId="{8D2B72EC-6B70-4B17-91DD-8461A6146C68}" destId="{5AF570E1-58A1-4596-B656-E6323CE94D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7A3B88-4969-402A-9A12-80AB386D6CB9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555B96D-4AB9-4980-9972-E7B8E776F85D}">
      <dgm:prSet phldrT="[Texto]"/>
      <dgm:spPr/>
      <dgm:t>
        <a:bodyPr/>
        <a:lstStyle/>
        <a:p>
          <a:r>
            <a:rPr lang="es-ES" dirty="0"/>
            <a:t>Perfil de protección</a:t>
          </a:r>
        </a:p>
      </dgm:t>
    </dgm:pt>
    <dgm:pt modelId="{9A5798E0-36EF-485B-BEEF-05ABD7A55E90}" type="parTrans" cxnId="{76F66943-3595-4B15-9679-275E43008A01}">
      <dgm:prSet/>
      <dgm:spPr/>
      <dgm:t>
        <a:bodyPr/>
        <a:lstStyle/>
        <a:p>
          <a:endParaRPr lang="es-ES"/>
        </a:p>
      </dgm:t>
    </dgm:pt>
    <dgm:pt modelId="{FAB5EA57-2F10-4AF2-87EE-B306C0DC53DB}" type="sibTrans" cxnId="{76F66943-3595-4B15-9679-275E43008A01}">
      <dgm:prSet/>
      <dgm:spPr/>
      <dgm:t>
        <a:bodyPr/>
        <a:lstStyle/>
        <a:p>
          <a:endParaRPr lang="es-ES"/>
        </a:p>
      </dgm:t>
    </dgm:pt>
    <dgm:pt modelId="{A9BB5CBA-8C5B-4A73-A45F-F45D3C5CB1E8}">
      <dgm:prSet phldrT="[Texto]"/>
      <dgm:spPr/>
      <dgm:t>
        <a:bodyPr/>
        <a:lstStyle/>
        <a:p>
          <a:r>
            <a:rPr lang="es-ES" dirty="0"/>
            <a:t>Declaración de seguridad</a:t>
          </a:r>
        </a:p>
      </dgm:t>
    </dgm:pt>
    <dgm:pt modelId="{D239FA94-7F85-45A8-9E34-6CCD5C8C2779}" type="parTrans" cxnId="{89F5F79E-810D-4C59-8C9B-AB9BDC0CAC98}">
      <dgm:prSet/>
      <dgm:spPr/>
      <dgm:t>
        <a:bodyPr/>
        <a:lstStyle/>
        <a:p>
          <a:endParaRPr lang="es-ES"/>
        </a:p>
      </dgm:t>
    </dgm:pt>
    <dgm:pt modelId="{B8C9E904-BD20-4253-8673-78CE043AAB1A}" type="sibTrans" cxnId="{89F5F79E-810D-4C59-8C9B-AB9BDC0CAC98}">
      <dgm:prSet/>
      <dgm:spPr/>
      <dgm:t>
        <a:bodyPr/>
        <a:lstStyle/>
        <a:p>
          <a:endParaRPr lang="es-ES"/>
        </a:p>
      </dgm:t>
    </dgm:pt>
    <dgm:pt modelId="{EF8E5EE6-2C48-48BD-AB79-9D5B53037756}">
      <dgm:prSet phldrT="[Texto]"/>
      <dgm:spPr/>
      <dgm:t>
        <a:bodyPr/>
        <a:lstStyle/>
        <a:p>
          <a:r>
            <a:rPr lang="es-ES" dirty="0"/>
            <a:t>Objeto a evaluar</a:t>
          </a:r>
        </a:p>
      </dgm:t>
    </dgm:pt>
    <dgm:pt modelId="{FBFB24B1-3AB5-4BC9-AADD-C011CEB55F8F}" type="parTrans" cxnId="{046841FE-540C-4926-A8F6-EAF85F198895}">
      <dgm:prSet/>
      <dgm:spPr/>
      <dgm:t>
        <a:bodyPr/>
        <a:lstStyle/>
        <a:p>
          <a:endParaRPr lang="es-ES"/>
        </a:p>
      </dgm:t>
    </dgm:pt>
    <dgm:pt modelId="{EEB76C6A-CC8F-42E1-BE48-8390C6664560}" type="sibTrans" cxnId="{046841FE-540C-4926-A8F6-EAF85F198895}">
      <dgm:prSet/>
      <dgm:spPr/>
      <dgm:t>
        <a:bodyPr/>
        <a:lstStyle/>
        <a:p>
          <a:endParaRPr lang="es-ES"/>
        </a:p>
      </dgm:t>
    </dgm:pt>
    <dgm:pt modelId="{D56E7844-7C87-4123-A90B-7EE7F3B7F648}" type="pres">
      <dgm:prSet presAssocID="{2F7A3B88-4969-402A-9A12-80AB386D6CB9}" presName="Name0" presStyleCnt="0">
        <dgm:presLayoutVars>
          <dgm:chMax val="7"/>
          <dgm:chPref val="7"/>
          <dgm:dir/>
        </dgm:presLayoutVars>
      </dgm:prSet>
      <dgm:spPr/>
    </dgm:pt>
    <dgm:pt modelId="{28EBDFDF-29B0-42E9-91E2-0DDC33956889}" type="pres">
      <dgm:prSet presAssocID="{2F7A3B88-4969-402A-9A12-80AB386D6CB9}" presName="Name1" presStyleCnt="0"/>
      <dgm:spPr/>
    </dgm:pt>
    <dgm:pt modelId="{2DD0DB8D-A769-4200-BB3E-65AF0414E643}" type="pres">
      <dgm:prSet presAssocID="{2F7A3B88-4969-402A-9A12-80AB386D6CB9}" presName="cycle" presStyleCnt="0"/>
      <dgm:spPr/>
    </dgm:pt>
    <dgm:pt modelId="{779D9C20-20B9-432D-A053-2F769E966FED}" type="pres">
      <dgm:prSet presAssocID="{2F7A3B88-4969-402A-9A12-80AB386D6CB9}" presName="srcNode" presStyleLbl="node1" presStyleIdx="0" presStyleCnt="3"/>
      <dgm:spPr/>
    </dgm:pt>
    <dgm:pt modelId="{FD7B53E4-183A-432E-BBBE-622C5748A650}" type="pres">
      <dgm:prSet presAssocID="{2F7A3B88-4969-402A-9A12-80AB386D6CB9}" presName="conn" presStyleLbl="parChTrans1D2" presStyleIdx="0" presStyleCnt="1"/>
      <dgm:spPr/>
    </dgm:pt>
    <dgm:pt modelId="{88D4E5EA-9844-4193-B2B8-F7A6986B2935}" type="pres">
      <dgm:prSet presAssocID="{2F7A3B88-4969-402A-9A12-80AB386D6CB9}" presName="extraNode" presStyleLbl="node1" presStyleIdx="0" presStyleCnt="3"/>
      <dgm:spPr/>
    </dgm:pt>
    <dgm:pt modelId="{14FBC4C2-E1BB-478C-AC9E-1B0094B515AF}" type="pres">
      <dgm:prSet presAssocID="{2F7A3B88-4969-402A-9A12-80AB386D6CB9}" presName="dstNode" presStyleLbl="node1" presStyleIdx="0" presStyleCnt="3"/>
      <dgm:spPr/>
    </dgm:pt>
    <dgm:pt modelId="{8C92AB48-CF2D-4B02-B00D-8AB9A06F6F5C}" type="pres">
      <dgm:prSet presAssocID="{9555B96D-4AB9-4980-9972-E7B8E776F85D}" presName="text_1" presStyleLbl="node1" presStyleIdx="0" presStyleCnt="3">
        <dgm:presLayoutVars>
          <dgm:bulletEnabled val="1"/>
        </dgm:presLayoutVars>
      </dgm:prSet>
      <dgm:spPr/>
    </dgm:pt>
    <dgm:pt modelId="{BAB4F8B0-BD50-4EA2-915E-49E0257C88D6}" type="pres">
      <dgm:prSet presAssocID="{9555B96D-4AB9-4980-9972-E7B8E776F85D}" presName="accent_1" presStyleCnt="0"/>
      <dgm:spPr/>
    </dgm:pt>
    <dgm:pt modelId="{22540D42-C778-4AE5-A6DD-DAB4DFBB830E}" type="pres">
      <dgm:prSet presAssocID="{9555B96D-4AB9-4980-9972-E7B8E776F85D}" presName="accentRepeatNode" presStyleLbl="solidFgAcc1" presStyleIdx="0" presStyleCnt="3"/>
      <dgm:spPr/>
    </dgm:pt>
    <dgm:pt modelId="{E46677EE-1BE3-4A89-94F7-5DFA369EA2BD}" type="pres">
      <dgm:prSet presAssocID="{A9BB5CBA-8C5B-4A73-A45F-F45D3C5CB1E8}" presName="text_2" presStyleLbl="node1" presStyleIdx="1" presStyleCnt="3">
        <dgm:presLayoutVars>
          <dgm:bulletEnabled val="1"/>
        </dgm:presLayoutVars>
      </dgm:prSet>
      <dgm:spPr/>
    </dgm:pt>
    <dgm:pt modelId="{D332C297-45B3-4D53-995A-CB5367667459}" type="pres">
      <dgm:prSet presAssocID="{A9BB5CBA-8C5B-4A73-A45F-F45D3C5CB1E8}" presName="accent_2" presStyleCnt="0"/>
      <dgm:spPr/>
    </dgm:pt>
    <dgm:pt modelId="{66B543FB-0150-4E7B-85DE-6DCC5D79339C}" type="pres">
      <dgm:prSet presAssocID="{A9BB5CBA-8C5B-4A73-A45F-F45D3C5CB1E8}" presName="accentRepeatNode" presStyleLbl="solidFgAcc1" presStyleIdx="1" presStyleCnt="3"/>
      <dgm:spPr/>
    </dgm:pt>
    <dgm:pt modelId="{688E026A-6482-47F1-AD96-D3C115036139}" type="pres">
      <dgm:prSet presAssocID="{EF8E5EE6-2C48-48BD-AB79-9D5B53037756}" presName="text_3" presStyleLbl="node1" presStyleIdx="2" presStyleCnt="3">
        <dgm:presLayoutVars>
          <dgm:bulletEnabled val="1"/>
        </dgm:presLayoutVars>
      </dgm:prSet>
      <dgm:spPr/>
    </dgm:pt>
    <dgm:pt modelId="{03660E34-BD22-41FB-97E7-5F128C395D01}" type="pres">
      <dgm:prSet presAssocID="{EF8E5EE6-2C48-48BD-AB79-9D5B53037756}" presName="accent_3" presStyleCnt="0"/>
      <dgm:spPr/>
    </dgm:pt>
    <dgm:pt modelId="{B142A29B-240D-4862-B096-4871A2053D6F}" type="pres">
      <dgm:prSet presAssocID="{EF8E5EE6-2C48-48BD-AB79-9D5B53037756}" presName="accentRepeatNode" presStyleLbl="solidFgAcc1" presStyleIdx="2" presStyleCnt="3"/>
      <dgm:spPr/>
    </dgm:pt>
  </dgm:ptLst>
  <dgm:cxnLst>
    <dgm:cxn modelId="{BCC48601-8512-4547-A920-D748498ADAA3}" type="presOf" srcId="{EF8E5EE6-2C48-48BD-AB79-9D5B53037756}" destId="{688E026A-6482-47F1-AD96-D3C115036139}" srcOrd="0" destOrd="0" presId="urn:microsoft.com/office/officeart/2008/layout/VerticalCurvedList"/>
    <dgm:cxn modelId="{68921F23-FC60-495F-AB6F-1A694466DBB3}" type="presOf" srcId="{9555B96D-4AB9-4980-9972-E7B8E776F85D}" destId="{8C92AB48-CF2D-4B02-B00D-8AB9A06F6F5C}" srcOrd="0" destOrd="0" presId="urn:microsoft.com/office/officeart/2008/layout/VerticalCurvedList"/>
    <dgm:cxn modelId="{29A1BE35-CC03-426A-B72B-F85C6DF9D303}" type="presOf" srcId="{A9BB5CBA-8C5B-4A73-A45F-F45D3C5CB1E8}" destId="{E46677EE-1BE3-4A89-94F7-5DFA369EA2BD}" srcOrd="0" destOrd="0" presId="urn:microsoft.com/office/officeart/2008/layout/VerticalCurvedList"/>
    <dgm:cxn modelId="{744B6B5B-7802-4E4A-90FA-87FCA29D1369}" type="presOf" srcId="{FAB5EA57-2F10-4AF2-87EE-B306C0DC53DB}" destId="{FD7B53E4-183A-432E-BBBE-622C5748A650}" srcOrd="0" destOrd="0" presId="urn:microsoft.com/office/officeart/2008/layout/VerticalCurvedList"/>
    <dgm:cxn modelId="{76F66943-3595-4B15-9679-275E43008A01}" srcId="{2F7A3B88-4969-402A-9A12-80AB386D6CB9}" destId="{9555B96D-4AB9-4980-9972-E7B8E776F85D}" srcOrd="0" destOrd="0" parTransId="{9A5798E0-36EF-485B-BEEF-05ABD7A55E90}" sibTransId="{FAB5EA57-2F10-4AF2-87EE-B306C0DC53DB}"/>
    <dgm:cxn modelId="{89F5F79E-810D-4C59-8C9B-AB9BDC0CAC98}" srcId="{2F7A3B88-4969-402A-9A12-80AB386D6CB9}" destId="{A9BB5CBA-8C5B-4A73-A45F-F45D3C5CB1E8}" srcOrd="1" destOrd="0" parTransId="{D239FA94-7F85-45A8-9E34-6CCD5C8C2779}" sibTransId="{B8C9E904-BD20-4253-8673-78CE043AAB1A}"/>
    <dgm:cxn modelId="{EC25CAB3-3911-491D-8835-1124B2BE1D18}" type="presOf" srcId="{2F7A3B88-4969-402A-9A12-80AB386D6CB9}" destId="{D56E7844-7C87-4123-A90B-7EE7F3B7F648}" srcOrd="0" destOrd="0" presId="urn:microsoft.com/office/officeart/2008/layout/VerticalCurvedList"/>
    <dgm:cxn modelId="{046841FE-540C-4926-A8F6-EAF85F198895}" srcId="{2F7A3B88-4969-402A-9A12-80AB386D6CB9}" destId="{EF8E5EE6-2C48-48BD-AB79-9D5B53037756}" srcOrd="2" destOrd="0" parTransId="{FBFB24B1-3AB5-4BC9-AADD-C011CEB55F8F}" sibTransId="{EEB76C6A-CC8F-42E1-BE48-8390C6664560}"/>
    <dgm:cxn modelId="{C800C72B-3F65-4B55-AC36-D04E263E19C3}" type="presParOf" srcId="{D56E7844-7C87-4123-A90B-7EE7F3B7F648}" destId="{28EBDFDF-29B0-42E9-91E2-0DDC33956889}" srcOrd="0" destOrd="0" presId="urn:microsoft.com/office/officeart/2008/layout/VerticalCurvedList"/>
    <dgm:cxn modelId="{67A54F85-B9DA-4FDB-A9AA-650E97402FF5}" type="presParOf" srcId="{28EBDFDF-29B0-42E9-91E2-0DDC33956889}" destId="{2DD0DB8D-A769-4200-BB3E-65AF0414E643}" srcOrd="0" destOrd="0" presId="urn:microsoft.com/office/officeart/2008/layout/VerticalCurvedList"/>
    <dgm:cxn modelId="{5E413E0B-6FF0-4E3A-9734-0AFBBBE1DB91}" type="presParOf" srcId="{2DD0DB8D-A769-4200-BB3E-65AF0414E643}" destId="{779D9C20-20B9-432D-A053-2F769E966FED}" srcOrd="0" destOrd="0" presId="urn:microsoft.com/office/officeart/2008/layout/VerticalCurvedList"/>
    <dgm:cxn modelId="{3E8BFCE8-65E4-4C23-841E-020D23267BCB}" type="presParOf" srcId="{2DD0DB8D-A769-4200-BB3E-65AF0414E643}" destId="{FD7B53E4-183A-432E-BBBE-622C5748A650}" srcOrd="1" destOrd="0" presId="urn:microsoft.com/office/officeart/2008/layout/VerticalCurvedList"/>
    <dgm:cxn modelId="{D61BED07-D766-455B-91F8-BF1F3D7B0A4D}" type="presParOf" srcId="{2DD0DB8D-A769-4200-BB3E-65AF0414E643}" destId="{88D4E5EA-9844-4193-B2B8-F7A6986B2935}" srcOrd="2" destOrd="0" presId="urn:microsoft.com/office/officeart/2008/layout/VerticalCurvedList"/>
    <dgm:cxn modelId="{404AE9F2-1AFB-4F1D-A325-32DDFF5F59E9}" type="presParOf" srcId="{2DD0DB8D-A769-4200-BB3E-65AF0414E643}" destId="{14FBC4C2-E1BB-478C-AC9E-1B0094B515AF}" srcOrd="3" destOrd="0" presId="urn:microsoft.com/office/officeart/2008/layout/VerticalCurvedList"/>
    <dgm:cxn modelId="{C2AC971B-29A6-4913-A7F5-B7A041134F6C}" type="presParOf" srcId="{28EBDFDF-29B0-42E9-91E2-0DDC33956889}" destId="{8C92AB48-CF2D-4B02-B00D-8AB9A06F6F5C}" srcOrd="1" destOrd="0" presId="urn:microsoft.com/office/officeart/2008/layout/VerticalCurvedList"/>
    <dgm:cxn modelId="{02CB5131-C7EA-4CD8-A799-38826016AB45}" type="presParOf" srcId="{28EBDFDF-29B0-42E9-91E2-0DDC33956889}" destId="{BAB4F8B0-BD50-4EA2-915E-49E0257C88D6}" srcOrd="2" destOrd="0" presId="urn:microsoft.com/office/officeart/2008/layout/VerticalCurvedList"/>
    <dgm:cxn modelId="{F47CF4C6-82AE-4E6C-A942-9D6CB66D6D00}" type="presParOf" srcId="{BAB4F8B0-BD50-4EA2-915E-49E0257C88D6}" destId="{22540D42-C778-4AE5-A6DD-DAB4DFBB830E}" srcOrd="0" destOrd="0" presId="urn:microsoft.com/office/officeart/2008/layout/VerticalCurvedList"/>
    <dgm:cxn modelId="{22E14F09-EF55-4ED8-B2E8-A2B7F70F2A4A}" type="presParOf" srcId="{28EBDFDF-29B0-42E9-91E2-0DDC33956889}" destId="{E46677EE-1BE3-4A89-94F7-5DFA369EA2BD}" srcOrd="3" destOrd="0" presId="urn:microsoft.com/office/officeart/2008/layout/VerticalCurvedList"/>
    <dgm:cxn modelId="{F470C56E-5286-4F3B-AE5D-10D6F4847C96}" type="presParOf" srcId="{28EBDFDF-29B0-42E9-91E2-0DDC33956889}" destId="{D332C297-45B3-4D53-995A-CB5367667459}" srcOrd="4" destOrd="0" presId="urn:microsoft.com/office/officeart/2008/layout/VerticalCurvedList"/>
    <dgm:cxn modelId="{F610ABFA-0C6B-421D-8FBA-D8E2EA276F0C}" type="presParOf" srcId="{D332C297-45B3-4D53-995A-CB5367667459}" destId="{66B543FB-0150-4E7B-85DE-6DCC5D79339C}" srcOrd="0" destOrd="0" presId="urn:microsoft.com/office/officeart/2008/layout/VerticalCurvedList"/>
    <dgm:cxn modelId="{5A54EB05-6533-4798-A4EF-4D423986236F}" type="presParOf" srcId="{28EBDFDF-29B0-42E9-91E2-0DDC33956889}" destId="{688E026A-6482-47F1-AD96-D3C115036139}" srcOrd="5" destOrd="0" presId="urn:microsoft.com/office/officeart/2008/layout/VerticalCurvedList"/>
    <dgm:cxn modelId="{C4268581-50E9-4917-8C21-EF88CFC2446A}" type="presParOf" srcId="{28EBDFDF-29B0-42E9-91E2-0DDC33956889}" destId="{03660E34-BD22-41FB-97E7-5F128C395D01}" srcOrd="6" destOrd="0" presId="urn:microsoft.com/office/officeart/2008/layout/VerticalCurvedList"/>
    <dgm:cxn modelId="{FDA1FB2B-06D4-4EF4-891F-33B75517C4BB}" type="presParOf" srcId="{03660E34-BD22-41FB-97E7-5F128C395D01}" destId="{B142A29B-240D-4862-B096-4871A2053D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04E467-BB06-4E1D-81EF-AEA9B8BCAECC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5B5A8F5-AD60-4F35-934A-FE714F4B6015}">
      <dgm:prSet phldrT="[Texto]"/>
      <dgm:spPr/>
      <dgm:t>
        <a:bodyPr/>
        <a:lstStyle/>
        <a:p>
          <a:r>
            <a:rPr lang="es-ES" dirty="0"/>
            <a:t>Evaluación del perfil de protección</a:t>
          </a:r>
        </a:p>
      </dgm:t>
    </dgm:pt>
    <dgm:pt modelId="{9D3172F1-E8C4-4F3A-9429-733E6B56A9B0}" type="parTrans" cxnId="{E7777250-6B8A-4F99-9F68-A80D5A48FAC6}">
      <dgm:prSet/>
      <dgm:spPr/>
      <dgm:t>
        <a:bodyPr/>
        <a:lstStyle/>
        <a:p>
          <a:endParaRPr lang="es-ES"/>
        </a:p>
      </dgm:t>
    </dgm:pt>
    <dgm:pt modelId="{D3C0B85F-B64B-49BD-A0C7-D35A3FB985C1}" type="sibTrans" cxnId="{E7777250-6B8A-4F99-9F68-A80D5A48FAC6}">
      <dgm:prSet/>
      <dgm:spPr/>
      <dgm:t>
        <a:bodyPr/>
        <a:lstStyle/>
        <a:p>
          <a:endParaRPr lang="es-ES"/>
        </a:p>
      </dgm:t>
    </dgm:pt>
    <dgm:pt modelId="{EBD79D04-0F0B-49D9-8D50-326C50D6365C}">
      <dgm:prSet phldrT="[Texto]"/>
      <dgm:spPr/>
      <dgm:t>
        <a:bodyPr/>
        <a:lstStyle/>
        <a:p>
          <a:r>
            <a:rPr lang="es-ES" dirty="0"/>
            <a:t>Evaluación de la declaración de seguridad</a:t>
          </a:r>
        </a:p>
      </dgm:t>
    </dgm:pt>
    <dgm:pt modelId="{31478CC4-F864-45BD-B02C-84B3EFF1AEC2}" type="parTrans" cxnId="{0525C626-5C7D-4A39-9799-AE08595C07F6}">
      <dgm:prSet/>
      <dgm:spPr/>
      <dgm:t>
        <a:bodyPr/>
        <a:lstStyle/>
        <a:p>
          <a:endParaRPr lang="es-ES"/>
        </a:p>
      </dgm:t>
    </dgm:pt>
    <dgm:pt modelId="{9695C1C3-0D2B-4086-BE11-A1E47ACB089A}" type="sibTrans" cxnId="{0525C626-5C7D-4A39-9799-AE08595C07F6}">
      <dgm:prSet/>
      <dgm:spPr/>
      <dgm:t>
        <a:bodyPr/>
        <a:lstStyle/>
        <a:p>
          <a:endParaRPr lang="es-ES"/>
        </a:p>
      </dgm:t>
    </dgm:pt>
    <dgm:pt modelId="{16EF2C33-F528-4827-8585-85935C5794B4}">
      <dgm:prSet phldrT="[Texto]"/>
      <dgm:spPr/>
      <dgm:t>
        <a:bodyPr/>
        <a:lstStyle/>
        <a:p>
          <a:r>
            <a:rPr lang="es-ES" dirty="0"/>
            <a:t>Evaluación del objeto</a:t>
          </a:r>
        </a:p>
      </dgm:t>
    </dgm:pt>
    <dgm:pt modelId="{4B5F8190-0369-4183-98D9-AEE707D376CE}" type="parTrans" cxnId="{4ACC5706-B8EC-4FFF-A904-523CDA7E1222}">
      <dgm:prSet/>
      <dgm:spPr/>
      <dgm:t>
        <a:bodyPr/>
        <a:lstStyle/>
        <a:p>
          <a:endParaRPr lang="es-ES"/>
        </a:p>
      </dgm:t>
    </dgm:pt>
    <dgm:pt modelId="{DBFD946C-117B-434A-9BC2-6A3B374412F3}" type="sibTrans" cxnId="{4ACC5706-B8EC-4FFF-A904-523CDA7E1222}">
      <dgm:prSet/>
      <dgm:spPr/>
      <dgm:t>
        <a:bodyPr/>
        <a:lstStyle/>
        <a:p>
          <a:endParaRPr lang="es-ES"/>
        </a:p>
      </dgm:t>
    </dgm:pt>
    <dgm:pt modelId="{49CA3B77-A9E7-46EC-B0E3-DE643370E0EC}" type="pres">
      <dgm:prSet presAssocID="{8E04E467-BB06-4E1D-81EF-AEA9B8BCAECC}" presName="Name0" presStyleCnt="0">
        <dgm:presLayoutVars>
          <dgm:chMax val="7"/>
          <dgm:chPref val="7"/>
          <dgm:dir/>
        </dgm:presLayoutVars>
      </dgm:prSet>
      <dgm:spPr/>
    </dgm:pt>
    <dgm:pt modelId="{C68D6839-43F7-4DCD-A3D5-1E7D7DD73326}" type="pres">
      <dgm:prSet presAssocID="{8E04E467-BB06-4E1D-81EF-AEA9B8BCAECC}" presName="Name1" presStyleCnt="0"/>
      <dgm:spPr/>
    </dgm:pt>
    <dgm:pt modelId="{502A403E-A965-4DFF-BE80-93EE8584B6A9}" type="pres">
      <dgm:prSet presAssocID="{8E04E467-BB06-4E1D-81EF-AEA9B8BCAECC}" presName="cycle" presStyleCnt="0"/>
      <dgm:spPr/>
    </dgm:pt>
    <dgm:pt modelId="{1BE290F7-74C7-46F0-9271-EA90011EAE87}" type="pres">
      <dgm:prSet presAssocID="{8E04E467-BB06-4E1D-81EF-AEA9B8BCAECC}" presName="srcNode" presStyleLbl="node1" presStyleIdx="0" presStyleCnt="3"/>
      <dgm:spPr/>
    </dgm:pt>
    <dgm:pt modelId="{08262A1A-E184-4C3B-A1AF-B3910193C35A}" type="pres">
      <dgm:prSet presAssocID="{8E04E467-BB06-4E1D-81EF-AEA9B8BCAECC}" presName="conn" presStyleLbl="parChTrans1D2" presStyleIdx="0" presStyleCnt="1"/>
      <dgm:spPr/>
    </dgm:pt>
    <dgm:pt modelId="{FF9844E9-AA10-4A99-8C96-8769914A7480}" type="pres">
      <dgm:prSet presAssocID="{8E04E467-BB06-4E1D-81EF-AEA9B8BCAECC}" presName="extraNode" presStyleLbl="node1" presStyleIdx="0" presStyleCnt="3"/>
      <dgm:spPr/>
    </dgm:pt>
    <dgm:pt modelId="{63D2271B-B4C0-45D7-B3F2-F6C92691E571}" type="pres">
      <dgm:prSet presAssocID="{8E04E467-BB06-4E1D-81EF-AEA9B8BCAECC}" presName="dstNode" presStyleLbl="node1" presStyleIdx="0" presStyleCnt="3"/>
      <dgm:spPr/>
    </dgm:pt>
    <dgm:pt modelId="{1ED7C303-604F-4DF0-90CD-0A0BD8F4899A}" type="pres">
      <dgm:prSet presAssocID="{45B5A8F5-AD60-4F35-934A-FE714F4B6015}" presName="text_1" presStyleLbl="node1" presStyleIdx="0" presStyleCnt="3">
        <dgm:presLayoutVars>
          <dgm:bulletEnabled val="1"/>
        </dgm:presLayoutVars>
      </dgm:prSet>
      <dgm:spPr/>
    </dgm:pt>
    <dgm:pt modelId="{667849C3-BF5F-4491-B42A-E9E4B85DBE0C}" type="pres">
      <dgm:prSet presAssocID="{45B5A8F5-AD60-4F35-934A-FE714F4B6015}" presName="accent_1" presStyleCnt="0"/>
      <dgm:spPr/>
    </dgm:pt>
    <dgm:pt modelId="{CAECA920-F4D3-44E6-8E4A-09AC810B8104}" type="pres">
      <dgm:prSet presAssocID="{45B5A8F5-AD60-4F35-934A-FE714F4B6015}" presName="accentRepeatNode" presStyleLbl="solidFgAcc1" presStyleIdx="0" presStyleCnt="3"/>
      <dgm:spPr/>
    </dgm:pt>
    <dgm:pt modelId="{4C24770F-5AD9-4AED-BB51-CE3F393C9C41}" type="pres">
      <dgm:prSet presAssocID="{EBD79D04-0F0B-49D9-8D50-326C50D6365C}" presName="text_2" presStyleLbl="node1" presStyleIdx="1" presStyleCnt="3">
        <dgm:presLayoutVars>
          <dgm:bulletEnabled val="1"/>
        </dgm:presLayoutVars>
      </dgm:prSet>
      <dgm:spPr/>
    </dgm:pt>
    <dgm:pt modelId="{20499D5C-E737-4675-B356-80F7BCAF910B}" type="pres">
      <dgm:prSet presAssocID="{EBD79D04-0F0B-49D9-8D50-326C50D6365C}" presName="accent_2" presStyleCnt="0"/>
      <dgm:spPr/>
    </dgm:pt>
    <dgm:pt modelId="{4C611D72-1B0C-4974-8002-BAB8586F0982}" type="pres">
      <dgm:prSet presAssocID="{EBD79D04-0F0B-49D9-8D50-326C50D6365C}" presName="accentRepeatNode" presStyleLbl="solidFgAcc1" presStyleIdx="1" presStyleCnt="3"/>
      <dgm:spPr/>
    </dgm:pt>
    <dgm:pt modelId="{7A9621D2-8A23-41E0-B73E-33F5DDE3F168}" type="pres">
      <dgm:prSet presAssocID="{16EF2C33-F528-4827-8585-85935C5794B4}" presName="text_3" presStyleLbl="node1" presStyleIdx="2" presStyleCnt="3">
        <dgm:presLayoutVars>
          <dgm:bulletEnabled val="1"/>
        </dgm:presLayoutVars>
      </dgm:prSet>
      <dgm:spPr/>
    </dgm:pt>
    <dgm:pt modelId="{73EFC776-CB6C-4FE2-BD8A-7B2B8A08D6A8}" type="pres">
      <dgm:prSet presAssocID="{16EF2C33-F528-4827-8585-85935C5794B4}" presName="accent_3" presStyleCnt="0"/>
      <dgm:spPr/>
    </dgm:pt>
    <dgm:pt modelId="{3DD3D0D7-FCBF-48B0-9624-D10207C6ECC7}" type="pres">
      <dgm:prSet presAssocID="{16EF2C33-F528-4827-8585-85935C5794B4}" presName="accentRepeatNode" presStyleLbl="solidFgAcc1" presStyleIdx="2" presStyleCnt="3"/>
      <dgm:spPr/>
    </dgm:pt>
  </dgm:ptLst>
  <dgm:cxnLst>
    <dgm:cxn modelId="{4ACC5706-B8EC-4FFF-A904-523CDA7E1222}" srcId="{8E04E467-BB06-4E1D-81EF-AEA9B8BCAECC}" destId="{16EF2C33-F528-4827-8585-85935C5794B4}" srcOrd="2" destOrd="0" parTransId="{4B5F8190-0369-4183-98D9-AEE707D376CE}" sibTransId="{DBFD946C-117B-434A-9BC2-6A3B374412F3}"/>
    <dgm:cxn modelId="{0525C626-5C7D-4A39-9799-AE08595C07F6}" srcId="{8E04E467-BB06-4E1D-81EF-AEA9B8BCAECC}" destId="{EBD79D04-0F0B-49D9-8D50-326C50D6365C}" srcOrd="1" destOrd="0" parTransId="{31478CC4-F864-45BD-B02C-84B3EFF1AEC2}" sibTransId="{9695C1C3-0D2B-4086-BE11-A1E47ACB089A}"/>
    <dgm:cxn modelId="{E7777250-6B8A-4F99-9F68-A80D5A48FAC6}" srcId="{8E04E467-BB06-4E1D-81EF-AEA9B8BCAECC}" destId="{45B5A8F5-AD60-4F35-934A-FE714F4B6015}" srcOrd="0" destOrd="0" parTransId="{9D3172F1-E8C4-4F3A-9429-733E6B56A9B0}" sibTransId="{D3C0B85F-B64B-49BD-A0C7-D35A3FB985C1}"/>
    <dgm:cxn modelId="{F43A5E54-5A2F-4C0C-927F-9A77E7425952}" type="presOf" srcId="{EBD79D04-0F0B-49D9-8D50-326C50D6365C}" destId="{4C24770F-5AD9-4AED-BB51-CE3F393C9C41}" srcOrd="0" destOrd="0" presId="urn:microsoft.com/office/officeart/2008/layout/VerticalCurvedList"/>
    <dgm:cxn modelId="{DEFA3490-E0F6-48FD-8662-BB2A28A32E32}" type="presOf" srcId="{16EF2C33-F528-4827-8585-85935C5794B4}" destId="{7A9621D2-8A23-41E0-B73E-33F5DDE3F168}" srcOrd="0" destOrd="0" presId="urn:microsoft.com/office/officeart/2008/layout/VerticalCurvedList"/>
    <dgm:cxn modelId="{4E92F3C8-07D1-40C7-9999-D87BAA7C30DA}" type="presOf" srcId="{8E04E467-BB06-4E1D-81EF-AEA9B8BCAECC}" destId="{49CA3B77-A9E7-46EC-B0E3-DE643370E0EC}" srcOrd="0" destOrd="0" presId="urn:microsoft.com/office/officeart/2008/layout/VerticalCurvedList"/>
    <dgm:cxn modelId="{8577DBDA-46A5-4725-BE9B-0BC7DA327930}" type="presOf" srcId="{D3C0B85F-B64B-49BD-A0C7-D35A3FB985C1}" destId="{08262A1A-E184-4C3B-A1AF-B3910193C35A}" srcOrd="0" destOrd="0" presId="urn:microsoft.com/office/officeart/2008/layout/VerticalCurvedList"/>
    <dgm:cxn modelId="{4BC704F0-3074-4DA8-94FD-57A57983BD20}" type="presOf" srcId="{45B5A8F5-AD60-4F35-934A-FE714F4B6015}" destId="{1ED7C303-604F-4DF0-90CD-0A0BD8F4899A}" srcOrd="0" destOrd="0" presId="urn:microsoft.com/office/officeart/2008/layout/VerticalCurvedList"/>
    <dgm:cxn modelId="{73A6460B-247C-4E33-AC57-F794A4A2A9AC}" type="presParOf" srcId="{49CA3B77-A9E7-46EC-B0E3-DE643370E0EC}" destId="{C68D6839-43F7-4DCD-A3D5-1E7D7DD73326}" srcOrd="0" destOrd="0" presId="urn:microsoft.com/office/officeart/2008/layout/VerticalCurvedList"/>
    <dgm:cxn modelId="{258C90A8-131A-4339-A2B6-A1DF33AC1E6E}" type="presParOf" srcId="{C68D6839-43F7-4DCD-A3D5-1E7D7DD73326}" destId="{502A403E-A965-4DFF-BE80-93EE8584B6A9}" srcOrd="0" destOrd="0" presId="urn:microsoft.com/office/officeart/2008/layout/VerticalCurvedList"/>
    <dgm:cxn modelId="{866E4D2D-798B-49B7-A878-C9E97CB9D629}" type="presParOf" srcId="{502A403E-A965-4DFF-BE80-93EE8584B6A9}" destId="{1BE290F7-74C7-46F0-9271-EA90011EAE87}" srcOrd="0" destOrd="0" presId="urn:microsoft.com/office/officeart/2008/layout/VerticalCurvedList"/>
    <dgm:cxn modelId="{BF507A60-82CA-456A-B403-09E4FE9BE2B2}" type="presParOf" srcId="{502A403E-A965-4DFF-BE80-93EE8584B6A9}" destId="{08262A1A-E184-4C3B-A1AF-B3910193C35A}" srcOrd="1" destOrd="0" presId="urn:microsoft.com/office/officeart/2008/layout/VerticalCurvedList"/>
    <dgm:cxn modelId="{3742117E-739C-47A5-B738-157422811146}" type="presParOf" srcId="{502A403E-A965-4DFF-BE80-93EE8584B6A9}" destId="{FF9844E9-AA10-4A99-8C96-8769914A7480}" srcOrd="2" destOrd="0" presId="urn:microsoft.com/office/officeart/2008/layout/VerticalCurvedList"/>
    <dgm:cxn modelId="{E9F617F6-C999-49AB-AB79-5C7BD1A7C920}" type="presParOf" srcId="{502A403E-A965-4DFF-BE80-93EE8584B6A9}" destId="{63D2271B-B4C0-45D7-B3F2-F6C92691E571}" srcOrd="3" destOrd="0" presId="urn:microsoft.com/office/officeart/2008/layout/VerticalCurvedList"/>
    <dgm:cxn modelId="{AA6638E1-5E70-4F92-A8D5-EAD999AB01EA}" type="presParOf" srcId="{C68D6839-43F7-4DCD-A3D5-1E7D7DD73326}" destId="{1ED7C303-604F-4DF0-90CD-0A0BD8F4899A}" srcOrd="1" destOrd="0" presId="urn:microsoft.com/office/officeart/2008/layout/VerticalCurvedList"/>
    <dgm:cxn modelId="{E50AA921-D81E-4FA9-A663-831C6451FB6D}" type="presParOf" srcId="{C68D6839-43F7-4DCD-A3D5-1E7D7DD73326}" destId="{667849C3-BF5F-4491-B42A-E9E4B85DBE0C}" srcOrd="2" destOrd="0" presId="urn:microsoft.com/office/officeart/2008/layout/VerticalCurvedList"/>
    <dgm:cxn modelId="{6CDCA84C-0323-494B-9907-58316DB881B3}" type="presParOf" srcId="{667849C3-BF5F-4491-B42A-E9E4B85DBE0C}" destId="{CAECA920-F4D3-44E6-8E4A-09AC810B8104}" srcOrd="0" destOrd="0" presId="urn:microsoft.com/office/officeart/2008/layout/VerticalCurvedList"/>
    <dgm:cxn modelId="{180E62B6-FDCF-4B15-9C85-0ABC57A9BD04}" type="presParOf" srcId="{C68D6839-43F7-4DCD-A3D5-1E7D7DD73326}" destId="{4C24770F-5AD9-4AED-BB51-CE3F393C9C41}" srcOrd="3" destOrd="0" presId="urn:microsoft.com/office/officeart/2008/layout/VerticalCurvedList"/>
    <dgm:cxn modelId="{59B4B84B-5A07-4340-B2BC-5CAD1181A566}" type="presParOf" srcId="{C68D6839-43F7-4DCD-A3D5-1E7D7DD73326}" destId="{20499D5C-E737-4675-B356-80F7BCAF910B}" srcOrd="4" destOrd="0" presId="urn:microsoft.com/office/officeart/2008/layout/VerticalCurvedList"/>
    <dgm:cxn modelId="{BCFB4C0A-1BC7-44DD-A059-F6C06CE79C83}" type="presParOf" srcId="{20499D5C-E737-4675-B356-80F7BCAF910B}" destId="{4C611D72-1B0C-4974-8002-BAB8586F0982}" srcOrd="0" destOrd="0" presId="urn:microsoft.com/office/officeart/2008/layout/VerticalCurvedList"/>
    <dgm:cxn modelId="{654D0D65-E893-4FB7-BAF6-5D63180ABEBD}" type="presParOf" srcId="{C68D6839-43F7-4DCD-A3D5-1E7D7DD73326}" destId="{7A9621D2-8A23-41E0-B73E-33F5DDE3F168}" srcOrd="5" destOrd="0" presId="urn:microsoft.com/office/officeart/2008/layout/VerticalCurvedList"/>
    <dgm:cxn modelId="{C65C9DB0-71E1-4D74-804B-8F419F3F5B42}" type="presParOf" srcId="{C68D6839-43F7-4DCD-A3D5-1E7D7DD73326}" destId="{73EFC776-CB6C-4FE2-BD8A-7B2B8A08D6A8}" srcOrd="6" destOrd="0" presId="urn:microsoft.com/office/officeart/2008/layout/VerticalCurvedList"/>
    <dgm:cxn modelId="{BC2CB774-330B-403D-AF6D-FE6468B29241}" type="presParOf" srcId="{73EFC776-CB6C-4FE2-BD8A-7B2B8A08D6A8}" destId="{3DD3D0D7-FCBF-48B0-9624-D10207C6EC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2C27ECC-DEB5-460D-812C-BA83051738F3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E475CF9-8715-431C-B519-E130FAFE3C1C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Contribuir a la mejor identificación y ordenación de las normas de gestión de seguridad de la información</a:t>
          </a:r>
        </a:p>
      </dgm:t>
    </dgm:pt>
    <dgm:pt modelId="{6DAA1CF2-F2EF-4BA3-A61D-A399C9CEAC8D}" type="parTrans" cxnId="{14761DDD-EA38-4849-BF63-F50D568AB4EC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2C1C4913-EF84-4889-B0B1-D47AD277089A}" type="sibTrans" cxnId="{14761DDD-EA38-4849-BF63-F50D568AB4EC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9E232935-F030-433D-9814-A341C11D2519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Proporcionar un marco homogéneo de normas y directrices</a:t>
          </a:r>
        </a:p>
      </dgm:t>
    </dgm:pt>
    <dgm:pt modelId="{D9349E7F-9202-49D1-9D6B-7674EF728374}" type="parTrans" cxnId="{D0C94CD3-B050-4A53-9C57-E85881785B0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B630A982-0A1B-4AC9-B302-7F6F21AC7547}" type="sibTrans" cxnId="{D0C94CD3-B050-4A53-9C57-E85881785B0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8259C9F1-A10B-4ED8-8477-4C2A170E5D2E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Proporcionar requisitos, metodologías y técnicas de valoración</a:t>
          </a:r>
        </a:p>
      </dgm:t>
    </dgm:pt>
    <dgm:pt modelId="{B95169A9-AA0D-4FF5-AA0C-B1329DEAF64A}" type="parTrans" cxnId="{B81C3A7E-173E-4F56-9433-1DDF8644780C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8482BBEC-EC6C-4FA6-9F81-3BF34E7EE806}" type="sibTrans" cxnId="{B81C3A7E-173E-4F56-9433-1DDF8644780C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7BAE5588-0C7E-4AFC-B8FB-2F3E45050A58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Evitar el solapamiento de las normas y favorecer la armonización </a:t>
          </a:r>
        </a:p>
      </dgm:t>
    </dgm:pt>
    <dgm:pt modelId="{44E4556A-6AA8-4F1F-AF85-7B0539662F08}" type="parTrans" cxnId="{7BCC5129-F153-4094-8249-77C7489C6911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7CC51FEE-B724-4700-8E66-261D62A62C1D}" type="sibTrans" cxnId="{7BCC5129-F153-4094-8249-77C7489C6911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ECA95E2B-53DE-4F45-9B86-2E15EFFB509E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Alinearse con los principios generalmente aceptados relativos al gobierno de las organizaciones</a:t>
          </a:r>
        </a:p>
      </dgm:t>
    </dgm:pt>
    <dgm:pt modelId="{2789C4B4-F477-47D0-8662-CC9CEAC8D35C}" type="parTrans" cxnId="{1343EBCD-FC72-4E3A-8E31-9F53BD24A489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5535B814-0BF7-439F-B669-FB129922DCEE}" type="sibTrans" cxnId="{1343EBCD-FC72-4E3A-8E31-9F53BD24A489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2B795122-786D-4315-8A42-27C2487DAD85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Seguir las directrices de seguridad y de privacidad de la OCDE</a:t>
          </a:r>
        </a:p>
      </dgm:t>
    </dgm:pt>
    <dgm:pt modelId="{06B25720-8D7C-4B8E-8E09-11D6172C6493}" type="parTrans" cxnId="{45925CA6-713C-4D56-8417-F7C6A88AAC7B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A8F7F079-10C6-44BF-A469-E9357D26842C}" type="sibTrans" cxnId="{45925CA6-713C-4D56-8417-F7C6A88AAC7B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FB6C0E63-09B5-4891-A563-2081A5AAF6A7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Emplear un lenguaje y métodos comunes</a:t>
          </a:r>
        </a:p>
      </dgm:t>
    </dgm:pt>
    <dgm:pt modelId="{06D06270-3174-4C24-BE1F-1418FCC30534}" type="parTrans" cxnId="{A6FE5F3C-6049-458F-801C-CD13F341BF23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233E7D80-87AA-496B-BE70-5924FF95E3B4}" type="sibTrans" cxnId="{A6FE5F3C-6049-458F-801C-CD13F341BF23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AE90C807-8215-4029-8A65-F3105AFC5CC7}" type="pres">
      <dgm:prSet presAssocID="{D2C27ECC-DEB5-460D-812C-BA83051738F3}" presName="Name0" presStyleCnt="0">
        <dgm:presLayoutVars>
          <dgm:chMax val="7"/>
          <dgm:chPref val="7"/>
          <dgm:dir/>
        </dgm:presLayoutVars>
      </dgm:prSet>
      <dgm:spPr/>
    </dgm:pt>
    <dgm:pt modelId="{33ED5547-0093-4F66-8426-BE8F71C8B4C1}" type="pres">
      <dgm:prSet presAssocID="{D2C27ECC-DEB5-460D-812C-BA83051738F3}" presName="Name1" presStyleCnt="0"/>
      <dgm:spPr/>
    </dgm:pt>
    <dgm:pt modelId="{9AD8A10D-E2AA-409A-AAB4-AE311FC002F0}" type="pres">
      <dgm:prSet presAssocID="{D2C27ECC-DEB5-460D-812C-BA83051738F3}" presName="cycle" presStyleCnt="0"/>
      <dgm:spPr/>
    </dgm:pt>
    <dgm:pt modelId="{24254711-3D8C-4A11-BB35-00D1FEA93614}" type="pres">
      <dgm:prSet presAssocID="{D2C27ECC-DEB5-460D-812C-BA83051738F3}" presName="srcNode" presStyleLbl="node1" presStyleIdx="0" presStyleCnt="7"/>
      <dgm:spPr/>
    </dgm:pt>
    <dgm:pt modelId="{219B6F30-4FC7-42C2-ABBA-837D252084BA}" type="pres">
      <dgm:prSet presAssocID="{D2C27ECC-DEB5-460D-812C-BA83051738F3}" presName="conn" presStyleLbl="parChTrans1D2" presStyleIdx="0" presStyleCnt="1"/>
      <dgm:spPr/>
    </dgm:pt>
    <dgm:pt modelId="{9820A985-F740-481C-9FBB-E4610B99AD03}" type="pres">
      <dgm:prSet presAssocID="{D2C27ECC-DEB5-460D-812C-BA83051738F3}" presName="extraNode" presStyleLbl="node1" presStyleIdx="0" presStyleCnt="7"/>
      <dgm:spPr/>
    </dgm:pt>
    <dgm:pt modelId="{1CDBA2DF-5C2A-4393-AA38-F976C682A339}" type="pres">
      <dgm:prSet presAssocID="{D2C27ECC-DEB5-460D-812C-BA83051738F3}" presName="dstNode" presStyleLbl="node1" presStyleIdx="0" presStyleCnt="7"/>
      <dgm:spPr/>
    </dgm:pt>
    <dgm:pt modelId="{0335CAF5-3096-4E31-813E-BEF7B5CD79FA}" type="pres">
      <dgm:prSet presAssocID="{9E475CF9-8715-431C-B519-E130FAFE3C1C}" presName="text_1" presStyleLbl="node1" presStyleIdx="0" presStyleCnt="7">
        <dgm:presLayoutVars>
          <dgm:bulletEnabled val="1"/>
        </dgm:presLayoutVars>
      </dgm:prSet>
      <dgm:spPr/>
    </dgm:pt>
    <dgm:pt modelId="{C1FAC614-6134-4D1D-BB79-52B90D669C4D}" type="pres">
      <dgm:prSet presAssocID="{9E475CF9-8715-431C-B519-E130FAFE3C1C}" presName="accent_1" presStyleCnt="0"/>
      <dgm:spPr/>
    </dgm:pt>
    <dgm:pt modelId="{EEED3153-F597-48E0-97BE-3814A9210FDB}" type="pres">
      <dgm:prSet presAssocID="{9E475CF9-8715-431C-B519-E130FAFE3C1C}" presName="accentRepeatNode" presStyleLbl="solidFgAcc1" presStyleIdx="0" presStyleCnt="7"/>
      <dgm:spPr/>
    </dgm:pt>
    <dgm:pt modelId="{9517EF1A-1B3F-450A-A698-DF3832F19C19}" type="pres">
      <dgm:prSet presAssocID="{9E232935-F030-433D-9814-A341C11D2519}" presName="text_2" presStyleLbl="node1" presStyleIdx="1" presStyleCnt="7">
        <dgm:presLayoutVars>
          <dgm:bulletEnabled val="1"/>
        </dgm:presLayoutVars>
      </dgm:prSet>
      <dgm:spPr/>
    </dgm:pt>
    <dgm:pt modelId="{ADDE484D-F589-4604-97FC-2EC4A1AE3710}" type="pres">
      <dgm:prSet presAssocID="{9E232935-F030-433D-9814-A341C11D2519}" presName="accent_2" presStyleCnt="0"/>
      <dgm:spPr/>
    </dgm:pt>
    <dgm:pt modelId="{C588D69C-F9C0-44B3-95EA-70737325487E}" type="pres">
      <dgm:prSet presAssocID="{9E232935-F030-433D-9814-A341C11D2519}" presName="accentRepeatNode" presStyleLbl="solidFgAcc1" presStyleIdx="1" presStyleCnt="7"/>
      <dgm:spPr/>
    </dgm:pt>
    <dgm:pt modelId="{BA772EA7-7069-4303-A338-F57780908C15}" type="pres">
      <dgm:prSet presAssocID="{8259C9F1-A10B-4ED8-8477-4C2A170E5D2E}" presName="text_3" presStyleLbl="node1" presStyleIdx="2" presStyleCnt="7">
        <dgm:presLayoutVars>
          <dgm:bulletEnabled val="1"/>
        </dgm:presLayoutVars>
      </dgm:prSet>
      <dgm:spPr/>
    </dgm:pt>
    <dgm:pt modelId="{DBF96185-D5D2-44AC-8A2E-2810A41F1EB6}" type="pres">
      <dgm:prSet presAssocID="{8259C9F1-A10B-4ED8-8477-4C2A170E5D2E}" presName="accent_3" presStyleCnt="0"/>
      <dgm:spPr/>
    </dgm:pt>
    <dgm:pt modelId="{1E8B2850-600C-45D5-953B-B2858E0BDE28}" type="pres">
      <dgm:prSet presAssocID="{8259C9F1-A10B-4ED8-8477-4C2A170E5D2E}" presName="accentRepeatNode" presStyleLbl="solidFgAcc1" presStyleIdx="2" presStyleCnt="7"/>
      <dgm:spPr/>
    </dgm:pt>
    <dgm:pt modelId="{62C57750-A365-47D7-9B64-4F3CDFB1F490}" type="pres">
      <dgm:prSet presAssocID="{7BAE5588-0C7E-4AFC-B8FB-2F3E45050A58}" presName="text_4" presStyleLbl="node1" presStyleIdx="3" presStyleCnt="7">
        <dgm:presLayoutVars>
          <dgm:bulletEnabled val="1"/>
        </dgm:presLayoutVars>
      </dgm:prSet>
      <dgm:spPr/>
    </dgm:pt>
    <dgm:pt modelId="{0E1F4AFC-6D31-44BC-8CA7-FD1AF281E530}" type="pres">
      <dgm:prSet presAssocID="{7BAE5588-0C7E-4AFC-B8FB-2F3E45050A58}" presName="accent_4" presStyleCnt="0"/>
      <dgm:spPr/>
    </dgm:pt>
    <dgm:pt modelId="{4568AEAE-FFB8-4C6A-A797-D69B2D711BFF}" type="pres">
      <dgm:prSet presAssocID="{7BAE5588-0C7E-4AFC-B8FB-2F3E45050A58}" presName="accentRepeatNode" presStyleLbl="solidFgAcc1" presStyleIdx="3" presStyleCnt="7"/>
      <dgm:spPr/>
    </dgm:pt>
    <dgm:pt modelId="{37CBD788-F6F7-4A33-8FBB-6A6707E2EE41}" type="pres">
      <dgm:prSet presAssocID="{ECA95E2B-53DE-4F45-9B86-2E15EFFB509E}" presName="text_5" presStyleLbl="node1" presStyleIdx="4" presStyleCnt="7">
        <dgm:presLayoutVars>
          <dgm:bulletEnabled val="1"/>
        </dgm:presLayoutVars>
      </dgm:prSet>
      <dgm:spPr/>
    </dgm:pt>
    <dgm:pt modelId="{3633923A-03A4-41A7-807D-D45BF0B00ABB}" type="pres">
      <dgm:prSet presAssocID="{ECA95E2B-53DE-4F45-9B86-2E15EFFB509E}" presName="accent_5" presStyleCnt="0"/>
      <dgm:spPr/>
    </dgm:pt>
    <dgm:pt modelId="{FB9CF186-D5F5-493C-BBA8-62CABD71C1A5}" type="pres">
      <dgm:prSet presAssocID="{ECA95E2B-53DE-4F45-9B86-2E15EFFB509E}" presName="accentRepeatNode" presStyleLbl="solidFgAcc1" presStyleIdx="4" presStyleCnt="7"/>
      <dgm:spPr/>
    </dgm:pt>
    <dgm:pt modelId="{46189F7D-D7F8-4F2D-A2F9-3D4D694B1B62}" type="pres">
      <dgm:prSet presAssocID="{2B795122-786D-4315-8A42-27C2487DAD85}" presName="text_6" presStyleLbl="node1" presStyleIdx="5" presStyleCnt="7">
        <dgm:presLayoutVars>
          <dgm:bulletEnabled val="1"/>
        </dgm:presLayoutVars>
      </dgm:prSet>
      <dgm:spPr/>
    </dgm:pt>
    <dgm:pt modelId="{DF2F2625-DA78-4C54-8D27-A2DD9E1F9FF9}" type="pres">
      <dgm:prSet presAssocID="{2B795122-786D-4315-8A42-27C2487DAD85}" presName="accent_6" presStyleCnt="0"/>
      <dgm:spPr/>
    </dgm:pt>
    <dgm:pt modelId="{CD7806D4-1C89-4479-90C0-3E4E3FBD6EDF}" type="pres">
      <dgm:prSet presAssocID="{2B795122-786D-4315-8A42-27C2487DAD85}" presName="accentRepeatNode" presStyleLbl="solidFgAcc1" presStyleIdx="5" presStyleCnt="7"/>
      <dgm:spPr/>
    </dgm:pt>
    <dgm:pt modelId="{DF0204B0-482F-430E-97D5-93FBA1DC0A7D}" type="pres">
      <dgm:prSet presAssocID="{FB6C0E63-09B5-4891-A563-2081A5AAF6A7}" presName="text_7" presStyleLbl="node1" presStyleIdx="6" presStyleCnt="7">
        <dgm:presLayoutVars>
          <dgm:bulletEnabled val="1"/>
        </dgm:presLayoutVars>
      </dgm:prSet>
      <dgm:spPr/>
    </dgm:pt>
    <dgm:pt modelId="{1BE3E189-D890-4B5E-96CD-926EB2A78500}" type="pres">
      <dgm:prSet presAssocID="{FB6C0E63-09B5-4891-A563-2081A5AAF6A7}" presName="accent_7" presStyleCnt="0"/>
      <dgm:spPr/>
    </dgm:pt>
    <dgm:pt modelId="{01AFF91D-6D7C-4A46-8D4A-275814167D09}" type="pres">
      <dgm:prSet presAssocID="{FB6C0E63-09B5-4891-A563-2081A5AAF6A7}" presName="accentRepeatNode" presStyleLbl="solidFgAcc1" presStyleIdx="6" presStyleCnt="7"/>
      <dgm:spPr/>
    </dgm:pt>
  </dgm:ptLst>
  <dgm:cxnLst>
    <dgm:cxn modelId="{3325BB15-88AA-4D87-9270-EF2AFFCA99E3}" type="presOf" srcId="{9E232935-F030-433D-9814-A341C11D2519}" destId="{9517EF1A-1B3F-450A-A698-DF3832F19C19}" srcOrd="0" destOrd="0" presId="urn:microsoft.com/office/officeart/2008/layout/VerticalCurvedList"/>
    <dgm:cxn modelId="{7BCC5129-F153-4094-8249-77C7489C6911}" srcId="{D2C27ECC-DEB5-460D-812C-BA83051738F3}" destId="{7BAE5588-0C7E-4AFC-B8FB-2F3E45050A58}" srcOrd="3" destOrd="0" parTransId="{44E4556A-6AA8-4F1F-AF85-7B0539662F08}" sibTransId="{7CC51FEE-B724-4700-8E66-261D62A62C1D}"/>
    <dgm:cxn modelId="{A6FE5F3C-6049-458F-801C-CD13F341BF23}" srcId="{D2C27ECC-DEB5-460D-812C-BA83051738F3}" destId="{FB6C0E63-09B5-4891-A563-2081A5AAF6A7}" srcOrd="6" destOrd="0" parTransId="{06D06270-3174-4C24-BE1F-1418FCC30534}" sibTransId="{233E7D80-87AA-496B-BE70-5924FF95E3B4}"/>
    <dgm:cxn modelId="{34835968-E2DC-4B8F-9106-AA2793987BAD}" type="presOf" srcId="{9E475CF9-8715-431C-B519-E130FAFE3C1C}" destId="{0335CAF5-3096-4E31-813E-BEF7B5CD79FA}" srcOrd="0" destOrd="0" presId="urn:microsoft.com/office/officeart/2008/layout/VerticalCurvedList"/>
    <dgm:cxn modelId="{B81C3A7E-173E-4F56-9433-1DDF8644780C}" srcId="{D2C27ECC-DEB5-460D-812C-BA83051738F3}" destId="{8259C9F1-A10B-4ED8-8477-4C2A170E5D2E}" srcOrd="2" destOrd="0" parTransId="{B95169A9-AA0D-4FF5-AA0C-B1329DEAF64A}" sibTransId="{8482BBEC-EC6C-4FA6-9F81-3BF34E7EE806}"/>
    <dgm:cxn modelId="{01130990-6D1C-4EC7-B281-55422C9D1C99}" type="presOf" srcId="{2B795122-786D-4315-8A42-27C2487DAD85}" destId="{46189F7D-D7F8-4F2D-A2F9-3D4D694B1B62}" srcOrd="0" destOrd="0" presId="urn:microsoft.com/office/officeart/2008/layout/VerticalCurvedList"/>
    <dgm:cxn modelId="{4C307B90-4F0A-4D00-B8C2-DA4230D37820}" type="presOf" srcId="{D2C27ECC-DEB5-460D-812C-BA83051738F3}" destId="{AE90C807-8215-4029-8A65-F3105AFC5CC7}" srcOrd="0" destOrd="0" presId="urn:microsoft.com/office/officeart/2008/layout/VerticalCurvedList"/>
    <dgm:cxn modelId="{2BD8B29D-948E-4092-95C6-D7CF336DE85F}" type="presOf" srcId="{7BAE5588-0C7E-4AFC-B8FB-2F3E45050A58}" destId="{62C57750-A365-47D7-9B64-4F3CDFB1F490}" srcOrd="0" destOrd="0" presId="urn:microsoft.com/office/officeart/2008/layout/VerticalCurvedList"/>
    <dgm:cxn modelId="{45925CA6-713C-4D56-8417-F7C6A88AAC7B}" srcId="{D2C27ECC-DEB5-460D-812C-BA83051738F3}" destId="{2B795122-786D-4315-8A42-27C2487DAD85}" srcOrd="5" destOrd="0" parTransId="{06B25720-8D7C-4B8E-8E09-11D6172C6493}" sibTransId="{A8F7F079-10C6-44BF-A469-E9357D26842C}"/>
    <dgm:cxn modelId="{98E2A3B4-3F20-4028-BC56-C88D7A2B27B3}" type="presOf" srcId="{FB6C0E63-09B5-4891-A563-2081A5AAF6A7}" destId="{DF0204B0-482F-430E-97D5-93FBA1DC0A7D}" srcOrd="0" destOrd="0" presId="urn:microsoft.com/office/officeart/2008/layout/VerticalCurvedList"/>
    <dgm:cxn modelId="{D59043C8-8C8E-4263-B81B-AF30BB465433}" type="presOf" srcId="{2C1C4913-EF84-4889-B0B1-D47AD277089A}" destId="{219B6F30-4FC7-42C2-ABBA-837D252084BA}" srcOrd="0" destOrd="0" presId="urn:microsoft.com/office/officeart/2008/layout/VerticalCurvedList"/>
    <dgm:cxn modelId="{1343EBCD-FC72-4E3A-8E31-9F53BD24A489}" srcId="{D2C27ECC-DEB5-460D-812C-BA83051738F3}" destId="{ECA95E2B-53DE-4F45-9B86-2E15EFFB509E}" srcOrd="4" destOrd="0" parTransId="{2789C4B4-F477-47D0-8662-CC9CEAC8D35C}" sibTransId="{5535B814-0BF7-439F-B669-FB129922DCEE}"/>
    <dgm:cxn modelId="{D0C94CD3-B050-4A53-9C57-E85881785B0A}" srcId="{D2C27ECC-DEB5-460D-812C-BA83051738F3}" destId="{9E232935-F030-433D-9814-A341C11D2519}" srcOrd="1" destOrd="0" parTransId="{D9349E7F-9202-49D1-9D6B-7674EF728374}" sibTransId="{B630A982-0A1B-4AC9-B302-7F6F21AC7547}"/>
    <dgm:cxn modelId="{14761DDD-EA38-4849-BF63-F50D568AB4EC}" srcId="{D2C27ECC-DEB5-460D-812C-BA83051738F3}" destId="{9E475CF9-8715-431C-B519-E130FAFE3C1C}" srcOrd="0" destOrd="0" parTransId="{6DAA1CF2-F2EF-4BA3-A61D-A399C9CEAC8D}" sibTransId="{2C1C4913-EF84-4889-B0B1-D47AD277089A}"/>
    <dgm:cxn modelId="{29105EF0-57AD-4633-B629-ABBEC8E9BE68}" type="presOf" srcId="{ECA95E2B-53DE-4F45-9B86-2E15EFFB509E}" destId="{37CBD788-F6F7-4A33-8FBB-6A6707E2EE41}" srcOrd="0" destOrd="0" presId="urn:microsoft.com/office/officeart/2008/layout/VerticalCurvedList"/>
    <dgm:cxn modelId="{7A1FB6FD-6AD2-47A8-A63A-ACE83B12EF35}" type="presOf" srcId="{8259C9F1-A10B-4ED8-8477-4C2A170E5D2E}" destId="{BA772EA7-7069-4303-A338-F57780908C15}" srcOrd="0" destOrd="0" presId="urn:microsoft.com/office/officeart/2008/layout/VerticalCurvedList"/>
    <dgm:cxn modelId="{F28AF827-03B7-4DF8-BF64-D7FE23E78EAF}" type="presParOf" srcId="{AE90C807-8215-4029-8A65-F3105AFC5CC7}" destId="{33ED5547-0093-4F66-8426-BE8F71C8B4C1}" srcOrd="0" destOrd="0" presId="urn:microsoft.com/office/officeart/2008/layout/VerticalCurvedList"/>
    <dgm:cxn modelId="{6FD83E89-5744-4E51-8574-5020994F07EF}" type="presParOf" srcId="{33ED5547-0093-4F66-8426-BE8F71C8B4C1}" destId="{9AD8A10D-E2AA-409A-AAB4-AE311FC002F0}" srcOrd="0" destOrd="0" presId="urn:microsoft.com/office/officeart/2008/layout/VerticalCurvedList"/>
    <dgm:cxn modelId="{94AA21EE-6EF9-4430-A35D-633E3F614706}" type="presParOf" srcId="{9AD8A10D-E2AA-409A-AAB4-AE311FC002F0}" destId="{24254711-3D8C-4A11-BB35-00D1FEA93614}" srcOrd="0" destOrd="0" presId="urn:microsoft.com/office/officeart/2008/layout/VerticalCurvedList"/>
    <dgm:cxn modelId="{8467E293-7673-4401-89E5-8BA311DD899F}" type="presParOf" srcId="{9AD8A10D-E2AA-409A-AAB4-AE311FC002F0}" destId="{219B6F30-4FC7-42C2-ABBA-837D252084BA}" srcOrd="1" destOrd="0" presId="urn:microsoft.com/office/officeart/2008/layout/VerticalCurvedList"/>
    <dgm:cxn modelId="{E32B1BBB-3FF8-4BBC-BD4F-A974BFD78F1E}" type="presParOf" srcId="{9AD8A10D-E2AA-409A-AAB4-AE311FC002F0}" destId="{9820A985-F740-481C-9FBB-E4610B99AD03}" srcOrd="2" destOrd="0" presId="urn:microsoft.com/office/officeart/2008/layout/VerticalCurvedList"/>
    <dgm:cxn modelId="{2A127B91-A843-44AD-9E0D-DE43830D9E56}" type="presParOf" srcId="{9AD8A10D-E2AA-409A-AAB4-AE311FC002F0}" destId="{1CDBA2DF-5C2A-4393-AA38-F976C682A339}" srcOrd="3" destOrd="0" presId="urn:microsoft.com/office/officeart/2008/layout/VerticalCurvedList"/>
    <dgm:cxn modelId="{97B1A79A-DCCD-4B2A-8FF7-88A2F08300D2}" type="presParOf" srcId="{33ED5547-0093-4F66-8426-BE8F71C8B4C1}" destId="{0335CAF5-3096-4E31-813E-BEF7B5CD79FA}" srcOrd="1" destOrd="0" presId="urn:microsoft.com/office/officeart/2008/layout/VerticalCurvedList"/>
    <dgm:cxn modelId="{1D6D438D-096E-411F-82F0-D731BCE60C05}" type="presParOf" srcId="{33ED5547-0093-4F66-8426-BE8F71C8B4C1}" destId="{C1FAC614-6134-4D1D-BB79-52B90D669C4D}" srcOrd="2" destOrd="0" presId="urn:microsoft.com/office/officeart/2008/layout/VerticalCurvedList"/>
    <dgm:cxn modelId="{E7B160CB-E1E4-4C9E-B813-6B819E127F85}" type="presParOf" srcId="{C1FAC614-6134-4D1D-BB79-52B90D669C4D}" destId="{EEED3153-F597-48E0-97BE-3814A9210FDB}" srcOrd="0" destOrd="0" presId="urn:microsoft.com/office/officeart/2008/layout/VerticalCurvedList"/>
    <dgm:cxn modelId="{36011B5A-33DB-4DBE-A506-FDDC308BA26A}" type="presParOf" srcId="{33ED5547-0093-4F66-8426-BE8F71C8B4C1}" destId="{9517EF1A-1B3F-450A-A698-DF3832F19C19}" srcOrd="3" destOrd="0" presId="urn:microsoft.com/office/officeart/2008/layout/VerticalCurvedList"/>
    <dgm:cxn modelId="{39D955DE-C1C8-4357-82CF-B801CDFB0009}" type="presParOf" srcId="{33ED5547-0093-4F66-8426-BE8F71C8B4C1}" destId="{ADDE484D-F589-4604-97FC-2EC4A1AE3710}" srcOrd="4" destOrd="0" presId="urn:microsoft.com/office/officeart/2008/layout/VerticalCurvedList"/>
    <dgm:cxn modelId="{265705E1-25EF-4B29-B5D7-DB76584F5B20}" type="presParOf" srcId="{ADDE484D-F589-4604-97FC-2EC4A1AE3710}" destId="{C588D69C-F9C0-44B3-95EA-70737325487E}" srcOrd="0" destOrd="0" presId="urn:microsoft.com/office/officeart/2008/layout/VerticalCurvedList"/>
    <dgm:cxn modelId="{826C9FDE-15F2-4839-87CA-64DA3470E7F9}" type="presParOf" srcId="{33ED5547-0093-4F66-8426-BE8F71C8B4C1}" destId="{BA772EA7-7069-4303-A338-F57780908C15}" srcOrd="5" destOrd="0" presId="urn:microsoft.com/office/officeart/2008/layout/VerticalCurvedList"/>
    <dgm:cxn modelId="{2D35C416-B059-4AD2-A9BA-007898F6BC50}" type="presParOf" srcId="{33ED5547-0093-4F66-8426-BE8F71C8B4C1}" destId="{DBF96185-D5D2-44AC-8A2E-2810A41F1EB6}" srcOrd="6" destOrd="0" presId="urn:microsoft.com/office/officeart/2008/layout/VerticalCurvedList"/>
    <dgm:cxn modelId="{8FB4FFFA-5694-4119-BD1D-690CAEE70705}" type="presParOf" srcId="{DBF96185-D5D2-44AC-8A2E-2810A41F1EB6}" destId="{1E8B2850-600C-45D5-953B-B2858E0BDE28}" srcOrd="0" destOrd="0" presId="urn:microsoft.com/office/officeart/2008/layout/VerticalCurvedList"/>
    <dgm:cxn modelId="{31FC645F-5D93-4D8D-AF8D-E394E278A4D4}" type="presParOf" srcId="{33ED5547-0093-4F66-8426-BE8F71C8B4C1}" destId="{62C57750-A365-47D7-9B64-4F3CDFB1F490}" srcOrd="7" destOrd="0" presId="urn:microsoft.com/office/officeart/2008/layout/VerticalCurvedList"/>
    <dgm:cxn modelId="{E5CD1C54-1D3C-4654-B618-30ED400EE973}" type="presParOf" srcId="{33ED5547-0093-4F66-8426-BE8F71C8B4C1}" destId="{0E1F4AFC-6D31-44BC-8CA7-FD1AF281E530}" srcOrd="8" destOrd="0" presId="urn:microsoft.com/office/officeart/2008/layout/VerticalCurvedList"/>
    <dgm:cxn modelId="{41C0446F-6481-42B1-AD38-620C41C36DD6}" type="presParOf" srcId="{0E1F4AFC-6D31-44BC-8CA7-FD1AF281E530}" destId="{4568AEAE-FFB8-4C6A-A797-D69B2D711BFF}" srcOrd="0" destOrd="0" presId="urn:microsoft.com/office/officeart/2008/layout/VerticalCurvedList"/>
    <dgm:cxn modelId="{5C3620C3-C7C6-4D23-9152-E546ADE24427}" type="presParOf" srcId="{33ED5547-0093-4F66-8426-BE8F71C8B4C1}" destId="{37CBD788-F6F7-4A33-8FBB-6A6707E2EE41}" srcOrd="9" destOrd="0" presId="urn:microsoft.com/office/officeart/2008/layout/VerticalCurvedList"/>
    <dgm:cxn modelId="{00F05490-E779-4582-BE66-FC41C76EBCEB}" type="presParOf" srcId="{33ED5547-0093-4F66-8426-BE8F71C8B4C1}" destId="{3633923A-03A4-41A7-807D-D45BF0B00ABB}" srcOrd="10" destOrd="0" presId="urn:microsoft.com/office/officeart/2008/layout/VerticalCurvedList"/>
    <dgm:cxn modelId="{6F0A175A-9AB1-4114-8CFF-5EC048B45CEF}" type="presParOf" srcId="{3633923A-03A4-41A7-807D-D45BF0B00ABB}" destId="{FB9CF186-D5F5-493C-BBA8-62CABD71C1A5}" srcOrd="0" destOrd="0" presId="urn:microsoft.com/office/officeart/2008/layout/VerticalCurvedList"/>
    <dgm:cxn modelId="{14E35213-17CD-483F-AA39-A764119E01D7}" type="presParOf" srcId="{33ED5547-0093-4F66-8426-BE8F71C8B4C1}" destId="{46189F7D-D7F8-4F2D-A2F9-3D4D694B1B62}" srcOrd="11" destOrd="0" presId="urn:microsoft.com/office/officeart/2008/layout/VerticalCurvedList"/>
    <dgm:cxn modelId="{930C2991-F81F-4D79-A008-6F3A87504F5F}" type="presParOf" srcId="{33ED5547-0093-4F66-8426-BE8F71C8B4C1}" destId="{DF2F2625-DA78-4C54-8D27-A2DD9E1F9FF9}" srcOrd="12" destOrd="0" presId="urn:microsoft.com/office/officeart/2008/layout/VerticalCurvedList"/>
    <dgm:cxn modelId="{4D7756B0-E8F0-4822-B5E9-FF1CCB5F2DBB}" type="presParOf" srcId="{DF2F2625-DA78-4C54-8D27-A2DD9E1F9FF9}" destId="{CD7806D4-1C89-4479-90C0-3E4E3FBD6EDF}" srcOrd="0" destOrd="0" presId="urn:microsoft.com/office/officeart/2008/layout/VerticalCurvedList"/>
    <dgm:cxn modelId="{2B5593DC-27B1-477C-A89E-9C34FC66D23E}" type="presParOf" srcId="{33ED5547-0093-4F66-8426-BE8F71C8B4C1}" destId="{DF0204B0-482F-430E-97D5-93FBA1DC0A7D}" srcOrd="13" destOrd="0" presId="urn:microsoft.com/office/officeart/2008/layout/VerticalCurvedList"/>
    <dgm:cxn modelId="{501E781D-3407-4E81-B6AF-47A030A658DE}" type="presParOf" srcId="{33ED5547-0093-4F66-8426-BE8F71C8B4C1}" destId="{1BE3E189-D890-4B5E-96CD-926EB2A78500}" srcOrd="14" destOrd="0" presId="urn:microsoft.com/office/officeart/2008/layout/VerticalCurvedList"/>
    <dgm:cxn modelId="{EBB998A4-745B-4DCB-93FC-3C6527E2E9D8}" type="presParOf" srcId="{1BE3E189-D890-4B5E-96CD-926EB2A78500}" destId="{01AFF91D-6D7C-4A46-8D4A-275814167D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E96A774-639F-43F2-97A8-EFB955505B08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A464598-AEE8-49C4-B5D0-F8EE0602E151}">
      <dgm:prSet phldrT="[Texto]"/>
      <dgm:spPr/>
      <dgm:t>
        <a:bodyPr/>
        <a:lstStyle/>
        <a:p>
          <a:r>
            <a:rPr lang="es-ES" dirty="0"/>
            <a:t>Definición del alcance del SGSI</a:t>
          </a:r>
        </a:p>
      </dgm:t>
    </dgm:pt>
    <dgm:pt modelId="{F0D8F2CA-3FEB-499B-B458-68EF6DB4683F}" type="parTrans" cxnId="{63A0C01A-2F65-4923-9469-506158AEF555}">
      <dgm:prSet/>
      <dgm:spPr/>
      <dgm:t>
        <a:bodyPr/>
        <a:lstStyle/>
        <a:p>
          <a:endParaRPr lang="es-ES"/>
        </a:p>
      </dgm:t>
    </dgm:pt>
    <dgm:pt modelId="{48337E4C-57AB-4032-83D5-2CBDF769B235}" type="sibTrans" cxnId="{63A0C01A-2F65-4923-9469-506158AEF555}">
      <dgm:prSet/>
      <dgm:spPr/>
      <dgm:t>
        <a:bodyPr/>
        <a:lstStyle/>
        <a:p>
          <a:endParaRPr lang="es-ES"/>
        </a:p>
      </dgm:t>
    </dgm:pt>
    <dgm:pt modelId="{29203920-868A-45CF-AE4A-5BC9FB1C7CE2}">
      <dgm:prSet phldrT="[Texto]"/>
      <dgm:spPr/>
      <dgm:t>
        <a:bodyPr/>
        <a:lstStyle/>
        <a:p>
          <a:r>
            <a:rPr lang="es-ES" dirty="0"/>
            <a:t>Establecimiento de las políticas de seguridad</a:t>
          </a:r>
        </a:p>
      </dgm:t>
    </dgm:pt>
    <dgm:pt modelId="{9AEECA04-1FF3-4D91-B88B-7930F5C4375A}" type="parTrans" cxnId="{AC774514-DDAF-4745-893A-5C5ADF4EE7C7}">
      <dgm:prSet/>
      <dgm:spPr/>
      <dgm:t>
        <a:bodyPr/>
        <a:lstStyle/>
        <a:p>
          <a:endParaRPr lang="es-ES"/>
        </a:p>
      </dgm:t>
    </dgm:pt>
    <dgm:pt modelId="{AC1A9B4D-5AAA-41D9-9B7A-B9FE6D4EA402}" type="sibTrans" cxnId="{AC774514-DDAF-4745-893A-5C5ADF4EE7C7}">
      <dgm:prSet/>
      <dgm:spPr/>
      <dgm:t>
        <a:bodyPr/>
        <a:lstStyle/>
        <a:p>
          <a:endParaRPr lang="es-ES"/>
        </a:p>
      </dgm:t>
    </dgm:pt>
    <dgm:pt modelId="{4B45CD01-C302-4B1A-B934-6DC2F89A3EEC}">
      <dgm:prSet phldrT="[Texto]"/>
      <dgm:spPr/>
      <dgm:t>
        <a:bodyPr/>
        <a:lstStyle/>
        <a:p>
          <a:r>
            <a:rPr lang="es-ES" dirty="0"/>
            <a:t>Preparación de un documento de seguridad </a:t>
          </a:r>
        </a:p>
      </dgm:t>
    </dgm:pt>
    <dgm:pt modelId="{E1EC6358-1A2F-46D7-B626-B5A9907EAF8D}" type="parTrans" cxnId="{B411EECD-1FB7-48C1-99B5-4FCBDBB0D2B9}">
      <dgm:prSet/>
      <dgm:spPr/>
      <dgm:t>
        <a:bodyPr/>
        <a:lstStyle/>
        <a:p>
          <a:endParaRPr lang="es-ES"/>
        </a:p>
      </dgm:t>
    </dgm:pt>
    <dgm:pt modelId="{EF2CE778-1988-4FFA-B5F2-876604C03406}" type="sibTrans" cxnId="{B411EECD-1FB7-48C1-99B5-4FCBDBB0D2B9}">
      <dgm:prSet/>
      <dgm:spPr/>
      <dgm:t>
        <a:bodyPr/>
        <a:lstStyle/>
        <a:p>
          <a:endParaRPr lang="es-ES"/>
        </a:p>
      </dgm:t>
    </dgm:pt>
    <dgm:pt modelId="{890CA4A1-6A2A-4541-BD20-EECBAC0A8CB4}">
      <dgm:prSet/>
      <dgm:spPr/>
      <dgm:t>
        <a:bodyPr/>
        <a:lstStyle/>
        <a:p>
          <a:r>
            <a:rPr lang="es-ES" dirty="0"/>
            <a:t>Análisis y gestión de riesgos de forma sistemática </a:t>
          </a:r>
        </a:p>
      </dgm:t>
    </dgm:pt>
    <dgm:pt modelId="{50BE1CCA-D156-4A65-BA3A-0A9B56305D7E}" type="parTrans" cxnId="{B5D917A0-12B4-468B-B7B4-10C31CE7F2C8}">
      <dgm:prSet/>
      <dgm:spPr/>
      <dgm:t>
        <a:bodyPr/>
        <a:lstStyle/>
        <a:p>
          <a:endParaRPr lang="es-ES"/>
        </a:p>
      </dgm:t>
    </dgm:pt>
    <dgm:pt modelId="{C91206E8-FCC2-4A08-A04D-0849DCE12464}" type="sibTrans" cxnId="{B5D917A0-12B4-468B-B7B4-10C31CE7F2C8}">
      <dgm:prSet/>
      <dgm:spPr/>
      <dgm:t>
        <a:bodyPr/>
        <a:lstStyle/>
        <a:p>
          <a:endParaRPr lang="es-ES"/>
        </a:p>
      </dgm:t>
    </dgm:pt>
    <dgm:pt modelId="{68B847C5-1299-44F9-8A2C-F9405C061EB3}">
      <dgm:prSet/>
      <dgm:spPr/>
      <dgm:t>
        <a:bodyPr/>
        <a:lstStyle/>
        <a:p>
          <a:r>
            <a:rPr lang="es-ES" dirty="0"/>
            <a:t>Selección de controles y definición de objetivos de seguridad</a:t>
          </a:r>
        </a:p>
      </dgm:t>
    </dgm:pt>
    <dgm:pt modelId="{3F55362A-E933-4165-90BD-D979D1BEEE97}" type="parTrans" cxnId="{BCC683AA-76B8-4910-AB3B-780C78D80878}">
      <dgm:prSet/>
      <dgm:spPr/>
      <dgm:t>
        <a:bodyPr/>
        <a:lstStyle/>
        <a:p>
          <a:endParaRPr lang="es-ES"/>
        </a:p>
      </dgm:t>
    </dgm:pt>
    <dgm:pt modelId="{10BDEFE8-0688-4AC8-902D-BB10AB79FFBF}" type="sibTrans" cxnId="{BCC683AA-76B8-4910-AB3B-780C78D80878}">
      <dgm:prSet/>
      <dgm:spPr/>
      <dgm:t>
        <a:bodyPr/>
        <a:lstStyle/>
        <a:p>
          <a:endParaRPr lang="es-ES"/>
        </a:p>
      </dgm:t>
    </dgm:pt>
    <dgm:pt modelId="{B5B5EA7B-94B7-4CEF-99B3-2B6684597944}" type="pres">
      <dgm:prSet presAssocID="{2E96A774-639F-43F2-97A8-EFB955505B08}" presName="Name0" presStyleCnt="0">
        <dgm:presLayoutVars>
          <dgm:chMax val="7"/>
          <dgm:chPref val="7"/>
          <dgm:dir/>
        </dgm:presLayoutVars>
      </dgm:prSet>
      <dgm:spPr/>
    </dgm:pt>
    <dgm:pt modelId="{74395394-5A25-4FFB-8CD5-98C1F888D635}" type="pres">
      <dgm:prSet presAssocID="{2E96A774-639F-43F2-97A8-EFB955505B08}" presName="Name1" presStyleCnt="0"/>
      <dgm:spPr/>
    </dgm:pt>
    <dgm:pt modelId="{34DFB401-758E-4E90-BE12-A6C8F51EAFA9}" type="pres">
      <dgm:prSet presAssocID="{2E96A774-639F-43F2-97A8-EFB955505B08}" presName="cycle" presStyleCnt="0"/>
      <dgm:spPr/>
    </dgm:pt>
    <dgm:pt modelId="{20387655-426E-45B8-BBE3-F285166C10AB}" type="pres">
      <dgm:prSet presAssocID="{2E96A774-639F-43F2-97A8-EFB955505B08}" presName="srcNode" presStyleLbl="node1" presStyleIdx="0" presStyleCnt="5"/>
      <dgm:spPr/>
    </dgm:pt>
    <dgm:pt modelId="{12169FA9-BF66-42C4-ABA2-CB7865E8A971}" type="pres">
      <dgm:prSet presAssocID="{2E96A774-639F-43F2-97A8-EFB955505B08}" presName="conn" presStyleLbl="parChTrans1D2" presStyleIdx="0" presStyleCnt="1"/>
      <dgm:spPr/>
    </dgm:pt>
    <dgm:pt modelId="{63A30F36-96DD-41AE-8D76-A3B21B219250}" type="pres">
      <dgm:prSet presAssocID="{2E96A774-639F-43F2-97A8-EFB955505B08}" presName="extraNode" presStyleLbl="node1" presStyleIdx="0" presStyleCnt="5"/>
      <dgm:spPr/>
    </dgm:pt>
    <dgm:pt modelId="{69A2B2D7-A700-4BE4-80C5-FAAA84366F53}" type="pres">
      <dgm:prSet presAssocID="{2E96A774-639F-43F2-97A8-EFB955505B08}" presName="dstNode" presStyleLbl="node1" presStyleIdx="0" presStyleCnt="5"/>
      <dgm:spPr/>
    </dgm:pt>
    <dgm:pt modelId="{61EC3E79-FCAC-4C29-AF08-F2BF9DE40A44}" type="pres">
      <dgm:prSet presAssocID="{DA464598-AEE8-49C4-B5D0-F8EE0602E151}" presName="text_1" presStyleLbl="node1" presStyleIdx="0" presStyleCnt="5">
        <dgm:presLayoutVars>
          <dgm:bulletEnabled val="1"/>
        </dgm:presLayoutVars>
      </dgm:prSet>
      <dgm:spPr/>
    </dgm:pt>
    <dgm:pt modelId="{F54B565F-0974-410A-BA8F-355A2F69153F}" type="pres">
      <dgm:prSet presAssocID="{DA464598-AEE8-49C4-B5D0-F8EE0602E151}" presName="accent_1" presStyleCnt="0"/>
      <dgm:spPr/>
    </dgm:pt>
    <dgm:pt modelId="{555C7F38-FB48-4F61-820F-EB8599CA6930}" type="pres">
      <dgm:prSet presAssocID="{DA464598-AEE8-49C4-B5D0-F8EE0602E151}" presName="accentRepeatNode" presStyleLbl="solidFgAcc1" presStyleIdx="0" presStyleCnt="5"/>
      <dgm:spPr/>
    </dgm:pt>
    <dgm:pt modelId="{EA49763A-E54E-436E-9ED0-CF4B2EBE464B}" type="pres">
      <dgm:prSet presAssocID="{29203920-868A-45CF-AE4A-5BC9FB1C7CE2}" presName="text_2" presStyleLbl="node1" presStyleIdx="1" presStyleCnt="5">
        <dgm:presLayoutVars>
          <dgm:bulletEnabled val="1"/>
        </dgm:presLayoutVars>
      </dgm:prSet>
      <dgm:spPr/>
    </dgm:pt>
    <dgm:pt modelId="{6EC28E13-8578-4C2B-9BDB-E0C0D57D8D62}" type="pres">
      <dgm:prSet presAssocID="{29203920-868A-45CF-AE4A-5BC9FB1C7CE2}" presName="accent_2" presStyleCnt="0"/>
      <dgm:spPr/>
    </dgm:pt>
    <dgm:pt modelId="{7A5A82EE-3B87-42D4-A7E2-98AD30A17C54}" type="pres">
      <dgm:prSet presAssocID="{29203920-868A-45CF-AE4A-5BC9FB1C7CE2}" presName="accentRepeatNode" presStyleLbl="solidFgAcc1" presStyleIdx="1" presStyleCnt="5"/>
      <dgm:spPr/>
    </dgm:pt>
    <dgm:pt modelId="{E8A6464A-6002-4928-AE94-DC5AB0AC03AB}" type="pres">
      <dgm:prSet presAssocID="{4B45CD01-C302-4B1A-B934-6DC2F89A3EEC}" presName="text_3" presStyleLbl="node1" presStyleIdx="2" presStyleCnt="5">
        <dgm:presLayoutVars>
          <dgm:bulletEnabled val="1"/>
        </dgm:presLayoutVars>
      </dgm:prSet>
      <dgm:spPr/>
    </dgm:pt>
    <dgm:pt modelId="{981BE301-5AB7-4519-9EB0-969DA8F080D0}" type="pres">
      <dgm:prSet presAssocID="{4B45CD01-C302-4B1A-B934-6DC2F89A3EEC}" presName="accent_3" presStyleCnt="0"/>
      <dgm:spPr/>
    </dgm:pt>
    <dgm:pt modelId="{19BF4FD9-BAEB-411F-953F-FEC664A26DAD}" type="pres">
      <dgm:prSet presAssocID="{4B45CD01-C302-4B1A-B934-6DC2F89A3EEC}" presName="accentRepeatNode" presStyleLbl="solidFgAcc1" presStyleIdx="2" presStyleCnt="5"/>
      <dgm:spPr/>
    </dgm:pt>
    <dgm:pt modelId="{E39FFC52-81B4-48F5-85DD-5691413E670E}" type="pres">
      <dgm:prSet presAssocID="{890CA4A1-6A2A-4541-BD20-EECBAC0A8CB4}" presName="text_4" presStyleLbl="node1" presStyleIdx="3" presStyleCnt="5">
        <dgm:presLayoutVars>
          <dgm:bulletEnabled val="1"/>
        </dgm:presLayoutVars>
      </dgm:prSet>
      <dgm:spPr/>
    </dgm:pt>
    <dgm:pt modelId="{03D85DFE-0975-4D51-9D61-D2862CD139E8}" type="pres">
      <dgm:prSet presAssocID="{890CA4A1-6A2A-4541-BD20-EECBAC0A8CB4}" presName="accent_4" presStyleCnt="0"/>
      <dgm:spPr/>
    </dgm:pt>
    <dgm:pt modelId="{D43CA2CB-649A-486B-A12D-A13DA7936159}" type="pres">
      <dgm:prSet presAssocID="{890CA4A1-6A2A-4541-BD20-EECBAC0A8CB4}" presName="accentRepeatNode" presStyleLbl="solidFgAcc1" presStyleIdx="3" presStyleCnt="5"/>
      <dgm:spPr/>
    </dgm:pt>
    <dgm:pt modelId="{CE21F98D-03D5-4F04-8541-7CBF7E2FCB5C}" type="pres">
      <dgm:prSet presAssocID="{68B847C5-1299-44F9-8A2C-F9405C061EB3}" presName="text_5" presStyleLbl="node1" presStyleIdx="4" presStyleCnt="5">
        <dgm:presLayoutVars>
          <dgm:bulletEnabled val="1"/>
        </dgm:presLayoutVars>
      </dgm:prSet>
      <dgm:spPr/>
    </dgm:pt>
    <dgm:pt modelId="{EF688E47-FAAB-49A1-95F8-07709B6CD418}" type="pres">
      <dgm:prSet presAssocID="{68B847C5-1299-44F9-8A2C-F9405C061EB3}" presName="accent_5" presStyleCnt="0"/>
      <dgm:spPr/>
    </dgm:pt>
    <dgm:pt modelId="{C7281814-1E5E-4A52-83E5-228CF266409A}" type="pres">
      <dgm:prSet presAssocID="{68B847C5-1299-44F9-8A2C-F9405C061EB3}" presName="accentRepeatNode" presStyleLbl="solidFgAcc1" presStyleIdx="4" presStyleCnt="5"/>
      <dgm:spPr/>
    </dgm:pt>
  </dgm:ptLst>
  <dgm:cxnLst>
    <dgm:cxn modelId="{812C8C0B-C5DB-4E58-A943-00B88DBC30BE}" type="presOf" srcId="{68B847C5-1299-44F9-8A2C-F9405C061EB3}" destId="{CE21F98D-03D5-4F04-8541-7CBF7E2FCB5C}" srcOrd="0" destOrd="0" presId="urn:microsoft.com/office/officeart/2008/layout/VerticalCurvedList"/>
    <dgm:cxn modelId="{AC774514-DDAF-4745-893A-5C5ADF4EE7C7}" srcId="{2E96A774-639F-43F2-97A8-EFB955505B08}" destId="{29203920-868A-45CF-AE4A-5BC9FB1C7CE2}" srcOrd="1" destOrd="0" parTransId="{9AEECA04-1FF3-4D91-B88B-7930F5C4375A}" sibTransId="{AC1A9B4D-5AAA-41D9-9B7A-B9FE6D4EA402}"/>
    <dgm:cxn modelId="{63A0C01A-2F65-4923-9469-506158AEF555}" srcId="{2E96A774-639F-43F2-97A8-EFB955505B08}" destId="{DA464598-AEE8-49C4-B5D0-F8EE0602E151}" srcOrd="0" destOrd="0" parTransId="{F0D8F2CA-3FEB-499B-B458-68EF6DB4683F}" sibTransId="{48337E4C-57AB-4032-83D5-2CBDF769B235}"/>
    <dgm:cxn modelId="{F3C72424-38A9-4AE4-A39B-E1FD7E52CCED}" type="presOf" srcId="{DA464598-AEE8-49C4-B5D0-F8EE0602E151}" destId="{61EC3E79-FCAC-4C29-AF08-F2BF9DE40A44}" srcOrd="0" destOrd="0" presId="urn:microsoft.com/office/officeart/2008/layout/VerticalCurvedList"/>
    <dgm:cxn modelId="{6E8E693E-C878-4BA4-920C-CD9804FF544E}" type="presOf" srcId="{2E96A774-639F-43F2-97A8-EFB955505B08}" destId="{B5B5EA7B-94B7-4CEF-99B3-2B6684597944}" srcOrd="0" destOrd="0" presId="urn:microsoft.com/office/officeart/2008/layout/VerticalCurvedList"/>
    <dgm:cxn modelId="{F1153944-148E-4824-BF38-9D414C8E770F}" type="presOf" srcId="{29203920-868A-45CF-AE4A-5BC9FB1C7CE2}" destId="{EA49763A-E54E-436E-9ED0-CF4B2EBE464B}" srcOrd="0" destOrd="0" presId="urn:microsoft.com/office/officeart/2008/layout/VerticalCurvedList"/>
    <dgm:cxn modelId="{B5D917A0-12B4-468B-B7B4-10C31CE7F2C8}" srcId="{2E96A774-639F-43F2-97A8-EFB955505B08}" destId="{890CA4A1-6A2A-4541-BD20-EECBAC0A8CB4}" srcOrd="3" destOrd="0" parTransId="{50BE1CCA-D156-4A65-BA3A-0A9B56305D7E}" sibTransId="{C91206E8-FCC2-4A08-A04D-0849DCE12464}"/>
    <dgm:cxn modelId="{83FCB9A0-ADA6-4946-97FF-E58DC60EDDAF}" type="presOf" srcId="{48337E4C-57AB-4032-83D5-2CBDF769B235}" destId="{12169FA9-BF66-42C4-ABA2-CB7865E8A971}" srcOrd="0" destOrd="0" presId="urn:microsoft.com/office/officeart/2008/layout/VerticalCurvedList"/>
    <dgm:cxn modelId="{BCC683AA-76B8-4910-AB3B-780C78D80878}" srcId="{2E96A774-639F-43F2-97A8-EFB955505B08}" destId="{68B847C5-1299-44F9-8A2C-F9405C061EB3}" srcOrd="4" destOrd="0" parTransId="{3F55362A-E933-4165-90BD-D979D1BEEE97}" sibTransId="{10BDEFE8-0688-4AC8-902D-BB10AB79FFBF}"/>
    <dgm:cxn modelId="{C04116B3-BA0E-4892-8145-FFD90F74B1C7}" type="presOf" srcId="{890CA4A1-6A2A-4541-BD20-EECBAC0A8CB4}" destId="{E39FFC52-81B4-48F5-85DD-5691413E670E}" srcOrd="0" destOrd="0" presId="urn:microsoft.com/office/officeart/2008/layout/VerticalCurvedList"/>
    <dgm:cxn modelId="{0ED9BCBE-A476-409A-842A-74620F69DFAC}" type="presOf" srcId="{4B45CD01-C302-4B1A-B934-6DC2F89A3EEC}" destId="{E8A6464A-6002-4928-AE94-DC5AB0AC03AB}" srcOrd="0" destOrd="0" presId="urn:microsoft.com/office/officeart/2008/layout/VerticalCurvedList"/>
    <dgm:cxn modelId="{B411EECD-1FB7-48C1-99B5-4FCBDBB0D2B9}" srcId="{2E96A774-639F-43F2-97A8-EFB955505B08}" destId="{4B45CD01-C302-4B1A-B934-6DC2F89A3EEC}" srcOrd="2" destOrd="0" parTransId="{E1EC6358-1A2F-46D7-B626-B5A9907EAF8D}" sibTransId="{EF2CE778-1988-4FFA-B5F2-876604C03406}"/>
    <dgm:cxn modelId="{764DB7F3-9D8A-4342-9E19-4E20454AB8F4}" type="presParOf" srcId="{B5B5EA7B-94B7-4CEF-99B3-2B6684597944}" destId="{74395394-5A25-4FFB-8CD5-98C1F888D635}" srcOrd="0" destOrd="0" presId="urn:microsoft.com/office/officeart/2008/layout/VerticalCurvedList"/>
    <dgm:cxn modelId="{9FD72A5F-A6CB-40E6-AEAA-911E5DA96D5A}" type="presParOf" srcId="{74395394-5A25-4FFB-8CD5-98C1F888D635}" destId="{34DFB401-758E-4E90-BE12-A6C8F51EAFA9}" srcOrd="0" destOrd="0" presId="urn:microsoft.com/office/officeart/2008/layout/VerticalCurvedList"/>
    <dgm:cxn modelId="{B55C2FF3-021C-4766-A70B-5248DF3C86E4}" type="presParOf" srcId="{34DFB401-758E-4E90-BE12-A6C8F51EAFA9}" destId="{20387655-426E-45B8-BBE3-F285166C10AB}" srcOrd="0" destOrd="0" presId="urn:microsoft.com/office/officeart/2008/layout/VerticalCurvedList"/>
    <dgm:cxn modelId="{61B68830-1985-48EC-8F31-23E3AB43CC46}" type="presParOf" srcId="{34DFB401-758E-4E90-BE12-A6C8F51EAFA9}" destId="{12169FA9-BF66-42C4-ABA2-CB7865E8A971}" srcOrd="1" destOrd="0" presId="urn:microsoft.com/office/officeart/2008/layout/VerticalCurvedList"/>
    <dgm:cxn modelId="{ADB01FE9-B0FF-46E4-B3BA-1E3D96210FCE}" type="presParOf" srcId="{34DFB401-758E-4E90-BE12-A6C8F51EAFA9}" destId="{63A30F36-96DD-41AE-8D76-A3B21B219250}" srcOrd="2" destOrd="0" presId="urn:microsoft.com/office/officeart/2008/layout/VerticalCurvedList"/>
    <dgm:cxn modelId="{64D3DBD7-5292-49ED-B236-672D110AED52}" type="presParOf" srcId="{34DFB401-758E-4E90-BE12-A6C8F51EAFA9}" destId="{69A2B2D7-A700-4BE4-80C5-FAAA84366F53}" srcOrd="3" destOrd="0" presId="urn:microsoft.com/office/officeart/2008/layout/VerticalCurvedList"/>
    <dgm:cxn modelId="{51F6CB6E-573B-4542-97D0-DF1DFD9B70FC}" type="presParOf" srcId="{74395394-5A25-4FFB-8CD5-98C1F888D635}" destId="{61EC3E79-FCAC-4C29-AF08-F2BF9DE40A44}" srcOrd="1" destOrd="0" presId="urn:microsoft.com/office/officeart/2008/layout/VerticalCurvedList"/>
    <dgm:cxn modelId="{6DDA1FDE-6B6F-421D-8D4C-F469F2C60BC2}" type="presParOf" srcId="{74395394-5A25-4FFB-8CD5-98C1F888D635}" destId="{F54B565F-0974-410A-BA8F-355A2F69153F}" srcOrd="2" destOrd="0" presId="urn:microsoft.com/office/officeart/2008/layout/VerticalCurvedList"/>
    <dgm:cxn modelId="{8913217B-6BC6-4FEA-AB97-F3856DD84AE4}" type="presParOf" srcId="{F54B565F-0974-410A-BA8F-355A2F69153F}" destId="{555C7F38-FB48-4F61-820F-EB8599CA6930}" srcOrd="0" destOrd="0" presId="urn:microsoft.com/office/officeart/2008/layout/VerticalCurvedList"/>
    <dgm:cxn modelId="{28E2FCF9-16FA-4E53-932A-AAF430FB6C51}" type="presParOf" srcId="{74395394-5A25-4FFB-8CD5-98C1F888D635}" destId="{EA49763A-E54E-436E-9ED0-CF4B2EBE464B}" srcOrd="3" destOrd="0" presId="urn:microsoft.com/office/officeart/2008/layout/VerticalCurvedList"/>
    <dgm:cxn modelId="{EC56EC05-0A20-4760-BE37-56C90BEF6F9B}" type="presParOf" srcId="{74395394-5A25-4FFB-8CD5-98C1F888D635}" destId="{6EC28E13-8578-4C2B-9BDB-E0C0D57D8D62}" srcOrd="4" destOrd="0" presId="urn:microsoft.com/office/officeart/2008/layout/VerticalCurvedList"/>
    <dgm:cxn modelId="{78B9BACE-DB0E-4CC9-B6BA-7571C907FEFF}" type="presParOf" srcId="{6EC28E13-8578-4C2B-9BDB-E0C0D57D8D62}" destId="{7A5A82EE-3B87-42D4-A7E2-98AD30A17C54}" srcOrd="0" destOrd="0" presId="urn:microsoft.com/office/officeart/2008/layout/VerticalCurvedList"/>
    <dgm:cxn modelId="{FCDEF985-7016-4024-9B88-C2486CFF77F1}" type="presParOf" srcId="{74395394-5A25-4FFB-8CD5-98C1F888D635}" destId="{E8A6464A-6002-4928-AE94-DC5AB0AC03AB}" srcOrd="5" destOrd="0" presId="urn:microsoft.com/office/officeart/2008/layout/VerticalCurvedList"/>
    <dgm:cxn modelId="{8117FCA0-8218-4738-A091-7B23A9947E1C}" type="presParOf" srcId="{74395394-5A25-4FFB-8CD5-98C1F888D635}" destId="{981BE301-5AB7-4519-9EB0-969DA8F080D0}" srcOrd="6" destOrd="0" presId="urn:microsoft.com/office/officeart/2008/layout/VerticalCurvedList"/>
    <dgm:cxn modelId="{1821774B-D82D-48FC-AD09-844487E611F8}" type="presParOf" srcId="{981BE301-5AB7-4519-9EB0-969DA8F080D0}" destId="{19BF4FD9-BAEB-411F-953F-FEC664A26DAD}" srcOrd="0" destOrd="0" presId="urn:microsoft.com/office/officeart/2008/layout/VerticalCurvedList"/>
    <dgm:cxn modelId="{A5EC79E7-017E-4097-8757-B87379DD7C97}" type="presParOf" srcId="{74395394-5A25-4FFB-8CD5-98C1F888D635}" destId="{E39FFC52-81B4-48F5-85DD-5691413E670E}" srcOrd="7" destOrd="0" presId="urn:microsoft.com/office/officeart/2008/layout/VerticalCurvedList"/>
    <dgm:cxn modelId="{A5351F4E-FE78-4A28-80E6-DCC7BEDFA0BC}" type="presParOf" srcId="{74395394-5A25-4FFB-8CD5-98C1F888D635}" destId="{03D85DFE-0975-4D51-9D61-D2862CD139E8}" srcOrd="8" destOrd="0" presId="urn:microsoft.com/office/officeart/2008/layout/VerticalCurvedList"/>
    <dgm:cxn modelId="{D893B878-A0C1-49C3-AB0D-82804E5FEC0B}" type="presParOf" srcId="{03D85DFE-0975-4D51-9D61-D2862CD139E8}" destId="{D43CA2CB-649A-486B-A12D-A13DA7936159}" srcOrd="0" destOrd="0" presId="urn:microsoft.com/office/officeart/2008/layout/VerticalCurvedList"/>
    <dgm:cxn modelId="{87FD618B-ACD6-4EF8-B290-8A89A4DDCA53}" type="presParOf" srcId="{74395394-5A25-4FFB-8CD5-98C1F888D635}" destId="{CE21F98D-03D5-4F04-8541-7CBF7E2FCB5C}" srcOrd="9" destOrd="0" presId="urn:microsoft.com/office/officeart/2008/layout/VerticalCurvedList"/>
    <dgm:cxn modelId="{A000F9B4-C24F-4B0D-A974-DBE4D2CF2A0F}" type="presParOf" srcId="{74395394-5A25-4FFB-8CD5-98C1F888D635}" destId="{EF688E47-FAAB-49A1-95F8-07709B6CD418}" srcOrd="10" destOrd="0" presId="urn:microsoft.com/office/officeart/2008/layout/VerticalCurvedList"/>
    <dgm:cxn modelId="{FDF4DC7A-3012-4956-A3B0-8BA3BD7B569D}" type="presParOf" srcId="{EF688E47-FAAB-49A1-95F8-07709B6CD418}" destId="{C7281814-1E5E-4A52-83E5-228CF26640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318E0C5-3051-49DA-830D-2B4E52328ECC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FAA6495A-A642-4D76-A2D5-E1213E615857}">
      <dgm:prSet phldrT="[Texto]"/>
      <dgm:spPr/>
      <dgm:t>
        <a:bodyPr/>
        <a:lstStyle/>
        <a:p>
          <a:r>
            <a:rPr lang="es-ES" dirty="0"/>
            <a:t>ISO/IEC 27007</a:t>
          </a:r>
        </a:p>
      </dgm:t>
    </dgm:pt>
    <dgm:pt modelId="{3D269AE4-1240-43A7-BE4A-20F9DD8AD29E}" type="parTrans" cxnId="{D6CB46CA-514F-4343-8F9D-998716F85B4D}">
      <dgm:prSet/>
      <dgm:spPr/>
      <dgm:t>
        <a:bodyPr/>
        <a:lstStyle/>
        <a:p>
          <a:endParaRPr lang="es-ES"/>
        </a:p>
      </dgm:t>
    </dgm:pt>
    <dgm:pt modelId="{644359F3-49A9-4CB0-BEAE-E8A1A4979EA6}" type="sibTrans" cxnId="{D6CB46CA-514F-4343-8F9D-998716F85B4D}">
      <dgm:prSet/>
      <dgm:spPr/>
      <dgm:t>
        <a:bodyPr/>
        <a:lstStyle/>
        <a:p>
          <a:endParaRPr lang="es-ES"/>
        </a:p>
      </dgm:t>
    </dgm:pt>
    <dgm:pt modelId="{A7F92CA2-E827-462B-B96C-AD09752B0B67}">
      <dgm:prSet phldrT="[Texto]"/>
      <dgm:spPr/>
      <dgm:t>
        <a:bodyPr/>
        <a:lstStyle/>
        <a:p>
          <a:r>
            <a:rPr lang="es-ES" dirty="0"/>
            <a:t>ISO/IEC 27008</a:t>
          </a:r>
        </a:p>
      </dgm:t>
    </dgm:pt>
    <dgm:pt modelId="{17B4325F-55A8-4B8B-9B74-3731ED1B46EB}" type="parTrans" cxnId="{B0216CB8-9C79-4CA1-A002-AA114FA8EC03}">
      <dgm:prSet/>
      <dgm:spPr/>
      <dgm:t>
        <a:bodyPr/>
        <a:lstStyle/>
        <a:p>
          <a:endParaRPr lang="es-ES"/>
        </a:p>
      </dgm:t>
    </dgm:pt>
    <dgm:pt modelId="{DAFEF824-0F5B-488C-A271-C096A60DEDDF}" type="sibTrans" cxnId="{B0216CB8-9C79-4CA1-A002-AA114FA8EC03}">
      <dgm:prSet/>
      <dgm:spPr/>
      <dgm:t>
        <a:bodyPr/>
        <a:lstStyle/>
        <a:p>
          <a:endParaRPr lang="es-ES"/>
        </a:p>
      </dgm:t>
    </dgm:pt>
    <dgm:pt modelId="{2A303F11-DD35-4823-8216-751C404A8211}">
      <dgm:prSet phldrT="[Texto]"/>
      <dgm:spPr/>
      <dgm:t>
        <a:bodyPr/>
        <a:lstStyle/>
        <a:p>
          <a:r>
            <a:rPr lang="es-ES" dirty="0"/>
            <a:t>ISO/IEC 27012</a:t>
          </a:r>
        </a:p>
      </dgm:t>
    </dgm:pt>
    <dgm:pt modelId="{AA3BA8FC-9062-42F8-A766-23E466BFCD26}" type="parTrans" cxnId="{4B8CC24F-CE39-416C-B79D-9DB9D8F89307}">
      <dgm:prSet/>
      <dgm:spPr/>
      <dgm:t>
        <a:bodyPr/>
        <a:lstStyle/>
        <a:p>
          <a:endParaRPr lang="es-ES"/>
        </a:p>
      </dgm:t>
    </dgm:pt>
    <dgm:pt modelId="{74E9E25C-7D25-4055-AD5F-34406654D678}" type="sibTrans" cxnId="{4B8CC24F-CE39-416C-B79D-9DB9D8F89307}">
      <dgm:prSet/>
      <dgm:spPr/>
      <dgm:t>
        <a:bodyPr/>
        <a:lstStyle/>
        <a:p>
          <a:endParaRPr lang="es-ES"/>
        </a:p>
      </dgm:t>
    </dgm:pt>
    <dgm:pt modelId="{BAF7EEA0-A106-495A-9BAC-0E1DCBD3A7FB}">
      <dgm:prSet/>
      <dgm:spPr/>
      <dgm:t>
        <a:bodyPr/>
        <a:lstStyle/>
        <a:p>
          <a:r>
            <a:rPr lang="es-ES" dirty="0"/>
            <a:t>ISO/IEC 27013</a:t>
          </a:r>
        </a:p>
      </dgm:t>
    </dgm:pt>
    <dgm:pt modelId="{BF2AAADC-50A7-4B72-B264-79A25A430A74}" type="parTrans" cxnId="{ECE79506-EDCB-48B1-B20C-E6E9EA2E653A}">
      <dgm:prSet/>
      <dgm:spPr/>
      <dgm:t>
        <a:bodyPr/>
        <a:lstStyle/>
        <a:p>
          <a:endParaRPr lang="es-ES"/>
        </a:p>
      </dgm:t>
    </dgm:pt>
    <dgm:pt modelId="{13F4BDC5-DAD7-4321-8655-330412120262}" type="sibTrans" cxnId="{ECE79506-EDCB-48B1-B20C-E6E9EA2E653A}">
      <dgm:prSet/>
      <dgm:spPr/>
      <dgm:t>
        <a:bodyPr/>
        <a:lstStyle/>
        <a:p>
          <a:endParaRPr lang="es-ES"/>
        </a:p>
      </dgm:t>
    </dgm:pt>
    <dgm:pt modelId="{239D9CE2-5B89-4B67-BCFF-F25E16B6B3A2}">
      <dgm:prSet/>
      <dgm:spPr/>
      <dgm:t>
        <a:bodyPr/>
        <a:lstStyle/>
        <a:p>
          <a:r>
            <a:rPr lang="es-ES" dirty="0"/>
            <a:t>ISO/IEC 27014</a:t>
          </a:r>
        </a:p>
      </dgm:t>
    </dgm:pt>
    <dgm:pt modelId="{06C4A0FA-DFBD-431C-A5EF-7796558CC6E6}" type="parTrans" cxnId="{593A59A5-87CE-426B-9E9D-E6191DE95E21}">
      <dgm:prSet/>
      <dgm:spPr/>
      <dgm:t>
        <a:bodyPr/>
        <a:lstStyle/>
        <a:p>
          <a:endParaRPr lang="es-ES"/>
        </a:p>
      </dgm:t>
    </dgm:pt>
    <dgm:pt modelId="{94275699-7E16-43ED-AF60-3039671E0D33}" type="sibTrans" cxnId="{593A59A5-87CE-426B-9E9D-E6191DE95E21}">
      <dgm:prSet/>
      <dgm:spPr/>
      <dgm:t>
        <a:bodyPr/>
        <a:lstStyle/>
        <a:p>
          <a:endParaRPr lang="es-ES"/>
        </a:p>
      </dgm:t>
    </dgm:pt>
    <dgm:pt modelId="{D74AF85D-589D-4502-B5E2-E44877358D03}">
      <dgm:prSet/>
      <dgm:spPr/>
      <dgm:t>
        <a:bodyPr/>
        <a:lstStyle/>
        <a:p>
          <a:r>
            <a:rPr lang="es-ES" dirty="0"/>
            <a:t>ISO/IEC 27015</a:t>
          </a:r>
        </a:p>
      </dgm:t>
    </dgm:pt>
    <dgm:pt modelId="{3A513118-3D84-47EA-AD5E-FCFB500EC5A1}" type="parTrans" cxnId="{D5FFD386-148F-4F0E-B0D0-8F471BB0BCB1}">
      <dgm:prSet/>
      <dgm:spPr/>
      <dgm:t>
        <a:bodyPr/>
        <a:lstStyle/>
        <a:p>
          <a:endParaRPr lang="es-ES"/>
        </a:p>
      </dgm:t>
    </dgm:pt>
    <dgm:pt modelId="{51B9F833-C041-4ECE-BA9F-0D32BBB5C6B4}" type="sibTrans" cxnId="{D5FFD386-148F-4F0E-B0D0-8F471BB0BCB1}">
      <dgm:prSet/>
      <dgm:spPr/>
      <dgm:t>
        <a:bodyPr/>
        <a:lstStyle/>
        <a:p>
          <a:endParaRPr lang="es-ES"/>
        </a:p>
      </dgm:t>
    </dgm:pt>
    <dgm:pt modelId="{29701502-4916-4560-80FA-644AC0A0BB1C}">
      <dgm:prSet/>
      <dgm:spPr/>
      <dgm:t>
        <a:bodyPr/>
        <a:lstStyle/>
        <a:p>
          <a:r>
            <a:rPr lang="es-ES" dirty="0"/>
            <a:t>ISO/IEC 27031 al ISO/IEC 27037  </a:t>
          </a:r>
        </a:p>
      </dgm:t>
    </dgm:pt>
    <dgm:pt modelId="{2AC4EE48-A927-4812-838F-794E9E9B558B}" type="parTrans" cxnId="{6E309C46-B501-4F99-90CA-F21B98188AA6}">
      <dgm:prSet/>
      <dgm:spPr/>
      <dgm:t>
        <a:bodyPr/>
        <a:lstStyle/>
        <a:p>
          <a:endParaRPr lang="es-ES"/>
        </a:p>
      </dgm:t>
    </dgm:pt>
    <dgm:pt modelId="{7BF10AEC-FFBD-4695-8327-62A549E153DB}" type="sibTrans" cxnId="{6E309C46-B501-4F99-90CA-F21B98188AA6}">
      <dgm:prSet/>
      <dgm:spPr/>
      <dgm:t>
        <a:bodyPr/>
        <a:lstStyle/>
        <a:p>
          <a:endParaRPr lang="es-ES"/>
        </a:p>
      </dgm:t>
    </dgm:pt>
    <dgm:pt modelId="{3BCEBEB6-0F35-4473-9D89-734ACD0B5D59}" type="pres">
      <dgm:prSet presAssocID="{3318E0C5-3051-49DA-830D-2B4E52328ECC}" presName="Name0" presStyleCnt="0">
        <dgm:presLayoutVars>
          <dgm:chMax val="7"/>
          <dgm:chPref val="7"/>
          <dgm:dir/>
        </dgm:presLayoutVars>
      </dgm:prSet>
      <dgm:spPr/>
    </dgm:pt>
    <dgm:pt modelId="{6F7A3D93-B598-42B9-8AC6-6C61C166E5AA}" type="pres">
      <dgm:prSet presAssocID="{3318E0C5-3051-49DA-830D-2B4E52328ECC}" presName="Name1" presStyleCnt="0"/>
      <dgm:spPr/>
    </dgm:pt>
    <dgm:pt modelId="{756E3CB4-1519-4EEA-A31E-8B8294757872}" type="pres">
      <dgm:prSet presAssocID="{3318E0C5-3051-49DA-830D-2B4E52328ECC}" presName="cycle" presStyleCnt="0"/>
      <dgm:spPr/>
    </dgm:pt>
    <dgm:pt modelId="{ADA0F5F8-4DA3-4785-A5C0-ED146D3D0196}" type="pres">
      <dgm:prSet presAssocID="{3318E0C5-3051-49DA-830D-2B4E52328ECC}" presName="srcNode" presStyleLbl="node1" presStyleIdx="0" presStyleCnt="7"/>
      <dgm:spPr/>
    </dgm:pt>
    <dgm:pt modelId="{27D3F7AA-9278-41C5-AF63-4B77C6F4E5AC}" type="pres">
      <dgm:prSet presAssocID="{3318E0C5-3051-49DA-830D-2B4E52328ECC}" presName="conn" presStyleLbl="parChTrans1D2" presStyleIdx="0" presStyleCnt="1"/>
      <dgm:spPr/>
    </dgm:pt>
    <dgm:pt modelId="{1903147A-C657-4BC3-A592-110BCE44F0D5}" type="pres">
      <dgm:prSet presAssocID="{3318E0C5-3051-49DA-830D-2B4E52328ECC}" presName="extraNode" presStyleLbl="node1" presStyleIdx="0" presStyleCnt="7"/>
      <dgm:spPr/>
    </dgm:pt>
    <dgm:pt modelId="{D60E45E8-0E0B-437E-AC34-F5B0248DD069}" type="pres">
      <dgm:prSet presAssocID="{3318E0C5-3051-49DA-830D-2B4E52328ECC}" presName="dstNode" presStyleLbl="node1" presStyleIdx="0" presStyleCnt="7"/>
      <dgm:spPr/>
    </dgm:pt>
    <dgm:pt modelId="{B28234EA-A6D7-437D-885B-0816C9A54290}" type="pres">
      <dgm:prSet presAssocID="{FAA6495A-A642-4D76-A2D5-E1213E615857}" presName="text_1" presStyleLbl="node1" presStyleIdx="0" presStyleCnt="7">
        <dgm:presLayoutVars>
          <dgm:bulletEnabled val="1"/>
        </dgm:presLayoutVars>
      </dgm:prSet>
      <dgm:spPr/>
    </dgm:pt>
    <dgm:pt modelId="{3662801D-D4D1-445F-8E63-F23C718840D0}" type="pres">
      <dgm:prSet presAssocID="{FAA6495A-A642-4D76-A2D5-E1213E615857}" presName="accent_1" presStyleCnt="0"/>
      <dgm:spPr/>
    </dgm:pt>
    <dgm:pt modelId="{D3A63A85-9B14-456E-B162-058AC14B1E94}" type="pres">
      <dgm:prSet presAssocID="{FAA6495A-A642-4D76-A2D5-E1213E615857}" presName="accentRepeatNode" presStyleLbl="solidFgAcc1" presStyleIdx="0" presStyleCnt="7"/>
      <dgm:spPr/>
    </dgm:pt>
    <dgm:pt modelId="{6C70E262-9349-45A3-BABF-D61329BD5359}" type="pres">
      <dgm:prSet presAssocID="{A7F92CA2-E827-462B-B96C-AD09752B0B67}" presName="text_2" presStyleLbl="node1" presStyleIdx="1" presStyleCnt="7">
        <dgm:presLayoutVars>
          <dgm:bulletEnabled val="1"/>
        </dgm:presLayoutVars>
      </dgm:prSet>
      <dgm:spPr/>
    </dgm:pt>
    <dgm:pt modelId="{4D0E63A1-6D4C-4C6A-83AE-806CD513AAB7}" type="pres">
      <dgm:prSet presAssocID="{A7F92CA2-E827-462B-B96C-AD09752B0B67}" presName="accent_2" presStyleCnt="0"/>
      <dgm:spPr/>
    </dgm:pt>
    <dgm:pt modelId="{B6FE6D4B-7058-4057-8787-CD15A73A8B34}" type="pres">
      <dgm:prSet presAssocID="{A7F92CA2-E827-462B-B96C-AD09752B0B67}" presName="accentRepeatNode" presStyleLbl="solidFgAcc1" presStyleIdx="1" presStyleCnt="7"/>
      <dgm:spPr/>
    </dgm:pt>
    <dgm:pt modelId="{C02FFE4D-426B-47D5-86EA-5B0C6D13708F}" type="pres">
      <dgm:prSet presAssocID="{2A303F11-DD35-4823-8216-751C404A8211}" presName="text_3" presStyleLbl="node1" presStyleIdx="2" presStyleCnt="7">
        <dgm:presLayoutVars>
          <dgm:bulletEnabled val="1"/>
        </dgm:presLayoutVars>
      </dgm:prSet>
      <dgm:spPr/>
    </dgm:pt>
    <dgm:pt modelId="{4E0E5604-5061-471B-ADB7-3FE2309EE759}" type="pres">
      <dgm:prSet presAssocID="{2A303F11-DD35-4823-8216-751C404A8211}" presName="accent_3" presStyleCnt="0"/>
      <dgm:spPr/>
    </dgm:pt>
    <dgm:pt modelId="{5973B71D-AFC9-4ACC-BD7B-76C29DB9CF73}" type="pres">
      <dgm:prSet presAssocID="{2A303F11-DD35-4823-8216-751C404A8211}" presName="accentRepeatNode" presStyleLbl="solidFgAcc1" presStyleIdx="2" presStyleCnt="7"/>
      <dgm:spPr/>
    </dgm:pt>
    <dgm:pt modelId="{0B3BB825-BC2D-409E-AA48-0D761115DEA9}" type="pres">
      <dgm:prSet presAssocID="{BAF7EEA0-A106-495A-9BAC-0E1DCBD3A7FB}" presName="text_4" presStyleLbl="node1" presStyleIdx="3" presStyleCnt="7">
        <dgm:presLayoutVars>
          <dgm:bulletEnabled val="1"/>
        </dgm:presLayoutVars>
      </dgm:prSet>
      <dgm:spPr/>
    </dgm:pt>
    <dgm:pt modelId="{A554831A-5BF0-4B31-AFD6-FC63D00A60DC}" type="pres">
      <dgm:prSet presAssocID="{BAF7EEA0-A106-495A-9BAC-0E1DCBD3A7FB}" presName="accent_4" presStyleCnt="0"/>
      <dgm:spPr/>
    </dgm:pt>
    <dgm:pt modelId="{9CFA6A6A-185B-4B5C-9B55-13E85D03982E}" type="pres">
      <dgm:prSet presAssocID="{BAF7EEA0-A106-495A-9BAC-0E1DCBD3A7FB}" presName="accentRepeatNode" presStyleLbl="solidFgAcc1" presStyleIdx="3" presStyleCnt="7"/>
      <dgm:spPr/>
    </dgm:pt>
    <dgm:pt modelId="{1784DD0D-0111-4279-95FE-8878A92C7D64}" type="pres">
      <dgm:prSet presAssocID="{239D9CE2-5B89-4B67-BCFF-F25E16B6B3A2}" presName="text_5" presStyleLbl="node1" presStyleIdx="4" presStyleCnt="7">
        <dgm:presLayoutVars>
          <dgm:bulletEnabled val="1"/>
        </dgm:presLayoutVars>
      </dgm:prSet>
      <dgm:spPr/>
    </dgm:pt>
    <dgm:pt modelId="{88EA0A58-61C2-4EA7-8BD9-7E2FC4B9E2AB}" type="pres">
      <dgm:prSet presAssocID="{239D9CE2-5B89-4B67-BCFF-F25E16B6B3A2}" presName="accent_5" presStyleCnt="0"/>
      <dgm:spPr/>
    </dgm:pt>
    <dgm:pt modelId="{C7A3FC2E-0019-4613-8A80-62C3803C8127}" type="pres">
      <dgm:prSet presAssocID="{239D9CE2-5B89-4B67-BCFF-F25E16B6B3A2}" presName="accentRepeatNode" presStyleLbl="solidFgAcc1" presStyleIdx="4" presStyleCnt="7"/>
      <dgm:spPr/>
    </dgm:pt>
    <dgm:pt modelId="{EAC863EF-5BAC-4DBB-8469-DE4AA61476C9}" type="pres">
      <dgm:prSet presAssocID="{D74AF85D-589D-4502-B5E2-E44877358D03}" presName="text_6" presStyleLbl="node1" presStyleIdx="5" presStyleCnt="7">
        <dgm:presLayoutVars>
          <dgm:bulletEnabled val="1"/>
        </dgm:presLayoutVars>
      </dgm:prSet>
      <dgm:spPr/>
    </dgm:pt>
    <dgm:pt modelId="{547A9FF7-FF01-4C6C-A5EC-B18F8A07A621}" type="pres">
      <dgm:prSet presAssocID="{D74AF85D-589D-4502-B5E2-E44877358D03}" presName="accent_6" presStyleCnt="0"/>
      <dgm:spPr/>
    </dgm:pt>
    <dgm:pt modelId="{F98ED676-5C52-44DE-8E6B-DD0B0EFEFFD3}" type="pres">
      <dgm:prSet presAssocID="{D74AF85D-589D-4502-B5E2-E44877358D03}" presName="accentRepeatNode" presStyleLbl="solidFgAcc1" presStyleIdx="5" presStyleCnt="7"/>
      <dgm:spPr/>
    </dgm:pt>
    <dgm:pt modelId="{FE15E3AF-36E6-4483-825A-583885D09CB3}" type="pres">
      <dgm:prSet presAssocID="{29701502-4916-4560-80FA-644AC0A0BB1C}" presName="text_7" presStyleLbl="node1" presStyleIdx="6" presStyleCnt="7">
        <dgm:presLayoutVars>
          <dgm:bulletEnabled val="1"/>
        </dgm:presLayoutVars>
      </dgm:prSet>
      <dgm:spPr/>
    </dgm:pt>
    <dgm:pt modelId="{0DA70E82-4326-4431-8CF4-D9BFA0CCB740}" type="pres">
      <dgm:prSet presAssocID="{29701502-4916-4560-80FA-644AC0A0BB1C}" presName="accent_7" presStyleCnt="0"/>
      <dgm:spPr/>
    </dgm:pt>
    <dgm:pt modelId="{D28EA5B4-5FFC-46D3-ABF2-5BE1DAC8F40A}" type="pres">
      <dgm:prSet presAssocID="{29701502-4916-4560-80FA-644AC0A0BB1C}" presName="accentRepeatNode" presStyleLbl="solidFgAcc1" presStyleIdx="6" presStyleCnt="7"/>
      <dgm:spPr/>
    </dgm:pt>
  </dgm:ptLst>
  <dgm:cxnLst>
    <dgm:cxn modelId="{ECE79506-EDCB-48B1-B20C-E6E9EA2E653A}" srcId="{3318E0C5-3051-49DA-830D-2B4E52328ECC}" destId="{BAF7EEA0-A106-495A-9BAC-0E1DCBD3A7FB}" srcOrd="3" destOrd="0" parTransId="{BF2AAADC-50A7-4B72-B264-79A25A430A74}" sibTransId="{13F4BDC5-DAD7-4321-8655-330412120262}"/>
    <dgm:cxn modelId="{C71CB531-97E3-457B-9C98-5AB14BFCCDFF}" type="presOf" srcId="{BAF7EEA0-A106-495A-9BAC-0E1DCBD3A7FB}" destId="{0B3BB825-BC2D-409E-AA48-0D761115DEA9}" srcOrd="0" destOrd="0" presId="urn:microsoft.com/office/officeart/2008/layout/VerticalCurvedList"/>
    <dgm:cxn modelId="{6E309C46-B501-4F99-90CA-F21B98188AA6}" srcId="{3318E0C5-3051-49DA-830D-2B4E52328ECC}" destId="{29701502-4916-4560-80FA-644AC0A0BB1C}" srcOrd="6" destOrd="0" parTransId="{2AC4EE48-A927-4812-838F-794E9E9B558B}" sibTransId="{7BF10AEC-FFBD-4695-8327-62A549E153DB}"/>
    <dgm:cxn modelId="{1AA1964D-9546-49B5-A079-ECA1D42D71C0}" type="presOf" srcId="{D74AF85D-589D-4502-B5E2-E44877358D03}" destId="{EAC863EF-5BAC-4DBB-8469-DE4AA61476C9}" srcOrd="0" destOrd="0" presId="urn:microsoft.com/office/officeart/2008/layout/VerticalCurvedList"/>
    <dgm:cxn modelId="{4B8CC24F-CE39-416C-B79D-9DB9D8F89307}" srcId="{3318E0C5-3051-49DA-830D-2B4E52328ECC}" destId="{2A303F11-DD35-4823-8216-751C404A8211}" srcOrd="2" destOrd="0" parTransId="{AA3BA8FC-9062-42F8-A766-23E466BFCD26}" sibTransId="{74E9E25C-7D25-4055-AD5F-34406654D678}"/>
    <dgm:cxn modelId="{C6586F7A-3652-4D7C-A773-765DC1347129}" type="presOf" srcId="{239D9CE2-5B89-4B67-BCFF-F25E16B6B3A2}" destId="{1784DD0D-0111-4279-95FE-8878A92C7D64}" srcOrd="0" destOrd="0" presId="urn:microsoft.com/office/officeart/2008/layout/VerticalCurvedList"/>
    <dgm:cxn modelId="{7F5DCA7D-F967-4BFB-B8B0-78692E78ADD3}" type="presOf" srcId="{29701502-4916-4560-80FA-644AC0A0BB1C}" destId="{FE15E3AF-36E6-4483-825A-583885D09CB3}" srcOrd="0" destOrd="0" presId="urn:microsoft.com/office/officeart/2008/layout/VerticalCurvedList"/>
    <dgm:cxn modelId="{D5FFD386-148F-4F0E-B0D0-8F471BB0BCB1}" srcId="{3318E0C5-3051-49DA-830D-2B4E52328ECC}" destId="{D74AF85D-589D-4502-B5E2-E44877358D03}" srcOrd="5" destOrd="0" parTransId="{3A513118-3D84-47EA-AD5E-FCFB500EC5A1}" sibTransId="{51B9F833-C041-4ECE-BA9F-0D32BBB5C6B4}"/>
    <dgm:cxn modelId="{8539ED8E-5279-4A52-A994-16D9E3B2A124}" type="presOf" srcId="{2A303F11-DD35-4823-8216-751C404A8211}" destId="{C02FFE4D-426B-47D5-86EA-5B0C6D13708F}" srcOrd="0" destOrd="0" presId="urn:microsoft.com/office/officeart/2008/layout/VerticalCurvedList"/>
    <dgm:cxn modelId="{B4F6279B-7D6C-4DD1-A096-BA79F7FD58B2}" type="presOf" srcId="{3318E0C5-3051-49DA-830D-2B4E52328ECC}" destId="{3BCEBEB6-0F35-4473-9D89-734ACD0B5D59}" srcOrd="0" destOrd="0" presId="urn:microsoft.com/office/officeart/2008/layout/VerticalCurvedList"/>
    <dgm:cxn modelId="{593A59A5-87CE-426B-9E9D-E6191DE95E21}" srcId="{3318E0C5-3051-49DA-830D-2B4E52328ECC}" destId="{239D9CE2-5B89-4B67-BCFF-F25E16B6B3A2}" srcOrd="4" destOrd="0" parTransId="{06C4A0FA-DFBD-431C-A5EF-7796558CC6E6}" sibTransId="{94275699-7E16-43ED-AF60-3039671E0D33}"/>
    <dgm:cxn modelId="{DBB345A8-8783-4898-A2AA-3E724834703D}" type="presOf" srcId="{A7F92CA2-E827-462B-B96C-AD09752B0B67}" destId="{6C70E262-9349-45A3-BABF-D61329BD5359}" srcOrd="0" destOrd="0" presId="urn:microsoft.com/office/officeart/2008/layout/VerticalCurvedList"/>
    <dgm:cxn modelId="{529424AD-768F-4459-A348-BA1EE770BA6E}" type="presOf" srcId="{644359F3-49A9-4CB0-BEAE-E8A1A4979EA6}" destId="{27D3F7AA-9278-41C5-AF63-4B77C6F4E5AC}" srcOrd="0" destOrd="0" presId="urn:microsoft.com/office/officeart/2008/layout/VerticalCurvedList"/>
    <dgm:cxn modelId="{B0216CB8-9C79-4CA1-A002-AA114FA8EC03}" srcId="{3318E0C5-3051-49DA-830D-2B4E52328ECC}" destId="{A7F92CA2-E827-462B-B96C-AD09752B0B67}" srcOrd="1" destOrd="0" parTransId="{17B4325F-55A8-4B8B-9B74-3731ED1B46EB}" sibTransId="{DAFEF824-0F5B-488C-A271-C096A60DEDDF}"/>
    <dgm:cxn modelId="{D6CB46CA-514F-4343-8F9D-998716F85B4D}" srcId="{3318E0C5-3051-49DA-830D-2B4E52328ECC}" destId="{FAA6495A-A642-4D76-A2D5-E1213E615857}" srcOrd="0" destOrd="0" parTransId="{3D269AE4-1240-43A7-BE4A-20F9DD8AD29E}" sibTransId="{644359F3-49A9-4CB0-BEAE-E8A1A4979EA6}"/>
    <dgm:cxn modelId="{65355FCF-53F3-42C6-BE30-C3923C18A02E}" type="presOf" srcId="{FAA6495A-A642-4D76-A2D5-E1213E615857}" destId="{B28234EA-A6D7-437D-885B-0816C9A54290}" srcOrd="0" destOrd="0" presId="urn:microsoft.com/office/officeart/2008/layout/VerticalCurvedList"/>
    <dgm:cxn modelId="{93A6758B-74E2-4BEE-A7E3-66C0E7263697}" type="presParOf" srcId="{3BCEBEB6-0F35-4473-9D89-734ACD0B5D59}" destId="{6F7A3D93-B598-42B9-8AC6-6C61C166E5AA}" srcOrd="0" destOrd="0" presId="urn:microsoft.com/office/officeart/2008/layout/VerticalCurvedList"/>
    <dgm:cxn modelId="{DAEFE827-B419-4FED-9915-116C3FAD94DF}" type="presParOf" srcId="{6F7A3D93-B598-42B9-8AC6-6C61C166E5AA}" destId="{756E3CB4-1519-4EEA-A31E-8B8294757872}" srcOrd="0" destOrd="0" presId="urn:microsoft.com/office/officeart/2008/layout/VerticalCurvedList"/>
    <dgm:cxn modelId="{70E2A2AB-40E5-4A2D-A8BF-0D2B522C17C1}" type="presParOf" srcId="{756E3CB4-1519-4EEA-A31E-8B8294757872}" destId="{ADA0F5F8-4DA3-4785-A5C0-ED146D3D0196}" srcOrd="0" destOrd="0" presId="urn:microsoft.com/office/officeart/2008/layout/VerticalCurvedList"/>
    <dgm:cxn modelId="{E460267E-F410-4A9E-A5CD-6B5E2FE95E3C}" type="presParOf" srcId="{756E3CB4-1519-4EEA-A31E-8B8294757872}" destId="{27D3F7AA-9278-41C5-AF63-4B77C6F4E5AC}" srcOrd="1" destOrd="0" presId="urn:microsoft.com/office/officeart/2008/layout/VerticalCurvedList"/>
    <dgm:cxn modelId="{0C3192DF-C317-41F7-8852-01B05C28A3AD}" type="presParOf" srcId="{756E3CB4-1519-4EEA-A31E-8B8294757872}" destId="{1903147A-C657-4BC3-A592-110BCE44F0D5}" srcOrd="2" destOrd="0" presId="urn:microsoft.com/office/officeart/2008/layout/VerticalCurvedList"/>
    <dgm:cxn modelId="{EC1B84A5-91E2-42BE-AB4D-A88D643C46F1}" type="presParOf" srcId="{756E3CB4-1519-4EEA-A31E-8B8294757872}" destId="{D60E45E8-0E0B-437E-AC34-F5B0248DD069}" srcOrd="3" destOrd="0" presId="urn:microsoft.com/office/officeart/2008/layout/VerticalCurvedList"/>
    <dgm:cxn modelId="{7672D7AC-412B-4D39-925B-672DED13A7BB}" type="presParOf" srcId="{6F7A3D93-B598-42B9-8AC6-6C61C166E5AA}" destId="{B28234EA-A6D7-437D-885B-0816C9A54290}" srcOrd="1" destOrd="0" presId="urn:microsoft.com/office/officeart/2008/layout/VerticalCurvedList"/>
    <dgm:cxn modelId="{91D940D3-962B-4E9C-90FD-C869064604AE}" type="presParOf" srcId="{6F7A3D93-B598-42B9-8AC6-6C61C166E5AA}" destId="{3662801D-D4D1-445F-8E63-F23C718840D0}" srcOrd="2" destOrd="0" presId="urn:microsoft.com/office/officeart/2008/layout/VerticalCurvedList"/>
    <dgm:cxn modelId="{DDBC6513-4A2F-4C95-B952-1DE0B9E6F19F}" type="presParOf" srcId="{3662801D-D4D1-445F-8E63-F23C718840D0}" destId="{D3A63A85-9B14-456E-B162-058AC14B1E94}" srcOrd="0" destOrd="0" presId="urn:microsoft.com/office/officeart/2008/layout/VerticalCurvedList"/>
    <dgm:cxn modelId="{9D7DBB90-CC3D-49BB-8C82-F8827CC652F6}" type="presParOf" srcId="{6F7A3D93-B598-42B9-8AC6-6C61C166E5AA}" destId="{6C70E262-9349-45A3-BABF-D61329BD5359}" srcOrd="3" destOrd="0" presId="urn:microsoft.com/office/officeart/2008/layout/VerticalCurvedList"/>
    <dgm:cxn modelId="{79B9EF02-8E1C-4F35-9226-1AEA71550ED2}" type="presParOf" srcId="{6F7A3D93-B598-42B9-8AC6-6C61C166E5AA}" destId="{4D0E63A1-6D4C-4C6A-83AE-806CD513AAB7}" srcOrd="4" destOrd="0" presId="urn:microsoft.com/office/officeart/2008/layout/VerticalCurvedList"/>
    <dgm:cxn modelId="{1F3A0B56-EEE7-4DC7-AEE3-BE2DD81BB67E}" type="presParOf" srcId="{4D0E63A1-6D4C-4C6A-83AE-806CD513AAB7}" destId="{B6FE6D4B-7058-4057-8787-CD15A73A8B34}" srcOrd="0" destOrd="0" presId="urn:microsoft.com/office/officeart/2008/layout/VerticalCurvedList"/>
    <dgm:cxn modelId="{9CFFC224-368B-49F5-BD7B-E70D27032FB5}" type="presParOf" srcId="{6F7A3D93-B598-42B9-8AC6-6C61C166E5AA}" destId="{C02FFE4D-426B-47D5-86EA-5B0C6D13708F}" srcOrd="5" destOrd="0" presId="urn:microsoft.com/office/officeart/2008/layout/VerticalCurvedList"/>
    <dgm:cxn modelId="{9A1B05E1-6A23-4EF9-9EC1-BB835778D5B8}" type="presParOf" srcId="{6F7A3D93-B598-42B9-8AC6-6C61C166E5AA}" destId="{4E0E5604-5061-471B-ADB7-3FE2309EE759}" srcOrd="6" destOrd="0" presId="urn:microsoft.com/office/officeart/2008/layout/VerticalCurvedList"/>
    <dgm:cxn modelId="{3D6B7846-6428-4583-9DE1-8FE8E9C18C1B}" type="presParOf" srcId="{4E0E5604-5061-471B-ADB7-3FE2309EE759}" destId="{5973B71D-AFC9-4ACC-BD7B-76C29DB9CF73}" srcOrd="0" destOrd="0" presId="urn:microsoft.com/office/officeart/2008/layout/VerticalCurvedList"/>
    <dgm:cxn modelId="{2C83C361-3D57-421C-AF1D-9C4E125B88E5}" type="presParOf" srcId="{6F7A3D93-B598-42B9-8AC6-6C61C166E5AA}" destId="{0B3BB825-BC2D-409E-AA48-0D761115DEA9}" srcOrd="7" destOrd="0" presId="urn:microsoft.com/office/officeart/2008/layout/VerticalCurvedList"/>
    <dgm:cxn modelId="{753B7B5A-DDE2-4698-B29D-E77E53300399}" type="presParOf" srcId="{6F7A3D93-B598-42B9-8AC6-6C61C166E5AA}" destId="{A554831A-5BF0-4B31-AFD6-FC63D00A60DC}" srcOrd="8" destOrd="0" presId="urn:microsoft.com/office/officeart/2008/layout/VerticalCurvedList"/>
    <dgm:cxn modelId="{46A7500D-4C2F-4F09-A583-3377B352C1D7}" type="presParOf" srcId="{A554831A-5BF0-4B31-AFD6-FC63D00A60DC}" destId="{9CFA6A6A-185B-4B5C-9B55-13E85D03982E}" srcOrd="0" destOrd="0" presId="urn:microsoft.com/office/officeart/2008/layout/VerticalCurvedList"/>
    <dgm:cxn modelId="{6647CAF7-F8CD-4342-B83E-F4908EB5FEF3}" type="presParOf" srcId="{6F7A3D93-B598-42B9-8AC6-6C61C166E5AA}" destId="{1784DD0D-0111-4279-95FE-8878A92C7D64}" srcOrd="9" destOrd="0" presId="urn:microsoft.com/office/officeart/2008/layout/VerticalCurvedList"/>
    <dgm:cxn modelId="{C7393A80-A0FE-4255-A240-97C8F63BF081}" type="presParOf" srcId="{6F7A3D93-B598-42B9-8AC6-6C61C166E5AA}" destId="{88EA0A58-61C2-4EA7-8BD9-7E2FC4B9E2AB}" srcOrd="10" destOrd="0" presId="urn:microsoft.com/office/officeart/2008/layout/VerticalCurvedList"/>
    <dgm:cxn modelId="{EA94A66A-9836-4061-982C-5CA6B503A69C}" type="presParOf" srcId="{88EA0A58-61C2-4EA7-8BD9-7E2FC4B9E2AB}" destId="{C7A3FC2E-0019-4613-8A80-62C3803C8127}" srcOrd="0" destOrd="0" presId="urn:microsoft.com/office/officeart/2008/layout/VerticalCurvedList"/>
    <dgm:cxn modelId="{973F90C8-EA48-47A7-93BA-1A5306FE9997}" type="presParOf" srcId="{6F7A3D93-B598-42B9-8AC6-6C61C166E5AA}" destId="{EAC863EF-5BAC-4DBB-8469-DE4AA61476C9}" srcOrd="11" destOrd="0" presId="urn:microsoft.com/office/officeart/2008/layout/VerticalCurvedList"/>
    <dgm:cxn modelId="{162B462E-5111-4660-B6EF-59409D14372C}" type="presParOf" srcId="{6F7A3D93-B598-42B9-8AC6-6C61C166E5AA}" destId="{547A9FF7-FF01-4C6C-A5EC-B18F8A07A621}" srcOrd="12" destOrd="0" presId="urn:microsoft.com/office/officeart/2008/layout/VerticalCurvedList"/>
    <dgm:cxn modelId="{4F5ECA9E-D7AC-4C72-A5EB-F074DEAF4BD9}" type="presParOf" srcId="{547A9FF7-FF01-4C6C-A5EC-B18F8A07A621}" destId="{F98ED676-5C52-44DE-8E6B-DD0B0EFEFFD3}" srcOrd="0" destOrd="0" presId="urn:microsoft.com/office/officeart/2008/layout/VerticalCurvedList"/>
    <dgm:cxn modelId="{963E07E6-9CF7-4618-8280-E059D9C09460}" type="presParOf" srcId="{6F7A3D93-B598-42B9-8AC6-6C61C166E5AA}" destId="{FE15E3AF-36E6-4483-825A-583885D09CB3}" srcOrd="13" destOrd="0" presId="urn:microsoft.com/office/officeart/2008/layout/VerticalCurvedList"/>
    <dgm:cxn modelId="{913A499D-8D9F-4D73-8617-1CFFA87C7424}" type="presParOf" srcId="{6F7A3D93-B598-42B9-8AC6-6C61C166E5AA}" destId="{0DA70E82-4326-4431-8CF4-D9BFA0CCB740}" srcOrd="14" destOrd="0" presId="urn:microsoft.com/office/officeart/2008/layout/VerticalCurvedList"/>
    <dgm:cxn modelId="{FD58DAEE-C3B8-44FF-B302-A8D45A71368D}" type="presParOf" srcId="{0DA70E82-4326-4431-8CF4-D9BFA0CCB740}" destId="{D28EA5B4-5FFC-46D3-ABF2-5BE1DAC8F4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36386DD-8FB1-4CD4-861C-84C9CB3CCB2C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709E213-893B-4DBB-880F-E4534A9BCC2C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1. ISO/IEC 18014</a:t>
          </a:r>
        </a:p>
      </dgm:t>
    </dgm:pt>
    <dgm:pt modelId="{DA160C1F-30FD-4379-A95E-85FE8017ABE0}" type="parTrans" cxnId="{C9BC1FC4-91A0-4A73-849C-F38675428447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6700D91D-7AD0-4072-BE15-8614845882D7}" type="sibTrans" cxnId="{C9BC1FC4-91A0-4A73-849C-F38675428447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614D57A4-3157-49AF-95F7-D6F8E984E968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2. ISO/IEC 18033</a:t>
          </a:r>
        </a:p>
      </dgm:t>
    </dgm:pt>
    <dgm:pt modelId="{23816C25-3286-450A-AC35-91E73B32A859}" type="parTrans" cxnId="{183B64E7-45A3-4EAA-8A59-503D81A4F05F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4EF06FDA-3389-485C-A419-AA33A790BECD}" type="sibTrans" cxnId="{183B64E7-45A3-4EAA-8A59-503D81A4F05F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A3DAA285-C138-4B72-BF3E-CE7EB451DFD5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3. ISO/IEC 10118</a:t>
          </a:r>
        </a:p>
      </dgm:t>
    </dgm:pt>
    <dgm:pt modelId="{6A48DA08-CA4B-4008-B108-F2AD26085686}" type="parTrans" cxnId="{61A3EB4F-5948-49F5-A76C-2C4991492DFF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52B8A51E-B60F-4A01-892B-E75002D720AE}" type="sibTrans" cxnId="{61A3EB4F-5948-49F5-A76C-2C4991492DFF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96260C2A-739E-4567-AB74-D5D98D6B6553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4. ISO/IEC 9796</a:t>
          </a:r>
        </a:p>
      </dgm:t>
    </dgm:pt>
    <dgm:pt modelId="{C5AAFF6E-5FC7-4463-A2BF-7C924E6E2C78}" type="parTrans" cxnId="{EF1F44D8-3991-4DF9-8861-64339DA9E8B0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25477135-A917-4814-82F4-A9158B1BACD6}" type="sibTrans" cxnId="{EF1F44D8-3991-4DF9-8861-64339DA9E8B0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29972869-16A0-4C41-8919-7F641982922A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5. ISO/IEC 9798</a:t>
          </a:r>
        </a:p>
      </dgm:t>
    </dgm:pt>
    <dgm:pt modelId="{FCC1040D-4F9B-48AC-8F67-93EF94C8A746}" type="parTrans" cxnId="{C113DF93-35E9-47B7-A498-251E53FFD5FD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B82AD91C-FDBC-4ACA-AF5A-A80262C30145}" type="sibTrans" cxnId="{C113DF93-35E9-47B7-A498-251E53FFD5FD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4A40BAFB-1D8D-489C-8D2D-E7E4C0BDEC4D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6. ISO/IEC 15946</a:t>
          </a:r>
        </a:p>
      </dgm:t>
    </dgm:pt>
    <dgm:pt modelId="{3ABA47C0-6ABB-47AA-8A2D-19269E230112}" type="parTrans" cxnId="{89851EE9-2AF1-4AE1-BB6F-CE30CA3FB6F7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8853897F-2229-425B-A272-749FCB408C60}" type="sibTrans" cxnId="{89851EE9-2AF1-4AE1-BB6F-CE30CA3FB6F7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E6A2932C-8919-4992-9B3B-074C16AC1B70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7. ISO/IEC 11770</a:t>
          </a:r>
        </a:p>
      </dgm:t>
    </dgm:pt>
    <dgm:pt modelId="{76365F12-FF4B-434A-B749-6BE04B3019AE}" type="parTrans" cxnId="{1F39CA96-866B-4E40-BFF9-979BC4BEA25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187CB9ED-CDB2-43BB-B366-D777FDABFACF}" type="sibTrans" cxnId="{1F39CA96-866B-4E40-BFF9-979BC4BEA25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62343CE2-6AF9-4A68-96B9-5BB6C5A995F7}">
      <dgm:prSet/>
      <dgm:spPr/>
      <dgm:t>
        <a:bodyPr/>
        <a:lstStyle/>
        <a:p>
          <a:r>
            <a:rPr lang="es-ES" b="1" dirty="0">
              <a:solidFill>
                <a:schemeClr val="tx1"/>
              </a:solidFill>
            </a:rPr>
            <a:t>8. ISO/IEC 13888</a:t>
          </a:r>
        </a:p>
      </dgm:t>
    </dgm:pt>
    <dgm:pt modelId="{28919B3E-008C-483B-B564-2BD4BB5BA847}" type="parTrans" cxnId="{06B858F7-1ED6-451A-B2CA-54DA7E33975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FF006CB2-88FD-4399-BC8B-3B51B9544517}" type="sibTrans" cxnId="{06B858F7-1ED6-451A-B2CA-54DA7E33975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3E8F048E-5E96-4BF2-B058-68AB4C2D380E}" type="pres">
      <dgm:prSet presAssocID="{136386DD-8FB1-4CD4-861C-84C9CB3CCB2C}" presName="linear" presStyleCnt="0">
        <dgm:presLayoutVars>
          <dgm:dir/>
          <dgm:animLvl val="lvl"/>
          <dgm:resizeHandles val="exact"/>
        </dgm:presLayoutVars>
      </dgm:prSet>
      <dgm:spPr/>
    </dgm:pt>
    <dgm:pt modelId="{6C35DE69-FA9E-4C10-86C7-5AC0BF83B030}" type="pres">
      <dgm:prSet presAssocID="{2709E213-893B-4DBB-880F-E4534A9BCC2C}" presName="parentLin" presStyleCnt="0"/>
      <dgm:spPr/>
    </dgm:pt>
    <dgm:pt modelId="{E51CA002-9A47-48C9-B9C8-F2E8B1DC3A12}" type="pres">
      <dgm:prSet presAssocID="{2709E213-893B-4DBB-880F-E4534A9BCC2C}" presName="parentLeftMargin" presStyleLbl="node1" presStyleIdx="0" presStyleCnt="8"/>
      <dgm:spPr/>
    </dgm:pt>
    <dgm:pt modelId="{2407387E-39CF-4673-A424-3347DF0202EC}" type="pres">
      <dgm:prSet presAssocID="{2709E213-893B-4DBB-880F-E4534A9BCC2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07B9B14-6689-4567-BC65-4CB5B22E7EE4}" type="pres">
      <dgm:prSet presAssocID="{2709E213-893B-4DBB-880F-E4534A9BCC2C}" presName="negativeSpace" presStyleCnt="0"/>
      <dgm:spPr/>
    </dgm:pt>
    <dgm:pt modelId="{35DA6213-E70A-441A-87DE-18285EF0A3ED}" type="pres">
      <dgm:prSet presAssocID="{2709E213-893B-4DBB-880F-E4534A9BCC2C}" presName="childText" presStyleLbl="conFgAcc1" presStyleIdx="0" presStyleCnt="8">
        <dgm:presLayoutVars>
          <dgm:bulletEnabled val="1"/>
        </dgm:presLayoutVars>
      </dgm:prSet>
      <dgm:spPr/>
    </dgm:pt>
    <dgm:pt modelId="{43AEB7A6-AB24-472A-A4D8-D0F59FBA7BED}" type="pres">
      <dgm:prSet presAssocID="{6700D91D-7AD0-4072-BE15-8614845882D7}" presName="spaceBetweenRectangles" presStyleCnt="0"/>
      <dgm:spPr/>
    </dgm:pt>
    <dgm:pt modelId="{75A31725-C44B-45FE-AFB1-2FB6EAA3FAFA}" type="pres">
      <dgm:prSet presAssocID="{614D57A4-3157-49AF-95F7-D6F8E984E968}" presName="parentLin" presStyleCnt="0"/>
      <dgm:spPr/>
    </dgm:pt>
    <dgm:pt modelId="{F7DD1C82-DF57-4E35-86D4-DC57588BD9B7}" type="pres">
      <dgm:prSet presAssocID="{614D57A4-3157-49AF-95F7-D6F8E984E968}" presName="parentLeftMargin" presStyleLbl="node1" presStyleIdx="0" presStyleCnt="8"/>
      <dgm:spPr/>
    </dgm:pt>
    <dgm:pt modelId="{FBF76E1B-6F65-4904-AA54-B3E301E460DA}" type="pres">
      <dgm:prSet presAssocID="{614D57A4-3157-49AF-95F7-D6F8E984E96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1FC57C4-C99C-4679-BB45-13D035F2B711}" type="pres">
      <dgm:prSet presAssocID="{614D57A4-3157-49AF-95F7-D6F8E984E968}" presName="negativeSpace" presStyleCnt="0"/>
      <dgm:spPr/>
    </dgm:pt>
    <dgm:pt modelId="{399C616C-DD72-4429-ADE4-72D3F9FDF053}" type="pres">
      <dgm:prSet presAssocID="{614D57A4-3157-49AF-95F7-D6F8E984E968}" presName="childText" presStyleLbl="conFgAcc1" presStyleIdx="1" presStyleCnt="8">
        <dgm:presLayoutVars>
          <dgm:bulletEnabled val="1"/>
        </dgm:presLayoutVars>
      </dgm:prSet>
      <dgm:spPr/>
    </dgm:pt>
    <dgm:pt modelId="{80A91FB5-9161-4080-86DC-BF75A0251C76}" type="pres">
      <dgm:prSet presAssocID="{4EF06FDA-3389-485C-A419-AA33A790BECD}" presName="spaceBetweenRectangles" presStyleCnt="0"/>
      <dgm:spPr/>
    </dgm:pt>
    <dgm:pt modelId="{E49B7482-337D-4A6F-8DB0-82338CD628EF}" type="pres">
      <dgm:prSet presAssocID="{A3DAA285-C138-4B72-BF3E-CE7EB451DFD5}" presName="parentLin" presStyleCnt="0"/>
      <dgm:spPr/>
    </dgm:pt>
    <dgm:pt modelId="{0CF4BB05-49E0-4852-A199-66E7303B0AE8}" type="pres">
      <dgm:prSet presAssocID="{A3DAA285-C138-4B72-BF3E-CE7EB451DFD5}" presName="parentLeftMargin" presStyleLbl="node1" presStyleIdx="1" presStyleCnt="8"/>
      <dgm:spPr/>
    </dgm:pt>
    <dgm:pt modelId="{4DA316B5-C582-4CEE-9B5D-798F79E2C42C}" type="pres">
      <dgm:prSet presAssocID="{A3DAA285-C138-4B72-BF3E-CE7EB451DFD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BEDDDB7-1302-462F-B40B-D2966E43FF7B}" type="pres">
      <dgm:prSet presAssocID="{A3DAA285-C138-4B72-BF3E-CE7EB451DFD5}" presName="negativeSpace" presStyleCnt="0"/>
      <dgm:spPr/>
    </dgm:pt>
    <dgm:pt modelId="{D5B2F902-549F-4C26-A6CA-8DB954949A5E}" type="pres">
      <dgm:prSet presAssocID="{A3DAA285-C138-4B72-BF3E-CE7EB451DFD5}" presName="childText" presStyleLbl="conFgAcc1" presStyleIdx="2" presStyleCnt="8">
        <dgm:presLayoutVars>
          <dgm:bulletEnabled val="1"/>
        </dgm:presLayoutVars>
      </dgm:prSet>
      <dgm:spPr/>
    </dgm:pt>
    <dgm:pt modelId="{E6838D34-89E6-4A91-AF9E-BC73A8864DF1}" type="pres">
      <dgm:prSet presAssocID="{52B8A51E-B60F-4A01-892B-E75002D720AE}" presName="spaceBetweenRectangles" presStyleCnt="0"/>
      <dgm:spPr/>
    </dgm:pt>
    <dgm:pt modelId="{AE14203E-3013-4BC3-A938-E7E5C089F1CE}" type="pres">
      <dgm:prSet presAssocID="{96260C2A-739E-4567-AB74-D5D98D6B6553}" presName="parentLin" presStyleCnt="0"/>
      <dgm:spPr/>
    </dgm:pt>
    <dgm:pt modelId="{C0C48466-15C4-4ACE-877F-B6143FEED4A6}" type="pres">
      <dgm:prSet presAssocID="{96260C2A-739E-4567-AB74-D5D98D6B6553}" presName="parentLeftMargin" presStyleLbl="node1" presStyleIdx="2" presStyleCnt="8"/>
      <dgm:spPr/>
    </dgm:pt>
    <dgm:pt modelId="{8E37B85F-2486-4AA9-8DAB-1C329EA00F40}" type="pres">
      <dgm:prSet presAssocID="{96260C2A-739E-4567-AB74-D5D98D6B655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BD6C871-54A2-4638-912C-36C9F7CC22A9}" type="pres">
      <dgm:prSet presAssocID="{96260C2A-739E-4567-AB74-D5D98D6B6553}" presName="negativeSpace" presStyleCnt="0"/>
      <dgm:spPr/>
    </dgm:pt>
    <dgm:pt modelId="{3C66FEBA-9CB7-46E4-9048-49D1F612C3F9}" type="pres">
      <dgm:prSet presAssocID="{96260C2A-739E-4567-AB74-D5D98D6B6553}" presName="childText" presStyleLbl="conFgAcc1" presStyleIdx="3" presStyleCnt="8">
        <dgm:presLayoutVars>
          <dgm:bulletEnabled val="1"/>
        </dgm:presLayoutVars>
      </dgm:prSet>
      <dgm:spPr/>
    </dgm:pt>
    <dgm:pt modelId="{F5B55E67-A49F-4A88-9F21-241AC072FFAE}" type="pres">
      <dgm:prSet presAssocID="{25477135-A917-4814-82F4-A9158B1BACD6}" presName="spaceBetweenRectangles" presStyleCnt="0"/>
      <dgm:spPr/>
    </dgm:pt>
    <dgm:pt modelId="{B218AA45-6F86-4AE6-9D8E-813F012776D1}" type="pres">
      <dgm:prSet presAssocID="{29972869-16A0-4C41-8919-7F641982922A}" presName="parentLin" presStyleCnt="0"/>
      <dgm:spPr/>
    </dgm:pt>
    <dgm:pt modelId="{34088CEC-E879-46DD-8661-9E21E46BD616}" type="pres">
      <dgm:prSet presAssocID="{29972869-16A0-4C41-8919-7F641982922A}" presName="parentLeftMargin" presStyleLbl="node1" presStyleIdx="3" presStyleCnt="8"/>
      <dgm:spPr/>
    </dgm:pt>
    <dgm:pt modelId="{2C07A91C-F279-47AB-A8DE-B5B4F3C1ABB5}" type="pres">
      <dgm:prSet presAssocID="{29972869-16A0-4C41-8919-7F641982922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D21D5B1-DEE4-4B63-A88A-9ABEBB76544E}" type="pres">
      <dgm:prSet presAssocID="{29972869-16A0-4C41-8919-7F641982922A}" presName="negativeSpace" presStyleCnt="0"/>
      <dgm:spPr/>
    </dgm:pt>
    <dgm:pt modelId="{69AB596A-18C5-4180-BD1B-CD9865027E69}" type="pres">
      <dgm:prSet presAssocID="{29972869-16A0-4C41-8919-7F641982922A}" presName="childText" presStyleLbl="conFgAcc1" presStyleIdx="4" presStyleCnt="8">
        <dgm:presLayoutVars>
          <dgm:bulletEnabled val="1"/>
        </dgm:presLayoutVars>
      </dgm:prSet>
      <dgm:spPr/>
    </dgm:pt>
    <dgm:pt modelId="{9496FD1B-8A20-489C-9D82-8D0827EEE8C2}" type="pres">
      <dgm:prSet presAssocID="{B82AD91C-FDBC-4ACA-AF5A-A80262C30145}" presName="spaceBetweenRectangles" presStyleCnt="0"/>
      <dgm:spPr/>
    </dgm:pt>
    <dgm:pt modelId="{2013E387-FA42-44B2-A755-E84CDE747486}" type="pres">
      <dgm:prSet presAssocID="{4A40BAFB-1D8D-489C-8D2D-E7E4C0BDEC4D}" presName="parentLin" presStyleCnt="0"/>
      <dgm:spPr/>
    </dgm:pt>
    <dgm:pt modelId="{0C169B77-DAB8-4787-866B-D421B1267725}" type="pres">
      <dgm:prSet presAssocID="{4A40BAFB-1D8D-489C-8D2D-E7E4C0BDEC4D}" presName="parentLeftMargin" presStyleLbl="node1" presStyleIdx="4" presStyleCnt="8"/>
      <dgm:spPr/>
    </dgm:pt>
    <dgm:pt modelId="{2F88C254-D9CC-4692-8B3C-931F70708081}" type="pres">
      <dgm:prSet presAssocID="{4A40BAFB-1D8D-489C-8D2D-E7E4C0BDEC4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FF6C097-74D7-4DE1-87F3-E06616C61F5D}" type="pres">
      <dgm:prSet presAssocID="{4A40BAFB-1D8D-489C-8D2D-E7E4C0BDEC4D}" presName="negativeSpace" presStyleCnt="0"/>
      <dgm:spPr/>
    </dgm:pt>
    <dgm:pt modelId="{239181B3-5808-40A9-9453-9AE7A0A3AD68}" type="pres">
      <dgm:prSet presAssocID="{4A40BAFB-1D8D-489C-8D2D-E7E4C0BDEC4D}" presName="childText" presStyleLbl="conFgAcc1" presStyleIdx="5" presStyleCnt="8">
        <dgm:presLayoutVars>
          <dgm:bulletEnabled val="1"/>
        </dgm:presLayoutVars>
      </dgm:prSet>
      <dgm:spPr/>
    </dgm:pt>
    <dgm:pt modelId="{43CC5891-D22C-44BF-BE56-84A865516150}" type="pres">
      <dgm:prSet presAssocID="{8853897F-2229-425B-A272-749FCB408C60}" presName="spaceBetweenRectangles" presStyleCnt="0"/>
      <dgm:spPr/>
    </dgm:pt>
    <dgm:pt modelId="{A1653068-D138-4AEE-910E-3AE0D335609D}" type="pres">
      <dgm:prSet presAssocID="{E6A2932C-8919-4992-9B3B-074C16AC1B70}" presName="parentLin" presStyleCnt="0"/>
      <dgm:spPr/>
    </dgm:pt>
    <dgm:pt modelId="{F1089692-D7F9-472E-B6E4-19FDB9BD49CD}" type="pres">
      <dgm:prSet presAssocID="{E6A2932C-8919-4992-9B3B-074C16AC1B70}" presName="parentLeftMargin" presStyleLbl="node1" presStyleIdx="5" presStyleCnt="8"/>
      <dgm:spPr/>
    </dgm:pt>
    <dgm:pt modelId="{B1F6B385-2745-4DCF-A48B-E01B59B9320A}" type="pres">
      <dgm:prSet presAssocID="{E6A2932C-8919-4992-9B3B-074C16AC1B7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0240966-5DD7-4751-902E-C651F534D0BA}" type="pres">
      <dgm:prSet presAssocID="{E6A2932C-8919-4992-9B3B-074C16AC1B70}" presName="negativeSpace" presStyleCnt="0"/>
      <dgm:spPr/>
    </dgm:pt>
    <dgm:pt modelId="{733E8C1B-697C-4F23-AED5-2F429C190275}" type="pres">
      <dgm:prSet presAssocID="{E6A2932C-8919-4992-9B3B-074C16AC1B70}" presName="childText" presStyleLbl="conFgAcc1" presStyleIdx="6" presStyleCnt="8">
        <dgm:presLayoutVars>
          <dgm:bulletEnabled val="1"/>
        </dgm:presLayoutVars>
      </dgm:prSet>
      <dgm:spPr/>
    </dgm:pt>
    <dgm:pt modelId="{4203A123-CA83-4B91-9C8B-71C650F8EAE7}" type="pres">
      <dgm:prSet presAssocID="{187CB9ED-CDB2-43BB-B366-D777FDABFACF}" presName="spaceBetweenRectangles" presStyleCnt="0"/>
      <dgm:spPr/>
    </dgm:pt>
    <dgm:pt modelId="{0F92F056-AC3E-4E40-BDCC-243EFBCAF050}" type="pres">
      <dgm:prSet presAssocID="{62343CE2-6AF9-4A68-96B9-5BB6C5A995F7}" presName="parentLin" presStyleCnt="0"/>
      <dgm:spPr/>
    </dgm:pt>
    <dgm:pt modelId="{022E4DB2-BCDA-4F87-A08E-9817627ABE09}" type="pres">
      <dgm:prSet presAssocID="{62343CE2-6AF9-4A68-96B9-5BB6C5A995F7}" presName="parentLeftMargin" presStyleLbl="node1" presStyleIdx="6" presStyleCnt="8"/>
      <dgm:spPr/>
    </dgm:pt>
    <dgm:pt modelId="{0A8E57E8-E3E1-4459-8532-85A44D9D4065}" type="pres">
      <dgm:prSet presAssocID="{62343CE2-6AF9-4A68-96B9-5BB6C5A995F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1E1240DE-A7A7-49B3-8BF6-AE3C4C98386F}" type="pres">
      <dgm:prSet presAssocID="{62343CE2-6AF9-4A68-96B9-5BB6C5A995F7}" presName="negativeSpace" presStyleCnt="0"/>
      <dgm:spPr/>
    </dgm:pt>
    <dgm:pt modelId="{DAECA257-894C-4635-B6FF-71CA8872497F}" type="pres">
      <dgm:prSet presAssocID="{62343CE2-6AF9-4A68-96B9-5BB6C5A995F7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B66F601-A630-48A8-80DD-1EED55583176}" type="presOf" srcId="{2709E213-893B-4DBB-880F-E4534A9BCC2C}" destId="{E51CA002-9A47-48C9-B9C8-F2E8B1DC3A12}" srcOrd="0" destOrd="0" presId="urn:microsoft.com/office/officeart/2005/8/layout/list1"/>
    <dgm:cxn modelId="{FA9F7A29-E7A0-4C8D-90EB-610F17B2888B}" type="presOf" srcId="{614D57A4-3157-49AF-95F7-D6F8E984E968}" destId="{FBF76E1B-6F65-4904-AA54-B3E301E460DA}" srcOrd="1" destOrd="0" presId="urn:microsoft.com/office/officeart/2005/8/layout/list1"/>
    <dgm:cxn modelId="{D6FAB42A-84D8-49ED-B971-FABB75B0EE92}" type="presOf" srcId="{E6A2932C-8919-4992-9B3B-074C16AC1B70}" destId="{F1089692-D7F9-472E-B6E4-19FDB9BD49CD}" srcOrd="0" destOrd="0" presId="urn:microsoft.com/office/officeart/2005/8/layout/list1"/>
    <dgm:cxn modelId="{4436313C-48D5-48A8-B5F3-7457FC874C58}" type="presOf" srcId="{29972869-16A0-4C41-8919-7F641982922A}" destId="{2C07A91C-F279-47AB-A8DE-B5B4F3C1ABB5}" srcOrd="1" destOrd="0" presId="urn:microsoft.com/office/officeart/2005/8/layout/list1"/>
    <dgm:cxn modelId="{8004803D-9358-4846-94A9-60F24440F055}" type="presOf" srcId="{A3DAA285-C138-4B72-BF3E-CE7EB451DFD5}" destId="{4DA316B5-C582-4CEE-9B5D-798F79E2C42C}" srcOrd="1" destOrd="0" presId="urn:microsoft.com/office/officeart/2005/8/layout/list1"/>
    <dgm:cxn modelId="{95AA106F-EAEA-4C5F-AB33-DF3D3ED875F3}" type="presOf" srcId="{614D57A4-3157-49AF-95F7-D6F8E984E968}" destId="{F7DD1C82-DF57-4E35-86D4-DC57588BD9B7}" srcOrd="0" destOrd="0" presId="urn:microsoft.com/office/officeart/2005/8/layout/list1"/>
    <dgm:cxn modelId="{61A3EB4F-5948-49F5-A76C-2C4991492DFF}" srcId="{136386DD-8FB1-4CD4-861C-84C9CB3CCB2C}" destId="{A3DAA285-C138-4B72-BF3E-CE7EB451DFD5}" srcOrd="2" destOrd="0" parTransId="{6A48DA08-CA4B-4008-B108-F2AD26085686}" sibTransId="{52B8A51E-B60F-4A01-892B-E75002D720AE}"/>
    <dgm:cxn modelId="{38C6FE53-6481-4C3C-B234-1FF87D797431}" type="presOf" srcId="{4A40BAFB-1D8D-489C-8D2D-E7E4C0BDEC4D}" destId="{0C169B77-DAB8-4787-866B-D421B1267725}" srcOrd="0" destOrd="0" presId="urn:microsoft.com/office/officeart/2005/8/layout/list1"/>
    <dgm:cxn modelId="{3E96F274-66FD-45E8-A72C-520DAFDBD468}" type="presOf" srcId="{4A40BAFB-1D8D-489C-8D2D-E7E4C0BDEC4D}" destId="{2F88C254-D9CC-4692-8B3C-931F70708081}" srcOrd="1" destOrd="0" presId="urn:microsoft.com/office/officeart/2005/8/layout/list1"/>
    <dgm:cxn modelId="{4755ED57-8E79-438A-9611-14190B15302B}" type="presOf" srcId="{136386DD-8FB1-4CD4-861C-84C9CB3CCB2C}" destId="{3E8F048E-5E96-4BF2-B058-68AB4C2D380E}" srcOrd="0" destOrd="0" presId="urn:microsoft.com/office/officeart/2005/8/layout/list1"/>
    <dgm:cxn modelId="{F5C8AE7D-0CB1-45D3-BB8B-B6CB41A0E6E4}" type="presOf" srcId="{E6A2932C-8919-4992-9B3B-074C16AC1B70}" destId="{B1F6B385-2745-4DCF-A48B-E01B59B9320A}" srcOrd="1" destOrd="0" presId="urn:microsoft.com/office/officeart/2005/8/layout/list1"/>
    <dgm:cxn modelId="{A73C508F-47E8-48FC-A08F-ACB3BD7F1090}" type="presOf" srcId="{2709E213-893B-4DBB-880F-E4534A9BCC2C}" destId="{2407387E-39CF-4673-A424-3347DF0202EC}" srcOrd="1" destOrd="0" presId="urn:microsoft.com/office/officeart/2005/8/layout/list1"/>
    <dgm:cxn modelId="{85B78B8F-4723-4458-850D-7410546F9C4B}" type="presOf" srcId="{96260C2A-739E-4567-AB74-D5D98D6B6553}" destId="{C0C48466-15C4-4ACE-877F-B6143FEED4A6}" srcOrd="0" destOrd="0" presId="urn:microsoft.com/office/officeart/2005/8/layout/list1"/>
    <dgm:cxn modelId="{C113DF93-35E9-47B7-A498-251E53FFD5FD}" srcId="{136386DD-8FB1-4CD4-861C-84C9CB3CCB2C}" destId="{29972869-16A0-4C41-8919-7F641982922A}" srcOrd="4" destOrd="0" parTransId="{FCC1040D-4F9B-48AC-8F67-93EF94C8A746}" sibTransId="{B82AD91C-FDBC-4ACA-AF5A-A80262C30145}"/>
    <dgm:cxn modelId="{1F39CA96-866B-4E40-BFF9-979BC4BEA25A}" srcId="{136386DD-8FB1-4CD4-861C-84C9CB3CCB2C}" destId="{E6A2932C-8919-4992-9B3B-074C16AC1B70}" srcOrd="6" destOrd="0" parTransId="{76365F12-FF4B-434A-B749-6BE04B3019AE}" sibTransId="{187CB9ED-CDB2-43BB-B366-D777FDABFACF}"/>
    <dgm:cxn modelId="{FB26A898-1FA4-412C-B71E-13433DE88830}" type="presOf" srcId="{29972869-16A0-4C41-8919-7F641982922A}" destId="{34088CEC-E879-46DD-8661-9E21E46BD616}" srcOrd="0" destOrd="0" presId="urn:microsoft.com/office/officeart/2005/8/layout/list1"/>
    <dgm:cxn modelId="{0119C9B0-4822-4758-A7D7-0581BB46F32A}" type="presOf" srcId="{96260C2A-739E-4567-AB74-D5D98D6B6553}" destId="{8E37B85F-2486-4AA9-8DAB-1C329EA00F40}" srcOrd="1" destOrd="0" presId="urn:microsoft.com/office/officeart/2005/8/layout/list1"/>
    <dgm:cxn modelId="{C9BC1FC4-91A0-4A73-849C-F38675428447}" srcId="{136386DD-8FB1-4CD4-861C-84C9CB3CCB2C}" destId="{2709E213-893B-4DBB-880F-E4534A9BCC2C}" srcOrd="0" destOrd="0" parTransId="{DA160C1F-30FD-4379-A95E-85FE8017ABE0}" sibTransId="{6700D91D-7AD0-4072-BE15-8614845882D7}"/>
    <dgm:cxn modelId="{36254EC4-C6FB-4359-BF33-EEB3E0CDB8D7}" type="presOf" srcId="{62343CE2-6AF9-4A68-96B9-5BB6C5A995F7}" destId="{022E4DB2-BCDA-4F87-A08E-9817627ABE09}" srcOrd="0" destOrd="0" presId="urn:microsoft.com/office/officeart/2005/8/layout/list1"/>
    <dgm:cxn modelId="{918E1CC8-CE8A-468A-955C-67EE4F59A68B}" type="presOf" srcId="{A3DAA285-C138-4B72-BF3E-CE7EB451DFD5}" destId="{0CF4BB05-49E0-4852-A199-66E7303B0AE8}" srcOrd="0" destOrd="0" presId="urn:microsoft.com/office/officeart/2005/8/layout/list1"/>
    <dgm:cxn modelId="{EF1F44D8-3991-4DF9-8861-64339DA9E8B0}" srcId="{136386DD-8FB1-4CD4-861C-84C9CB3CCB2C}" destId="{96260C2A-739E-4567-AB74-D5D98D6B6553}" srcOrd="3" destOrd="0" parTransId="{C5AAFF6E-5FC7-4463-A2BF-7C924E6E2C78}" sibTransId="{25477135-A917-4814-82F4-A9158B1BACD6}"/>
    <dgm:cxn modelId="{183B64E7-45A3-4EAA-8A59-503D81A4F05F}" srcId="{136386DD-8FB1-4CD4-861C-84C9CB3CCB2C}" destId="{614D57A4-3157-49AF-95F7-D6F8E984E968}" srcOrd="1" destOrd="0" parTransId="{23816C25-3286-450A-AC35-91E73B32A859}" sibTransId="{4EF06FDA-3389-485C-A419-AA33A790BECD}"/>
    <dgm:cxn modelId="{89851EE9-2AF1-4AE1-BB6F-CE30CA3FB6F7}" srcId="{136386DD-8FB1-4CD4-861C-84C9CB3CCB2C}" destId="{4A40BAFB-1D8D-489C-8D2D-E7E4C0BDEC4D}" srcOrd="5" destOrd="0" parTransId="{3ABA47C0-6ABB-47AA-8A2D-19269E230112}" sibTransId="{8853897F-2229-425B-A272-749FCB408C60}"/>
    <dgm:cxn modelId="{40529AEB-0985-46CA-9AAC-DFA810BE5B38}" type="presOf" srcId="{62343CE2-6AF9-4A68-96B9-5BB6C5A995F7}" destId="{0A8E57E8-E3E1-4459-8532-85A44D9D4065}" srcOrd="1" destOrd="0" presId="urn:microsoft.com/office/officeart/2005/8/layout/list1"/>
    <dgm:cxn modelId="{06B858F7-1ED6-451A-B2CA-54DA7E33975A}" srcId="{136386DD-8FB1-4CD4-861C-84C9CB3CCB2C}" destId="{62343CE2-6AF9-4A68-96B9-5BB6C5A995F7}" srcOrd="7" destOrd="0" parTransId="{28919B3E-008C-483B-B564-2BD4BB5BA847}" sibTransId="{FF006CB2-88FD-4399-BC8B-3B51B9544517}"/>
    <dgm:cxn modelId="{A61D02F7-9DE4-485D-AC2D-7F690BA26161}" type="presParOf" srcId="{3E8F048E-5E96-4BF2-B058-68AB4C2D380E}" destId="{6C35DE69-FA9E-4C10-86C7-5AC0BF83B030}" srcOrd="0" destOrd="0" presId="urn:microsoft.com/office/officeart/2005/8/layout/list1"/>
    <dgm:cxn modelId="{D36B1D64-3ABF-4DBC-AC27-711CCD768E5D}" type="presParOf" srcId="{6C35DE69-FA9E-4C10-86C7-5AC0BF83B030}" destId="{E51CA002-9A47-48C9-B9C8-F2E8B1DC3A12}" srcOrd="0" destOrd="0" presId="urn:microsoft.com/office/officeart/2005/8/layout/list1"/>
    <dgm:cxn modelId="{714593EA-696A-4A2C-9D17-B249828DC18B}" type="presParOf" srcId="{6C35DE69-FA9E-4C10-86C7-5AC0BF83B030}" destId="{2407387E-39CF-4673-A424-3347DF0202EC}" srcOrd="1" destOrd="0" presId="urn:microsoft.com/office/officeart/2005/8/layout/list1"/>
    <dgm:cxn modelId="{96DD04AD-9A8D-4AE8-949D-3A32E24B6EB8}" type="presParOf" srcId="{3E8F048E-5E96-4BF2-B058-68AB4C2D380E}" destId="{F07B9B14-6689-4567-BC65-4CB5B22E7EE4}" srcOrd="1" destOrd="0" presId="urn:microsoft.com/office/officeart/2005/8/layout/list1"/>
    <dgm:cxn modelId="{E76A56D4-4F0B-4851-A067-40D51D36FB4A}" type="presParOf" srcId="{3E8F048E-5E96-4BF2-B058-68AB4C2D380E}" destId="{35DA6213-E70A-441A-87DE-18285EF0A3ED}" srcOrd="2" destOrd="0" presId="urn:microsoft.com/office/officeart/2005/8/layout/list1"/>
    <dgm:cxn modelId="{AEAB344C-0E8C-42D1-802E-99DD6BEDD301}" type="presParOf" srcId="{3E8F048E-5E96-4BF2-B058-68AB4C2D380E}" destId="{43AEB7A6-AB24-472A-A4D8-D0F59FBA7BED}" srcOrd="3" destOrd="0" presId="urn:microsoft.com/office/officeart/2005/8/layout/list1"/>
    <dgm:cxn modelId="{459F5FBD-12ED-463C-A543-70C0A6879E03}" type="presParOf" srcId="{3E8F048E-5E96-4BF2-B058-68AB4C2D380E}" destId="{75A31725-C44B-45FE-AFB1-2FB6EAA3FAFA}" srcOrd="4" destOrd="0" presId="urn:microsoft.com/office/officeart/2005/8/layout/list1"/>
    <dgm:cxn modelId="{A3EABB61-DFD8-4918-BEDA-6465141E78BE}" type="presParOf" srcId="{75A31725-C44B-45FE-AFB1-2FB6EAA3FAFA}" destId="{F7DD1C82-DF57-4E35-86D4-DC57588BD9B7}" srcOrd="0" destOrd="0" presId="urn:microsoft.com/office/officeart/2005/8/layout/list1"/>
    <dgm:cxn modelId="{6C8B5E1C-E8F2-4613-8BDF-DE0B584F2936}" type="presParOf" srcId="{75A31725-C44B-45FE-AFB1-2FB6EAA3FAFA}" destId="{FBF76E1B-6F65-4904-AA54-B3E301E460DA}" srcOrd="1" destOrd="0" presId="urn:microsoft.com/office/officeart/2005/8/layout/list1"/>
    <dgm:cxn modelId="{36E1B1AA-DA0F-4481-AC86-7F8F6EEB7790}" type="presParOf" srcId="{3E8F048E-5E96-4BF2-B058-68AB4C2D380E}" destId="{01FC57C4-C99C-4679-BB45-13D035F2B711}" srcOrd="5" destOrd="0" presId="urn:microsoft.com/office/officeart/2005/8/layout/list1"/>
    <dgm:cxn modelId="{ED5E7B48-2B70-434B-8E90-7B3F1BCB1CB7}" type="presParOf" srcId="{3E8F048E-5E96-4BF2-B058-68AB4C2D380E}" destId="{399C616C-DD72-4429-ADE4-72D3F9FDF053}" srcOrd="6" destOrd="0" presId="urn:microsoft.com/office/officeart/2005/8/layout/list1"/>
    <dgm:cxn modelId="{46635237-D4C1-4FBA-B700-32A50AFF22D6}" type="presParOf" srcId="{3E8F048E-5E96-4BF2-B058-68AB4C2D380E}" destId="{80A91FB5-9161-4080-86DC-BF75A0251C76}" srcOrd="7" destOrd="0" presId="urn:microsoft.com/office/officeart/2005/8/layout/list1"/>
    <dgm:cxn modelId="{5B84F386-C519-4AE5-BDAF-43E95874CDC4}" type="presParOf" srcId="{3E8F048E-5E96-4BF2-B058-68AB4C2D380E}" destId="{E49B7482-337D-4A6F-8DB0-82338CD628EF}" srcOrd="8" destOrd="0" presId="urn:microsoft.com/office/officeart/2005/8/layout/list1"/>
    <dgm:cxn modelId="{ED177FEF-567E-458C-B10A-926F40E0EDBD}" type="presParOf" srcId="{E49B7482-337D-4A6F-8DB0-82338CD628EF}" destId="{0CF4BB05-49E0-4852-A199-66E7303B0AE8}" srcOrd="0" destOrd="0" presId="urn:microsoft.com/office/officeart/2005/8/layout/list1"/>
    <dgm:cxn modelId="{25DAA28C-B209-4DD1-8C00-1A9F78CF47BA}" type="presParOf" srcId="{E49B7482-337D-4A6F-8DB0-82338CD628EF}" destId="{4DA316B5-C582-4CEE-9B5D-798F79E2C42C}" srcOrd="1" destOrd="0" presId="urn:microsoft.com/office/officeart/2005/8/layout/list1"/>
    <dgm:cxn modelId="{F3D7AE0D-F526-43A5-92EC-02E6C25F3F83}" type="presParOf" srcId="{3E8F048E-5E96-4BF2-B058-68AB4C2D380E}" destId="{7BEDDDB7-1302-462F-B40B-D2966E43FF7B}" srcOrd="9" destOrd="0" presId="urn:microsoft.com/office/officeart/2005/8/layout/list1"/>
    <dgm:cxn modelId="{9407B968-C2B1-493C-81DE-B63D46741A13}" type="presParOf" srcId="{3E8F048E-5E96-4BF2-B058-68AB4C2D380E}" destId="{D5B2F902-549F-4C26-A6CA-8DB954949A5E}" srcOrd="10" destOrd="0" presId="urn:microsoft.com/office/officeart/2005/8/layout/list1"/>
    <dgm:cxn modelId="{A990BE67-B43B-47B3-BB5D-2A11F392D685}" type="presParOf" srcId="{3E8F048E-5E96-4BF2-B058-68AB4C2D380E}" destId="{E6838D34-89E6-4A91-AF9E-BC73A8864DF1}" srcOrd="11" destOrd="0" presId="urn:microsoft.com/office/officeart/2005/8/layout/list1"/>
    <dgm:cxn modelId="{62637B5D-976B-47F1-9947-649C3A613D45}" type="presParOf" srcId="{3E8F048E-5E96-4BF2-B058-68AB4C2D380E}" destId="{AE14203E-3013-4BC3-A938-E7E5C089F1CE}" srcOrd="12" destOrd="0" presId="urn:microsoft.com/office/officeart/2005/8/layout/list1"/>
    <dgm:cxn modelId="{00F1EC05-E1C4-4215-A025-1D88D4EF057F}" type="presParOf" srcId="{AE14203E-3013-4BC3-A938-E7E5C089F1CE}" destId="{C0C48466-15C4-4ACE-877F-B6143FEED4A6}" srcOrd="0" destOrd="0" presId="urn:microsoft.com/office/officeart/2005/8/layout/list1"/>
    <dgm:cxn modelId="{361BBE4E-6108-4087-8C94-A240E5D33AF0}" type="presParOf" srcId="{AE14203E-3013-4BC3-A938-E7E5C089F1CE}" destId="{8E37B85F-2486-4AA9-8DAB-1C329EA00F40}" srcOrd="1" destOrd="0" presId="urn:microsoft.com/office/officeart/2005/8/layout/list1"/>
    <dgm:cxn modelId="{B739FB7B-BECF-4BD3-A81A-4C47921AC953}" type="presParOf" srcId="{3E8F048E-5E96-4BF2-B058-68AB4C2D380E}" destId="{EBD6C871-54A2-4638-912C-36C9F7CC22A9}" srcOrd="13" destOrd="0" presId="urn:microsoft.com/office/officeart/2005/8/layout/list1"/>
    <dgm:cxn modelId="{7EC6F7AE-6C7F-4FC6-913C-00F1C6667398}" type="presParOf" srcId="{3E8F048E-5E96-4BF2-B058-68AB4C2D380E}" destId="{3C66FEBA-9CB7-46E4-9048-49D1F612C3F9}" srcOrd="14" destOrd="0" presId="urn:microsoft.com/office/officeart/2005/8/layout/list1"/>
    <dgm:cxn modelId="{59FA4020-7B82-429B-9477-2B75AD585F1B}" type="presParOf" srcId="{3E8F048E-5E96-4BF2-B058-68AB4C2D380E}" destId="{F5B55E67-A49F-4A88-9F21-241AC072FFAE}" srcOrd="15" destOrd="0" presId="urn:microsoft.com/office/officeart/2005/8/layout/list1"/>
    <dgm:cxn modelId="{ADAD8D0B-D0FB-4AB3-80A5-127E403F8FC2}" type="presParOf" srcId="{3E8F048E-5E96-4BF2-B058-68AB4C2D380E}" destId="{B218AA45-6F86-4AE6-9D8E-813F012776D1}" srcOrd="16" destOrd="0" presId="urn:microsoft.com/office/officeart/2005/8/layout/list1"/>
    <dgm:cxn modelId="{EAA55637-7EB2-4F01-85AF-7DF1FA46E040}" type="presParOf" srcId="{B218AA45-6F86-4AE6-9D8E-813F012776D1}" destId="{34088CEC-E879-46DD-8661-9E21E46BD616}" srcOrd="0" destOrd="0" presId="urn:microsoft.com/office/officeart/2005/8/layout/list1"/>
    <dgm:cxn modelId="{F7BF12AC-BE01-45DC-8825-E984AFA0CE45}" type="presParOf" srcId="{B218AA45-6F86-4AE6-9D8E-813F012776D1}" destId="{2C07A91C-F279-47AB-A8DE-B5B4F3C1ABB5}" srcOrd="1" destOrd="0" presId="urn:microsoft.com/office/officeart/2005/8/layout/list1"/>
    <dgm:cxn modelId="{21D99040-F13C-4678-8182-A15E5C8C64D1}" type="presParOf" srcId="{3E8F048E-5E96-4BF2-B058-68AB4C2D380E}" destId="{ED21D5B1-DEE4-4B63-A88A-9ABEBB76544E}" srcOrd="17" destOrd="0" presId="urn:microsoft.com/office/officeart/2005/8/layout/list1"/>
    <dgm:cxn modelId="{A3947DA5-55FF-48E3-9070-29D9CF593361}" type="presParOf" srcId="{3E8F048E-5E96-4BF2-B058-68AB4C2D380E}" destId="{69AB596A-18C5-4180-BD1B-CD9865027E69}" srcOrd="18" destOrd="0" presId="urn:microsoft.com/office/officeart/2005/8/layout/list1"/>
    <dgm:cxn modelId="{F4149F0F-7989-4A18-95CD-E8BE52BD6A79}" type="presParOf" srcId="{3E8F048E-5E96-4BF2-B058-68AB4C2D380E}" destId="{9496FD1B-8A20-489C-9D82-8D0827EEE8C2}" srcOrd="19" destOrd="0" presId="urn:microsoft.com/office/officeart/2005/8/layout/list1"/>
    <dgm:cxn modelId="{203C9B69-B2DD-41B8-BE3E-F25977BA3C1A}" type="presParOf" srcId="{3E8F048E-5E96-4BF2-B058-68AB4C2D380E}" destId="{2013E387-FA42-44B2-A755-E84CDE747486}" srcOrd="20" destOrd="0" presId="urn:microsoft.com/office/officeart/2005/8/layout/list1"/>
    <dgm:cxn modelId="{F3F241E4-698F-424B-A195-28F404495B9A}" type="presParOf" srcId="{2013E387-FA42-44B2-A755-E84CDE747486}" destId="{0C169B77-DAB8-4787-866B-D421B1267725}" srcOrd="0" destOrd="0" presId="urn:microsoft.com/office/officeart/2005/8/layout/list1"/>
    <dgm:cxn modelId="{5DF9637A-0D56-434D-A8B7-ACD5EC06D15D}" type="presParOf" srcId="{2013E387-FA42-44B2-A755-E84CDE747486}" destId="{2F88C254-D9CC-4692-8B3C-931F70708081}" srcOrd="1" destOrd="0" presId="urn:microsoft.com/office/officeart/2005/8/layout/list1"/>
    <dgm:cxn modelId="{2D8C33BF-7E39-41EE-A8ED-3ABC4E212021}" type="presParOf" srcId="{3E8F048E-5E96-4BF2-B058-68AB4C2D380E}" destId="{0FF6C097-74D7-4DE1-87F3-E06616C61F5D}" srcOrd="21" destOrd="0" presId="urn:microsoft.com/office/officeart/2005/8/layout/list1"/>
    <dgm:cxn modelId="{6D4D914E-7338-47DB-B8BE-EFE35890D0D3}" type="presParOf" srcId="{3E8F048E-5E96-4BF2-B058-68AB4C2D380E}" destId="{239181B3-5808-40A9-9453-9AE7A0A3AD68}" srcOrd="22" destOrd="0" presId="urn:microsoft.com/office/officeart/2005/8/layout/list1"/>
    <dgm:cxn modelId="{D192029D-2ECF-43A3-9F7B-2E75DD40B5D7}" type="presParOf" srcId="{3E8F048E-5E96-4BF2-B058-68AB4C2D380E}" destId="{43CC5891-D22C-44BF-BE56-84A865516150}" srcOrd="23" destOrd="0" presId="urn:microsoft.com/office/officeart/2005/8/layout/list1"/>
    <dgm:cxn modelId="{9ED58A80-FEC6-402B-8F60-DBF14C0346DB}" type="presParOf" srcId="{3E8F048E-5E96-4BF2-B058-68AB4C2D380E}" destId="{A1653068-D138-4AEE-910E-3AE0D335609D}" srcOrd="24" destOrd="0" presId="urn:microsoft.com/office/officeart/2005/8/layout/list1"/>
    <dgm:cxn modelId="{F3667C69-12D2-461D-B375-43E38FBACD78}" type="presParOf" srcId="{A1653068-D138-4AEE-910E-3AE0D335609D}" destId="{F1089692-D7F9-472E-B6E4-19FDB9BD49CD}" srcOrd="0" destOrd="0" presId="urn:microsoft.com/office/officeart/2005/8/layout/list1"/>
    <dgm:cxn modelId="{DF292A7E-846E-4137-A4F0-A90709BBDEAA}" type="presParOf" srcId="{A1653068-D138-4AEE-910E-3AE0D335609D}" destId="{B1F6B385-2745-4DCF-A48B-E01B59B9320A}" srcOrd="1" destOrd="0" presId="urn:microsoft.com/office/officeart/2005/8/layout/list1"/>
    <dgm:cxn modelId="{3EEDC081-3E93-4075-BC2E-C0E7F55F8D5C}" type="presParOf" srcId="{3E8F048E-5E96-4BF2-B058-68AB4C2D380E}" destId="{C0240966-5DD7-4751-902E-C651F534D0BA}" srcOrd="25" destOrd="0" presId="urn:microsoft.com/office/officeart/2005/8/layout/list1"/>
    <dgm:cxn modelId="{57A1EF2F-ECCE-45C6-A3F7-CF56DF020349}" type="presParOf" srcId="{3E8F048E-5E96-4BF2-B058-68AB4C2D380E}" destId="{733E8C1B-697C-4F23-AED5-2F429C190275}" srcOrd="26" destOrd="0" presId="urn:microsoft.com/office/officeart/2005/8/layout/list1"/>
    <dgm:cxn modelId="{67A9D918-394B-40C0-8585-51334AA7C8B1}" type="presParOf" srcId="{3E8F048E-5E96-4BF2-B058-68AB4C2D380E}" destId="{4203A123-CA83-4B91-9C8B-71C650F8EAE7}" srcOrd="27" destOrd="0" presId="urn:microsoft.com/office/officeart/2005/8/layout/list1"/>
    <dgm:cxn modelId="{8FB29444-4C4A-4AA2-BBFE-56A3D27877D0}" type="presParOf" srcId="{3E8F048E-5E96-4BF2-B058-68AB4C2D380E}" destId="{0F92F056-AC3E-4E40-BDCC-243EFBCAF050}" srcOrd="28" destOrd="0" presId="urn:microsoft.com/office/officeart/2005/8/layout/list1"/>
    <dgm:cxn modelId="{D0968028-7DC4-4BA2-B93E-FA12173B97D5}" type="presParOf" srcId="{0F92F056-AC3E-4E40-BDCC-243EFBCAF050}" destId="{022E4DB2-BCDA-4F87-A08E-9817627ABE09}" srcOrd="0" destOrd="0" presId="urn:microsoft.com/office/officeart/2005/8/layout/list1"/>
    <dgm:cxn modelId="{FB0C3699-AF96-47D9-9009-2A6B7EBB4189}" type="presParOf" srcId="{0F92F056-AC3E-4E40-BDCC-243EFBCAF050}" destId="{0A8E57E8-E3E1-4459-8532-85A44D9D4065}" srcOrd="1" destOrd="0" presId="urn:microsoft.com/office/officeart/2005/8/layout/list1"/>
    <dgm:cxn modelId="{90770327-6425-4B02-9000-92815A9ABEF7}" type="presParOf" srcId="{3E8F048E-5E96-4BF2-B058-68AB4C2D380E}" destId="{1E1240DE-A7A7-49B3-8BF6-AE3C4C98386F}" srcOrd="29" destOrd="0" presId="urn:microsoft.com/office/officeart/2005/8/layout/list1"/>
    <dgm:cxn modelId="{77E1C1CE-70B0-4809-A46A-43B1E50FFE2A}" type="presParOf" srcId="{3E8F048E-5E96-4BF2-B058-68AB4C2D380E}" destId="{DAECA257-894C-4635-B6FF-71CA8872497F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6A5C1A-4684-4F3B-B03C-AEC92A1B73C9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007EBE7-B282-414A-87BB-6D0EEFE16B47}">
      <dgm:prSet phldrT="[Texto]"/>
      <dgm:spPr/>
      <dgm:t>
        <a:bodyPr/>
        <a:lstStyle/>
        <a:p>
          <a:r>
            <a:rPr lang="es-ES" dirty="0"/>
            <a:t>1. Consultoría:</a:t>
          </a:r>
        </a:p>
      </dgm:t>
    </dgm:pt>
    <dgm:pt modelId="{0BADD253-2679-4BF7-8E56-F69EF8524D77}" type="parTrans" cxnId="{E1DA7AB7-4A42-4C24-B411-CD180DAE2F32}">
      <dgm:prSet/>
      <dgm:spPr/>
      <dgm:t>
        <a:bodyPr/>
        <a:lstStyle/>
        <a:p>
          <a:endParaRPr lang="es-ES"/>
        </a:p>
      </dgm:t>
    </dgm:pt>
    <dgm:pt modelId="{DB112F25-1835-458A-B3F2-443DE847AF49}" type="sibTrans" cxnId="{E1DA7AB7-4A42-4C24-B411-CD180DAE2F32}">
      <dgm:prSet/>
      <dgm:spPr/>
      <dgm:t>
        <a:bodyPr/>
        <a:lstStyle/>
        <a:p>
          <a:endParaRPr lang="es-ES"/>
        </a:p>
      </dgm:t>
    </dgm:pt>
    <dgm:pt modelId="{10225655-0976-4DE1-AF22-FAEE176BD098}">
      <dgm:prSet phldrT="[Texto]"/>
      <dgm:spPr/>
      <dgm:t>
        <a:bodyPr/>
        <a:lstStyle/>
        <a:p>
          <a:r>
            <a:rPr lang="es-ES" dirty="0"/>
            <a:t>Sera necesario determinar las </a:t>
          </a:r>
          <a:r>
            <a:rPr lang="es-ES" b="1" dirty="0"/>
            <a:t>acciones correctivas </a:t>
          </a:r>
          <a:r>
            <a:rPr lang="es-ES" dirty="0"/>
            <a:t>y las </a:t>
          </a:r>
          <a:r>
            <a:rPr lang="es-ES" b="1" dirty="0"/>
            <a:t>acciones preventivas </a:t>
          </a:r>
          <a:r>
            <a:rPr lang="es-ES" dirty="0"/>
            <a:t>que permiten eliminar la causa de no conformidades potenciales previniendo su ocurrencia.</a:t>
          </a:r>
        </a:p>
      </dgm:t>
    </dgm:pt>
    <dgm:pt modelId="{46C514F2-8607-41D7-AE1C-DA0596F917FB}" type="parTrans" cxnId="{BDFBF8EB-929A-471C-923C-E1E40D4E3FC4}">
      <dgm:prSet/>
      <dgm:spPr/>
      <dgm:t>
        <a:bodyPr/>
        <a:lstStyle/>
        <a:p>
          <a:endParaRPr lang="es-ES"/>
        </a:p>
      </dgm:t>
    </dgm:pt>
    <dgm:pt modelId="{9C4E3CA4-B323-46B7-A205-2D81B6587545}" type="sibTrans" cxnId="{BDFBF8EB-929A-471C-923C-E1E40D4E3FC4}">
      <dgm:prSet/>
      <dgm:spPr/>
      <dgm:t>
        <a:bodyPr/>
        <a:lstStyle/>
        <a:p>
          <a:endParaRPr lang="es-ES"/>
        </a:p>
      </dgm:t>
    </dgm:pt>
    <dgm:pt modelId="{526D5EC2-5C44-4BCF-9E7C-1BE2AF3596A6}">
      <dgm:prSet phldrT="[Texto]"/>
      <dgm:spPr/>
      <dgm:t>
        <a:bodyPr/>
        <a:lstStyle/>
        <a:p>
          <a:r>
            <a:rPr lang="es-ES" dirty="0"/>
            <a:t>2. Auditoria: (AENOR en España)</a:t>
          </a:r>
        </a:p>
      </dgm:t>
    </dgm:pt>
    <dgm:pt modelId="{02F4EEA2-7B84-4AD7-88A2-751F92AB02AE}" type="parTrans" cxnId="{4B5EC412-E6F2-4021-AEA4-4E4CD9766319}">
      <dgm:prSet/>
      <dgm:spPr/>
      <dgm:t>
        <a:bodyPr/>
        <a:lstStyle/>
        <a:p>
          <a:endParaRPr lang="es-ES"/>
        </a:p>
      </dgm:t>
    </dgm:pt>
    <dgm:pt modelId="{F24E8D6F-0ABE-4A0E-877D-EFB11A5E0ECF}" type="sibTrans" cxnId="{4B5EC412-E6F2-4021-AEA4-4E4CD9766319}">
      <dgm:prSet/>
      <dgm:spPr/>
      <dgm:t>
        <a:bodyPr/>
        <a:lstStyle/>
        <a:p>
          <a:endParaRPr lang="es-ES"/>
        </a:p>
      </dgm:t>
    </dgm:pt>
    <dgm:pt modelId="{EFD47EF3-6568-4400-9734-6F83CCBEACCD}">
      <dgm:prSet phldrT="[Texto]"/>
      <dgm:spPr/>
      <dgm:t>
        <a:bodyPr/>
        <a:lstStyle/>
        <a:p>
          <a:r>
            <a:rPr lang="es-ES" dirty="0"/>
            <a:t>Se encarga de revisar los distintos procesos y procedimientos de gestión de seguridad exigidos por la norma, así como de revisar la implantación de los distintos controles seleccionados. </a:t>
          </a:r>
        </a:p>
      </dgm:t>
    </dgm:pt>
    <dgm:pt modelId="{8203360F-0D5C-4C09-ADDB-690687CD14AE}" type="parTrans" cxnId="{673AF7DB-C7EA-44FA-BADE-6FDEDC8C3FC6}">
      <dgm:prSet/>
      <dgm:spPr/>
      <dgm:t>
        <a:bodyPr/>
        <a:lstStyle/>
        <a:p>
          <a:endParaRPr lang="es-ES"/>
        </a:p>
      </dgm:t>
    </dgm:pt>
    <dgm:pt modelId="{931F2002-5D90-4AED-ABFA-852D87AD3E69}" type="sibTrans" cxnId="{673AF7DB-C7EA-44FA-BADE-6FDEDC8C3FC6}">
      <dgm:prSet/>
      <dgm:spPr/>
      <dgm:t>
        <a:bodyPr/>
        <a:lstStyle/>
        <a:p>
          <a:endParaRPr lang="es-ES"/>
        </a:p>
      </dgm:t>
    </dgm:pt>
    <dgm:pt modelId="{7003867F-13AC-4837-87E1-C8F5A5FAAF21}" type="pres">
      <dgm:prSet presAssocID="{3A6A5C1A-4684-4F3B-B03C-AEC92A1B73C9}" presName="linear" presStyleCnt="0">
        <dgm:presLayoutVars>
          <dgm:animLvl val="lvl"/>
          <dgm:resizeHandles val="exact"/>
        </dgm:presLayoutVars>
      </dgm:prSet>
      <dgm:spPr/>
    </dgm:pt>
    <dgm:pt modelId="{5AF52A66-703B-4728-93DD-7996A5FFFD20}" type="pres">
      <dgm:prSet presAssocID="{C007EBE7-B282-414A-87BB-6D0EEFE16B4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C62D92-E412-43CC-83D5-9DB3F5EEA565}" type="pres">
      <dgm:prSet presAssocID="{C007EBE7-B282-414A-87BB-6D0EEFE16B47}" presName="childText" presStyleLbl="revTx" presStyleIdx="0" presStyleCnt="2">
        <dgm:presLayoutVars>
          <dgm:bulletEnabled val="1"/>
        </dgm:presLayoutVars>
      </dgm:prSet>
      <dgm:spPr/>
    </dgm:pt>
    <dgm:pt modelId="{78CC770A-BF5B-4782-A69A-7FA6222355DF}" type="pres">
      <dgm:prSet presAssocID="{526D5EC2-5C44-4BCF-9E7C-1BE2AF3596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432727-B8F6-4425-8E67-6D029949677B}" type="pres">
      <dgm:prSet presAssocID="{526D5EC2-5C44-4BCF-9E7C-1BE2AF3596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B5EC412-E6F2-4021-AEA4-4E4CD9766319}" srcId="{3A6A5C1A-4684-4F3B-B03C-AEC92A1B73C9}" destId="{526D5EC2-5C44-4BCF-9E7C-1BE2AF3596A6}" srcOrd="1" destOrd="0" parTransId="{02F4EEA2-7B84-4AD7-88A2-751F92AB02AE}" sibTransId="{F24E8D6F-0ABE-4A0E-877D-EFB11A5E0ECF}"/>
    <dgm:cxn modelId="{E952A135-6323-441F-9D88-7FB1164BE9C2}" type="presOf" srcId="{526D5EC2-5C44-4BCF-9E7C-1BE2AF3596A6}" destId="{78CC770A-BF5B-4782-A69A-7FA6222355DF}" srcOrd="0" destOrd="0" presId="urn:microsoft.com/office/officeart/2005/8/layout/vList2"/>
    <dgm:cxn modelId="{D5E2955B-F166-4F15-A072-5C86BB87EE95}" type="presOf" srcId="{10225655-0976-4DE1-AF22-FAEE176BD098}" destId="{60C62D92-E412-43CC-83D5-9DB3F5EEA565}" srcOrd="0" destOrd="0" presId="urn:microsoft.com/office/officeart/2005/8/layout/vList2"/>
    <dgm:cxn modelId="{433A7151-45BA-4DB5-AE46-E1B742CD821A}" type="presOf" srcId="{EFD47EF3-6568-4400-9734-6F83CCBEACCD}" destId="{7D432727-B8F6-4425-8E67-6D029949677B}" srcOrd="0" destOrd="0" presId="urn:microsoft.com/office/officeart/2005/8/layout/vList2"/>
    <dgm:cxn modelId="{E1DA7AB7-4A42-4C24-B411-CD180DAE2F32}" srcId="{3A6A5C1A-4684-4F3B-B03C-AEC92A1B73C9}" destId="{C007EBE7-B282-414A-87BB-6D0EEFE16B47}" srcOrd="0" destOrd="0" parTransId="{0BADD253-2679-4BF7-8E56-F69EF8524D77}" sibTransId="{DB112F25-1835-458A-B3F2-443DE847AF49}"/>
    <dgm:cxn modelId="{B340CEC3-C7F9-4948-9B99-A942675F78E3}" type="presOf" srcId="{3A6A5C1A-4684-4F3B-B03C-AEC92A1B73C9}" destId="{7003867F-13AC-4837-87E1-C8F5A5FAAF21}" srcOrd="0" destOrd="0" presId="urn:microsoft.com/office/officeart/2005/8/layout/vList2"/>
    <dgm:cxn modelId="{673AF7DB-C7EA-44FA-BADE-6FDEDC8C3FC6}" srcId="{526D5EC2-5C44-4BCF-9E7C-1BE2AF3596A6}" destId="{EFD47EF3-6568-4400-9734-6F83CCBEACCD}" srcOrd="0" destOrd="0" parTransId="{8203360F-0D5C-4C09-ADDB-690687CD14AE}" sibTransId="{931F2002-5D90-4AED-ABFA-852D87AD3E69}"/>
    <dgm:cxn modelId="{BDFBF8EB-929A-471C-923C-E1E40D4E3FC4}" srcId="{C007EBE7-B282-414A-87BB-6D0EEFE16B47}" destId="{10225655-0976-4DE1-AF22-FAEE176BD098}" srcOrd="0" destOrd="0" parTransId="{46C514F2-8607-41D7-AE1C-DA0596F917FB}" sibTransId="{9C4E3CA4-B323-46B7-A205-2D81B6587545}"/>
    <dgm:cxn modelId="{F44A5BFA-2DD4-41C8-8D8D-A5EEE9943D0D}" type="presOf" srcId="{C007EBE7-B282-414A-87BB-6D0EEFE16B47}" destId="{5AF52A66-703B-4728-93DD-7996A5FFFD20}" srcOrd="0" destOrd="0" presId="urn:microsoft.com/office/officeart/2005/8/layout/vList2"/>
    <dgm:cxn modelId="{3646DBC1-8D32-4C3E-AD18-18F8146B08C0}" type="presParOf" srcId="{7003867F-13AC-4837-87E1-C8F5A5FAAF21}" destId="{5AF52A66-703B-4728-93DD-7996A5FFFD20}" srcOrd="0" destOrd="0" presId="urn:microsoft.com/office/officeart/2005/8/layout/vList2"/>
    <dgm:cxn modelId="{DB929968-3BE6-4C15-ACF7-EF7528D63B01}" type="presParOf" srcId="{7003867F-13AC-4837-87E1-C8F5A5FAAF21}" destId="{60C62D92-E412-43CC-83D5-9DB3F5EEA565}" srcOrd="1" destOrd="0" presId="urn:microsoft.com/office/officeart/2005/8/layout/vList2"/>
    <dgm:cxn modelId="{FB085BFB-1B9E-4AE6-90D3-134FC8FD6B01}" type="presParOf" srcId="{7003867F-13AC-4837-87E1-C8F5A5FAAF21}" destId="{78CC770A-BF5B-4782-A69A-7FA6222355DF}" srcOrd="2" destOrd="0" presId="urn:microsoft.com/office/officeart/2005/8/layout/vList2"/>
    <dgm:cxn modelId="{4717A14E-ACB3-4D2F-88B7-BBABF6A09FC6}" type="presParOf" srcId="{7003867F-13AC-4837-87E1-C8F5A5FAAF21}" destId="{7D432727-B8F6-4425-8E67-6D02994967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AD1F86-FC2A-407F-97C1-7DC06C6305AB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HN"/>
        </a:p>
      </dgm:t>
    </dgm:pt>
    <dgm:pt modelId="{0CC8B144-6E42-42BF-9E4D-CA3B941A7BD5}">
      <dgm:prSet phldrT="[Texto]"/>
      <dgm:spPr/>
      <dgm:t>
        <a:bodyPr/>
        <a:lstStyle/>
        <a:p>
          <a:r>
            <a:rPr lang="es-HN" dirty="0"/>
            <a:t>Evaluación:</a:t>
          </a:r>
        </a:p>
      </dgm:t>
    </dgm:pt>
    <dgm:pt modelId="{22EB4940-6AC4-4BFE-A204-6EFC2F98B3F7}" type="parTrans" cxnId="{34F52189-9692-4ACD-9E2E-1E57B5A44EBD}">
      <dgm:prSet/>
      <dgm:spPr/>
      <dgm:t>
        <a:bodyPr/>
        <a:lstStyle/>
        <a:p>
          <a:endParaRPr lang="es-HN"/>
        </a:p>
      </dgm:t>
    </dgm:pt>
    <dgm:pt modelId="{3F40E073-89E8-4E1A-9A5A-5333B3D60A5F}" type="sibTrans" cxnId="{34F52189-9692-4ACD-9E2E-1E57B5A44EBD}">
      <dgm:prSet/>
      <dgm:spPr/>
      <dgm:t>
        <a:bodyPr/>
        <a:lstStyle/>
        <a:p>
          <a:endParaRPr lang="es-HN"/>
        </a:p>
      </dgm:t>
    </dgm:pt>
    <dgm:pt modelId="{2D85EB3C-0662-43D3-A81C-6ED76DDFBE6C}">
      <dgm:prSet phldrT="[Texto]"/>
      <dgm:spPr/>
      <dgm:t>
        <a:bodyPr/>
        <a:lstStyle/>
        <a:p>
          <a:r>
            <a:rPr lang="es-HN" dirty="0"/>
            <a:t>Consiste en el análisis de la capacidad de un determinado producto para proteger la información de acuerdo a unos criterios establecidos.</a:t>
          </a:r>
        </a:p>
      </dgm:t>
    </dgm:pt>
    <dgm:pt modelId="{D869F16C-7713-4635-B5CB-A36C1415E839}" type="parTrans" cxnId="{053D67F8-F851-4AA5-9AC6-4140546B25FE}">
      <dgm:prSet/>
      <dgm:spPr/>
      <dgm:t>
        <a:bodyPr/>
        <a:lstStyle/>
        <a:p>
          <a:endParaRPr lang="es-HN"/>
        </a:p>
      </dgm:t>
    </dgm:pt>
    <dgm:pt modelId="{7B6280EB-8BA4-441C-97C3-54762EE3BCC5}" type="sibTrans" cxnId="{053D67F8-F851-4AA5-9AC6-4140546B25FE}">
      <dgm:prSet/>
      <dgm:spPr/>
      <dgm:t>
        <a:bodyPr/>
        <a:lstStyle/>
        <a:p>
          <a:endParaRPr lang="es-HN"/>
        </a:p>
      </dgm:t>
    </dgm:pt>
    <dgm:pt modelId="{519FDBFB-330E-45F4-B840-45833AEFD341}">
      <dgm:prSet phldrT="[Texto]"/>
      <dgm:spPr/>
      <dgm:t>
        <a:bodyPr/>
        <a:lstStyle/>
        <a:p>
          <a:r>
            <a:rPr lang="es-HN" dirty="0"/>
            <a:t>Certificación</a:t>
          </a:r>
        </a:p>
      </dgm:t>
    </dgm:pt>
    <dgm:pt modelId="{3437C0E5-AB53-4816-AEE1-EB6B9A816638}" type="parTrans" cxnId="{81FB61BD-B71E-49D9-82DE-BCCBDFC5E0F2}">
      <dgm:prSet/>
      <dgm:spPr/>
      <dgm:t>
        <a:bodyPr/>
        <a:lstStyle/>
        <a:p>
          <a:endParaRPr lang="es-HN"/>
        </a:p>
      </dgm:t>
    </dgm:pt>
    <dgm:pt modelId="{CFAEE53E-0E6C-43CF-8606-12D364A7226F}" type="sibTrans" cxnId="{81FB61BD-B71E-49D9-82DE-BCCBDFC5E0F2}">
      <dgm:prSet/>
      <dgm:spPr/>
      <dgm:t>
        <a:bodyPr/>
        <a:lstStyle/>
        <a:p>
          <a:endParaRPr lang="es-HN"/>
        </a:p>
      </dgm:t>
    </dgm:pt>
    <dgm:pt modelId="{3D528EC6-504D-4C5C-BE0A-81C754732323}">
      <dgm:prSet phldrT="[Texto]"/>
      <dgm:spPr/>
      <dgm:t>
        <a:bodyPr/>
        <a:lstStyle/>
        <a:p>
          <a:r>
            <a:rPr lang="es-HN" dirty="0"/>
            <a:t>Es el proceso que permite determinar la capacidad de un determinado producto para proteger la información de acuerdo a unos criterios establecidos.</a:t>
          </a:r>
        </a:p>
      </dgm:t>
    </dgm:pt>
    <dgm:pt modelId="{2D0A12AA-A112-4B46-AAD2-AFCC1DE4A67E}" type="parTrans" cxnId="{D5FFBE95-E559-4506-8F16-3EEFDC1695EA}">
      <dgm:prSet/>
      <dgm:spPr/>
      <dgm:t>
        <a:bodyPr/>
        <a:lstStyle/>
        <a:p>
          <a:endParaRPr lang="es-HN"/>
        </a:p>
      </dgm:t>
    </dgm:pt>
    <dgm:pt modelId="{433F5814-AFA0-4705-9CD1-D2DB322972D2}" type="sibTrans" cxnId="{D5FFBE95-E559-4506-8F16-3EEFDC1695EA}">
      <dgm:prSet/>
      <dgm:spPr/>
      <dgm:t>
        <a:bodyPr/>
        <a:lstStyle/>
        <a:p>
          <a:endParaRPr lang="es-HN"/>
        </a:p>
      </dgm:t>
    </dgm:pt>
    <dgm:pt modelId="{0985679D-AF5F-4572-B0A5-105D5BEDDB8E}">
      <dgm:prSet/>
      <dgm:spPr/>
      <dgm:t>
        <a:bodyPr/>
        <a:lstStyle/>
        <a:p>
          <a:r>
            <a:rPr lang="es-HN" dirty="0"/>
            <a:t>Acreditación</a:t>
          </a:r>
        </a:p>
      </dgm:t>
    </dgm:pt>
    <dgm:pt modelId="{AEEA205F-23F2-4678-976E-D0C344848F69}" type="parTrans" cxnId="{65B71A7A-40C2-4CCF-AF1F-E34ADA71E787}">
      <dgm:prSet/>
      <dgm:spPr/>
      <dgm:t>
        <a:bodyPr/>
        <a:lstStyle/>
        <a:p>
          <a:endParaRPr lang="es-HN"/>
        </a:p>
      </dgm:t>
    </dgm:pt>
    <dgm:pt modelId="{4F4E56C7-1E00-462F-BAC4-3BD988D3F3A8}" type="sibTrans" cxnId="{65B71A7A-40C2-4CCF-AF1F-E34ADA71E787}">
      <dgm:prSet/>
      <dgm:spPr/>
      <dgm:t>
        <a:bodyPr/>
        <a:lstStyle/>
        <a:p>
          <a:endParaRPr lang="es-HN"/>
        </a:p>
      </dgm:t>
    </dgm:pt>
    <dgm:pt modelId="{43DC61F4-B9C5-410D-B3CA-37DADA001E5E}">
      <dgm:prSet/>
      <dgm:spPr/>
      <dgm:t>
        <a:bodyPr/>
        <a:lstStyle/>
        <a:p>
          <a:r>
            <a:rPr lang="es-HN" dirty="0"/>
            <a:t>Permite valorar la capacidad de los sistemas informáticos para resistir, hasta un determinado nivel de confianza, accidentes o acciones maliciosas que puedan comprometer la confidencialidad, integridad, autenticidad y disponibilidad de la información que manejan</a:t>
          </a:r>
        </a:p>
      </dgm:t>
    </dgm:pt>
    <dgm:pt modelId="{2B52259E-EE01-4011-9570-4E6F65373217}" type="parTrans" cxnId="{22CAD863-C540-4D2D-A732-C93DF6111A75}">
      <dgm:prSet/>
      <dgm:spPr/>
      <dgm:t>
        <a:bodyPr/>
        <a:lstStyle/>
        <a:p>
          <a:endParaRPr lang="es-HN"/>
        </a:p>
      </dgm:t>
    </dgm:pt>
    <dgm:pt modelId="{29EBF6A9-675F-42D3-9C0C-035913B2B491}" type="sibTrans" cxnId="{22CAD863-C540-4D2D-A732-C93DF6111A75}">
      <dgm:prSet/>
      <dgm:spPr/>
      <dgm:t>
        <a:bodyPr/>
        <a:lstStyle/>
        <a:p>
          <a:endParaRPr lang="es-HN"/>
        </a:p>
      </dgm:t>
    </dgm:pt>
    <dgm:pt modelId="{571EB76B-D131-4583-9CDC-DA0A168EC373}" type="pres">
      <dgm:prSet presAssocID="{FFAD1F86-FC2A-407F-97C1-7DC06C6305AB}" presName="linear" presStyleCnt="0">
        <dgm:presLayoutVars>
          <dgm:animLvl val="lvl"/>
          <dgm:resizeHandles val="exact"/>
        </dgm:presLayoutVars>
      </dgm:prSet>
      <dgm:spPr/>
    </dgm:pt>
    <dgm:pt modelId="{5C3031BC-8DA5-406D-BDBA-C3E0E04AC65F}" type="pres">
      <dgm:prSet presAssocID="{0CC8B144-6E42-42BF-9E4D-CA3B941A7B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395393-67C4-4D12-A683-CA82F9777604}" type="pres">
      <dgm:prSet presAssocID="{0CC8B144-6E42-42BF-9E4D-CA3B941A7BD5}" presName="childText" presStyleLbl="revTx" presStyleIdx="0" presStyleCnt="3">
        <dgm:presLayoutVars>
          <dgm:bulletEnabled val="1"/>
        </dgm:presLayoutVars>
      </dgm:prSet>
      <dgm:spPr/>
    </dgm:pt>
    <dgm:pt modelId="{88BF210C-1860-4080-A3FD-AD38DB3DF725}" type="pres">
      <dgm:prSet presAssocID="{519FDBFB-330E-45F4-B840-45833AEFD3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B9FCC6-6A75-4F21-9E26-8A14CBA190E4}" type="pres">
      <dgm:prSet presAssocID="{519FDBFB-330E-45F4-B840-45833AEFD341}" presName="childText" presStyleLbl="revTx" presStyleIdx="1" presStyleCnt="3">
        <dgm:presLayoutVars>
          <dgm:bulletEnabled val="1"/>
        </dgm:presLayoutVars>
      </dgm:prSet>
      <dgm:spPr/>
    </dgm:pt>
    <dgm:pt modelId="{57FC4B00-A260-4365-BFC7-6E3D518896B0}" type="pres">
      <dgm:prSet presAssocID="{0985679D-AF5F-4572-B0A5-105D5BEDDB8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B644904-0EA3-450B-815B-A4A499D1BB0A}" type="pres">
      <dgm:prSet presAssocID="{0985679D-AF5F-4572-B0A5-105D5BEDDB8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52BD003-BEB0-4E22-9092-316C09F59A53}" type="presOf" srcId="{FFAD1F86-FC2A-407F-97C1-7DC06C6305AB}" destId="{571EB76B-D131-4583-9CDC-DA0A168EC373}" srcOrd="0" destOrd="0" presId="urn:microsoft.com/office/officeart/2005/8/layout/vList2"/>
    <dgm:cxn modelId="{EB254318-7657-4327-A126-DC20E1068DAD}" type="presOf" srcId="{2D85EB3C-0662-43D3-A81C-6ED76DDFBE6C}" destId="{8F395393-67C4-4D12-A683-CA82F9777604}" srcOrd="0" destOrd="0" presId="urn:microsoft.com/office/officeart/2005/8/layout/vList2"/>
    <dgm:cxn modelId="{22CAD863-C540-4D2D-A732-C93DF6111A75}" srcId="{0985679D-AF5F-4572-B0A5-105D5BEDDB8E}" destId="{43DC61F4-B9C5-410D-B3CA-37DADA001E5E}" srcOrd="0" destOrd="0" parTransId="{2B52259E-EE01-4011-9570-4E6F65373217}" sibTransId="{29EBF6A9-675F-42D3-9C0C-035913B2B491}"/>
    <dgm:cxn modelId="{EEDC2F77-655A-4692-A94D-33C26CE2CD1F}" type="presOf" srcId="{0985679D-AF5F-4572-B0A5-105D5BEDDB8E}" destId="{57FC4B00-A260-4365-BFC7-6E3D518896B0}" srcOrd="0" destOrd="0" presId="urn:microsoft.com/office/officeart/2005/8/layout/vList2"/>
    <dgm:cxn modelId="{65B71A7A-40C2-4CCF-AF1F-E34ADA71E787}" srcId="{FFAD1F86-FC2A-407F-97C1-7DC06C6305AB}" destId="{0985679D-AF5F-4572-B0A5-105D5BEDDB8E}" srcOrd="2" destOrd="0" parTransId="{AEEA205F-23F2-4678-976E-D0C344848F69}" sibTransId="{4F4E56C7-1E00-462F-BAC4-3BD988D3F3A8}"/>
    <dgm:cxn modelId="{34F52189-9692-4ACD-9E2E-1E57B5A44EBD}" srcId="{FFAD1F86-FC2A-407F-97C1-7DC06C6305AB}" destId="{0CC8B144-6E42-42BF-9E4D-CA3B941A7BD5}" srcOrd="0" destOrd="0" parTransId="{22EB4940-6AC4-4BFE-A204-6EFC2F98B3F7}" sibTransId="{3F40E073-89E8-4E1A-9A5A-5333B3D60A5F}"/>
    <dgm:cxn modelId="{D5FFBE95-E559-4506-8F16-3EEFDC1695EA}" srcId="{519FDBFB-330E-45F4-B840-45833AEFD341}" destId="{3D528EC6-504D-4C5C-BE0A-81C754732323}" srcOrd="0" destOrd="0" parTransId="{2D0A12AA-A112-4B46-AAD2-AFCC1DE4A67E}" sibTransId="{433F5814-AFA0-4705-9CD1-D2DB322972D2}"/>
    <dgm:cxn modelId="{DD0AF8AB-26B7-47CA-9518-907AAFAC58ED}" type="presOf" srcId="{3D528EC6-504D-4C5C-BE0A-81C754732323}" destId="{F1B9FCC6-6A75-4F21-9E26-8A14CBA190E4}" srcOrd="0" destOrd="0" presId="urn:microsoft.com/office/officeart/2005/8/layout/vList2"/>
    <dgm:cxn modelId="{1EC8E1AD-169D-4BAD-B840-F64382BF8855}" type="presOf" srcId="{43DC61F4-B9C5-410D-B3CA-37DADA001E5E}" destId="{EB644904-0EA3-450B-815B-A4A499D1BB0A}" srcOrd="0" destOrd="0" presId="urn:microsoft.com/office/officeart/2005/8/layout/vList2"/>
    <dgm:cxn modelId="{AED568B1-2650-4837-BD62-0DDD00935215}" type="presOf" srcId="{519FDBFB-330E-45F4-B840-45833AEFD341}" destId="{88BF210C-1860-4080-A3FD-AD38DB3DF725}" srcOrd="0" destOrd="0" presId="urn:microsoft.com/office/officeart/2005/8/layout/vList2"/>
    <dgm:cxn modelId="{81FB61BD-B71E-49D9-82DE-BCCBDFC5E0F2}" srcId="{FFAD1F86-FC2A-407F-97C1-7DC06C6305AB}" destId="{519FDBFB-330E-45F4-B840-45833AEFD341}" srcOrd="1" destOrd="0" parTransId="{3437C0E5-AB53-4816-AEE1-EB6B9A816638}" sibTransId="{CFAEE53E-0E6C-43CF-8606-12D364A7226F}"/>
    <dgm:cxn modelId="{3E18A5C5-BC93-4303-8B38-C01DB8F224CD}" type="presOf" srcId="{0CC8B144-6E42-42BF-9E4D-CA3B941A7BD5}" destId="{5C3031BC-8DA5-406D-BDBA-C3E0E04AC65F}" srcOrd="0" destOrd="0" presId="urn:microsoft.com/office/officeart/2005/8/layout/vList2"/>
    <dgm:cxn modelId="{053D67F8-F851-4AA5-9AC6-4140546B25FE}" srcId="{0CC8B144-6E42-42BF-9E4D-CA3B941A7BD5}" destId="{2D85EB3C-0662-43D3-A81C-6ED76DDFBE6C}" srcOrd="0" destOrd="0" parTransId="{D869F16C-7713-4635-B5CB-A36C1415E839}" sibTransId="{7B6280EB-8BA4-441C-97C3-54762EE3BCC5}"/>
    <dgm:cxn modelId="{D171E9D5-2104-423F-94C6-50D4B2645AA3}" type="presParOf" srcId="{571EB76B-D131-4583-9CDC-DA0A168EC373}" destId="{5C3031BC-8DA5-406D-BDBA-C3E0E04AC65F}" srcOrd="0" destOrd="0" presId="urn:microsoft.com/office/officeart/2005/8/layout/vList2"/>
    <dgm:cxn modelId="{6AFC7340-28B4-446C-8431-C6D80E69C72A}" type="presParOf" srcId="{571EB76B-D131-4583-9CDC-DA0A168EC373}" destId="{8F395393-67C4-4D12-A683-CA82F9777604}" srcOrd="1" destOrd="0" presId="urn:microsoft.com/office/officeart/2005/8/layout/vList2"/>
    <dgm:cxn modelId="{9A85F698-42AF-4613-986C-78BDDCB668B9}" type="presParOf" srcId="{571EB76B-D131-4583-9CDC-DA0A168EC373}" destId="{88BF210C-1860-4080-A3FD-AD38DB3DF725}" srcOrd="2" destOrd="0" presId="urn:microsoft.com/office/officeart/2005/8/layout/vList2"/>
    <dgm:cxn modelId="{6940098E-3635-4779-9027-37274D636637}" type="presParOf" srcId="{571EB76B-D131-4583-9CDC-DA0A168EC373}" destId="{F1B9FCC6-6A75-4F21-9E26-8A14CBA190E4}" srcOrd="3" destOrd="0" presId="urn:microsoft.com/office/officeart/2005/8/layout/vList2"/>
    <dgm:cxn modelId="{0034A37F-F7D9-4788-B2E0-8A2202D56F00}" type="presParOf" srcId="{571EB76B-D131-4583-9CDC-DA0A168EC373}" destId="{57FC4B00-A260-4365-BFC7-6E3D518896B0}" srcOrd="4" destOrd="0" presId="urn:microsoft.com/office/officeart/2005/8/layout/vList2"/>
    <dgm:cxn modelId="{91725B3C-7F4A-4E96-9F9B-DE85BD3EC985}" type="presParOf" srcId="{571EB76B-D131-4583-9CDC-DA0A168EC373}" destId="{EB644904-0EA3-450B-815B-A4A499D1BB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2542DF-13EF-4DF7-B12D-306D1CE702CD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HN"/>
        </a:p>
      </dgm:t>
    </dgm:pt>
    <dgm:pt modelId="{E0F0D754-3323-4E30-914D-B9757D6D6AA0}">
      <dgm:prSet phldrT="[Texto]"/>
      <dgm:spPr/>
      <dgm:t>
        <a:bodyPr/>
        <a:lstStyle/>
        <a:p>
          <a:r>
            <a:rPr lang="es-HN" dirty="0"/>
            <a:t>Comisión Electrotécnica Internacional (IEC) </a:t>
          </a:r>
        </a:p>
      </dgm:t>
    </dgm:pt>
    <dgm:pt modelId="{12F99A57-08C7-4F87-8CA9-143038A75E22}" type="parTrans" cxnId="{FC9EBF26-0A33-42AE-9DE1-35C9BA32C4EF}">
      <dgm:prSet/>
      <dgm:spPr/>
      <dgm:t>
        <a:bodyPr/>
        <a:lstStyle/>
        <a:p>
          <a:endParaRPr lang="es-HN"/>
        </a:p>
      </dgm:t>
    </dgm:pt>
    <dgm:pt modelId="{EF1FCFB9-F9A7-475D-A218-33BCBD5D6827}" type="sibTrans" cxnId="{FC9EBF26-0A33-42AE-9DE1-35C9BA32C4EF}">
      <dgm:prSet/>
      <dgm:spPr/>
      <dgm:t>
        <a:bodyPr/>
        <a:lstStyle/>
        <a:p>
          <a:endParaRPr lang="es-HN"/>
        </a:p>
      </dgm:t>
    </dgm:pt>
    <dgm:pt modelId="{A5CF053C-B229-45F9-9657-D630C983D81B}">
      <dgm:prSet phldrT="[Texto]"/>
      <dgm:spPr/>
      <dgm:t>
        <a:bodyPr/>
        <a:lstStyle/>
        <a:p>
          <a:r>
            <a:rPr lang="es-HN" dirty="0"/>
            <a:t>Organización Internacional de normalización (ISO)</a:t>
          </a:r>
        </a:p>
      </dgm:t>
    </dgm:pt>
    <dgm:pt modelId="{18248F2F-B681-42B8-807C-893873F8118C}" type="parTrans" cxnId="{F7996674-01B1-406E-B6C5-4408DE3AC1DD}">
      <dgm:prSet/>
      <dgm:spPr/>
      <dgm:t>
        <a:bodyPr/>
        <a:lstStyle/>
        <a:p>
          <a:endParaRPr lang="es-HN"/>
        </a:p>
      </dgm:t>
    </dgm:pt>
    <dgm:pt modelId="{70E6A010-BD39-468E-AEC1-35BD4214AEE3}" type="sibTrans" cxnId="{F7996674-01B1-406E-B6C5-4408DE3AC1DD}">
      <dgm:prSet/>
      <dgm:spPr/>
      <dgm:t>
        <a:bodyPr/>
        <a:lstStyle/>
        <a:p>
          <a:endParaRPr lang="es-HN"/>
        </a:p>
      </dgm:t>
    </dgm:pt>
    <dgm:pt modelId="{8CA8ADD6-261F-4E71-AF84-6F8FCB794361}" type="pres">
      <dgm:prSet presAssocID="{D42542DF-13EF-4DF7-B12D-306D1CE702CD}" presName="linearFlow" presStyleCnt="0">
        <dgm:presLayoutVars>
          <dgm:dir/>
          <dgm:resizeHandles val="exact"/>
        </dgm:presLayoutVars>
      </dgm:prSet>
      <dgm:spPr/>
    </dgm:pt>
    <dgm:pt modelId="{D1E3CFDB-34D7-44E0-BF92-3DE74FFA0939}" type="pres">
      <dgm:prSet presAssocID="{E0F0D754-3323-4E30-914D-B9757D6D6AA0}" presName="composite" presStyleCnt="0"/>
      <dgm:spPr/>
    </dgm:pt>
    <dgm:pt modelId="{4630A119-642B-4AAC-BE83-D80095042BAE}" type="pres">
      <dgm:prSet presAssocID="{E0F0D754-3323-4E30-914D-B9757D6D6AA0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54992E86-AC4F-4D16-9433-B04FC5EFE701}" type="pres">
      <dgm:prSet presAssocID="{E0F0D754-3323-4E30-914D-B9757D6D6AA0}" presName="txShp" presStyleLbl="node1" presStyleIdx="0" presStyleCnt="2">
        <dgm:presLayoutVars>
          <dgm:bulletEnabled val="1"/>
        </dgm:presLayoutVars>
      </dgm:prSet>
      <dgm:spPr/>
    </dgm:pt>
    <dgm:pt modelId="{09E189BB-4047-4F0E-AE6E-3C29D03CFC3C}" type="pres">
      <dgm:prSet presAssocID="{EF1FCFB9-F9A7-475D-A218-33BCBD5D6827}" presName="spacing" presStyleCnt="0"/>
      <dgm:spPr/>
    </dgm:pt>
    <dgm:pt modelId="{82E29540-DB0F-4586-BA64-B68AE9D717CE}" type="pres">
      <dgm:prSet presAssocID="{A5CF053C-B229-45F9-9657-D630C983D81B}" presName="composite" presStyleCnt="0"/>
      <dgm:spPr/>
    </dgm:pt>
    <dgm:pt modelId="{2414BFC8-3915-4496-B9CD-DFA0866CA1E4}" type="pres">
      <dgm:prSet presAssocID="{A5CF053C-B229-45F9-9657-D630C983D81B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758CA5C7-E592-4BA4-AC23-7A2DB2189F9A}" type="pres">
      <dgm:prSet presAssocID="{A5CF053C-B229-45F9-9657-D630C983D81B}" presName="txShp" presStyleLbl="node1" presStyleIdx="1" presStyleCnt="2" custLinFactNeighborX="1022" custLinFactNeighborY="-6283">
        <dgm:presLayoutVars>
          <dgm:bulletEnabled val="1"/>
        </dgm:presLayoutVars>
      </dgm:prSet>
      <dgm:spPr/>
    </dgm:pt>
  </dgm:ptLst>
  <dgm:cxnLst>
    <dgm:cxn modelId="{98427403-97D4-4D65-BA87-41A3288036D4}" type="presOf" srcId="{D42542DF-13EF-4DF7-B12D-306D1CE702CD}" destId="{8CA8ADD6-261F-4E71-AF84-6F8FCB794361}" srcOrd="0" destOrd="0" presId="urn:microsoft.com/office/officeart/2005/8/layout/vList3"/>
    <dgm:cxn modelId="{FC9EBF26-0A33-42AE-9DE1-35C9BA32C4EF}" srcId="{D42542DF-13EF-4DF7-B12D-306D1CE702CD}" destId="{E0F0D754-3323-4E30-914D-B9757D6D6AA0}" srcOrd="0" destOrd="0" parTransId="{12F99A57-08C7-4F87-8CA9-143038A75E22}" sibTransId="{EF1FCFB9-F9A7-475D-A218-33BCBD5D6827}"/>
    <dgm:cxn modelId="{F7996674-01B1-406E-B6C5-4408DE3AC1DD}" srcId="{D42542DF-13EF-4DF7-B12D-306D1CE702CD}" destId="{A5CF053C-B229-45F9-9657-D630C983D81B}" srcOrd="1" destOrd="0" parTransId="{18248F2F-B681-42B8-807C-893873F8118C}" sibTransId="{70E6A010-BD39-468E-AEC1-35BD4214AEE3}"/>
    <dgm:cxn modelId="{1CEAF5A1-E562-4792-825E-B49BE84E2255}" type="presOf" srcId="{E0F0D754-3323-4E30-914D-B9757D6D6AA0}" destId="{54992E86-AC4F-4D16-9433-B04FC5EFE701}" srcOrd="0" destOrd="0" presId="urn:microsoft.com/office/officeart/2005/8/layout/vList3"/>
    <dgm:cxn modelId="{4CC7A1AB-6B26-421D-975A-A76AEAC5D0D3}" type="presOf" srcId="{A5CF053C-B229-45F9-9657-D630C983D81B}" destId="{758CA5C7-E592-4BA4-AC23-7A2DB2189F9A}" srcOrd="0" destOrd="0" presId="urn:microsoft.com/office/officeart/2005/8/layout/vList3"/>
    <dgm:cxn modelId="{5F0D25BE-0A0E-43C9-A03F-DFD1F54F68D0}" type="presParOf" srcId="{8CA8ADD6-261F-4E71-AF84-6F8FCB794361}" destId="{D1E3CFDB-34D7-44E0-BF92-3DE74FFA0939}" srcOrd="0" destOrd="0" presId="urn:microsoft.com/office/officeart/2005/8/layout/vList3"/>
    <dgm:cxn modelId="{2CBDD81C-80FA-4E10-AFC7-D1A6FDF5AF0D}" type="presParOf" srcId="{D1E3CFDB-34D7-44E0-BF92-3DE74FFA0939}" destId="{4630A119-642B-4AAC-BE83-D80095042BAE}" srcOrd="0" destOrd="0" presId="urn:microsoft.com/office/officeart/2005/8/layout/vList3"/>
    <dgm:cxn modelId="{B9AEC75B-9C78-4621-ABBC-B21E901269E5}" type="presParOf" srcId="{D1E3CFDB-34D7-44E0-BF92-3DE74FFA0939}" destId="{54992E86-AC4F-4D16-9433-B04FC5EFE701}" srcOrd="1" destOrd="0" presId="urn:microsoft.com/office/officeart/2005/8/layout/vList3"/>
    <dgm:cxn modelId="{69550F82-BBFC-49F6-9A51-F0BB09F8B5F1}" type="presParOf" srcId="{8CA8ADD6-261F-4E71-AF84-6F8FCB794361}" destId="{09E189BB-4047-4F0E-AE6E-3C29D03CFC3C}" srcOrd="1" destOrd="0" presId="urn:microsoft.com/office/officeart/2005/8/layout/vList3"/>
    <dgm:cxn modelId="{729C28F1-0FDA-4643-AFF9-1D4A5076DF36}" type="presParOf" srcId="{8CA8ADD6-261F-4E71-AF84-6F8FCB794361}" destId="{82E29540-DB0F-4586-BA64-B68AE9D717CE}" srcOrd="2" destOrd="0" presId="urn:microsoft.com/office/officeart/2005/8/layout/vList3"/>
    <dgm:cxn modelId="{DD95ACCF-262D-4548-A08F-B3BB945433CE}" type="presParOf" srcId="{82E29540-DB0F-4586-BA64-B68AE9D717CE}" destId="{2414BFC8-3915-4496-B9CD-DFA0866CA1E4}" srcOrd="0" destOrd="0" presId="urn:microsoft.com/office/officeart/2005/8/layout/vList3"/>
    <dgm:cxn modelId="{542DA344-C21D-4BB9-88CB-8F9D051AAB69}" type="presParOf" srcId="{82E29540-DB0F-4586-BA64-B68AE9D717CE}" destId="{758CA5C7-E592-4BA4-AC23-7A2DB2189F9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2BEDEC-1897-44F1-A1A0-1479FFBF82FD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HN"/>
        </a:p>
      </dgm:t>
    </dgm:pt>
    <dgm:pt modelId="{826FBEC5-0028-4A9B-BFA0-0F33B49844A7}">
      <dgm:prSet phldrT="[Texto]"/>
      <dgm:spPr/>
      <dgm:t>
        <a:bodyPr/>
        <a:lstStyle/>
        <a:p>
          <a:r>
            <a:rPr lang="es-HN" dirty="0"/>
            <a:t>Norma internacional (ISO/IEC)</a:t>
          </a:r>
        </a:p>
      </dgm:t>
    </dgm:pt>
    <dgm:pt modelId="{130FF886-AC08-48A1-AA05-5D32DA5FD242}" type="parTrans" cxnId="{21A11721-A0C9-4440-A229-2C728ED7CBFD}">
      <dgm:prSet/>
      <dgm:spPr/>
      <dgm:t>
        <a:bodyPr/>
        <a:lstStyle/>
        <a:p>
          <a:endParaRPr lang="es-HN"/>
        </a:p>
      </dgm:t>
    </dgm:pt>
    <dgm:pt modelId="{C88F1C8A-F026-4C04-8DCE-1F53876F6DE3}" type="sibTrans" cxnId="{21A11721-A0C9-4440-A229-2C728ED7CBFD}">
      <dgm:prSet/>
      <dgm:spPr/>
      <dgm:t>
        <a:bodyPr/>
        <a:lstStyle/>
        <a:p>
          <a:endParaRPr lang="es-HN"/>
        </a:p>
      </dgm:t>
    </dgm:pt>
    <dgm:pt modelId="{F71B1975-9144-423D-BB6C-3166F3353139}">
      <dgm:prSet phldrT="[Texto]"/>
      <dgm:spPr/>
      <dgm:t>
        <a:bodyPr/>
        <a:lstStyle/>
        <a:p>
          <a:r>
            <a:rPr lang="es-HN" dirty="0"/>
            <a:t>Norma elaborada por los miembros participantes en un comité técnico, subcomité o grupo de trabajo y aprobado por votación entre todos los participantes.</a:t>
          </a:r>
        </a:p>
      </dgm:t>
    </dgm:pt>
    <dgm:pt modelId="{7ED6E6B1-4022-4363-9ABF-5002119247E4}" type="parTrans" cxnId="{57004D8A-D464-4891-A829-7CAE1EE5B7DD}">
      <dgm:prSet/>
      <dgm:spPr/>
      <dgm:t>
        <a:bodyPr/>
        <a:lstStyle/>
        <a:p>
          <a:endParaRPr lang="es-HN"/>
        </a:p>
      </dgm:t>
    </dgm:pt>
    <dgm:pt modelId="{3622B3E9-62BD-4876-9318-B81AC85DB64F}" type="sibTrans" cxnId="{57004D8A-D464-4891-A829-7CAE1EE5B7DD}">
      <dgm:prSet/>
      <dgm:spPr/>
      <dgm:t>
        <a:bodyPr/>
        <a:lstStyle/>
        <a:p>
          <a:endParaRPr lang="es-HN"/>
        </a:p>
      </dgm:t>
    </dgm:pt>
    <dgm:pt modelId="{44165B75-6141-4E21-A3A1-445465025C67}">
      <dgm:prSet phldrT="[Texto]"/>
      <dgm:spPr/>
      <dgm:t>
        <a:bodyPr/>
        <a:lstStyle/>
        <a:p>
          <a:r>
            <a:rPr lang="es-HN" dirty="0"/>
            <a:t>Informe técnico</a:t>
          </a:r>
        </a:p>
      </dgm:t>
    </dgm:pt>
    <dgm:pt modelId="{91D9604A-6D45-4AB5-AECC-0FE38BFE72C2}" type="parTrans" cxnId="{7A5A9CD0-6107-4F70-AF03-DF774215AFAB}">
      <dgm:prSet/>
      <dgm:spPr/>
      <dgm:t>
        <a:bodyPr/>
        <a:lstStyle/>
        <a:p>
          <a:endParaRPr lang="es-HN"/>
        </a:p>
      </dgm:t>
    </dgm:pt>
    <dgm:pt modelId="{56EEDFC4-6FEF-4C7F-8542-6538BB127F9B}" type="sibTrans" cxnId="{7A5A9CD0-6107-4F70-AF03-DF774215AFAB}">
      <dgm:prSet/>
      <dgm:spPr/>
      <dgm:t>
        <a:bodyPr/>
        <a:lstStyle/>
        <a:p>
          <a:endParaRPr lang="es-HN"/>
        </a:p>
      </dgm:t>
    </dgm:pt>
    <dgm:pt modelId="{816D3528-2636-4E13-A169-2E0760A0BD7A}">
      <dgm:prSet phldrT="[Texto]"/>
      <dgm:spPr/>
      <dgm:t>
        <a:bodyPr/>
        <a:lstStyle/>
        <a:p>
          <a:r>
            <a:rPr lang="es-HN" dirty="0"/>
            <a:t>Documento técnico elaborado para informar sobre los progresos técnicos de un tema determinado, dar recomendaciones sobre la ejecución de un trabajo y facilitar información y datos distintos a los que generalmente están contenidos en una norma.</a:t>
          </a:r>
        </a:p>
      </dgm:t>
    </dgm:pt>
    <dgm:pt modelId="{9CD22B3E-1E5C-45DE-8DB3-157443AA978D}" type="parTrans" cxnId="{275CA05E-F139-4542-A051-131A311F850B}">
      <dgm:prSet/>
      <dgm:spPr/>
      <dgm:t>
        <a:bodyPr/>
        <a:lstStyle/>
        <a:p>
          <a:endParaRPr lang="es-HN"/>
        </a:p>
      </dgm:t>
    </dgm:pt>
    <dgm:pt modelId="{945895ED-D751-4908-B29A-D27235BF3A75}" type="sibTrans" cxnId="{275CA05E-F139-4542-A051-131A311F850B}">
      <dgm:prSet/>
      <dgm:spPr/>
      <dgm:t>
        <a:bodyPr/>
        <a:lstStyle/>
        <a:p>
          <a:endParaRPr lang="es-HN"/>
        </a:p>
      </dgm:t>
    </dgm:pt>
    <dgm:pt modelId="{5281D5C1-8D8B-4FB4-AC4C-716A96283F88}" type="pres">
      <dgm:prSet presAssocID="{C22BEDEC-1897-44F1-A1A0-1479FFBF82FD}" presName="linear" presStyleCnt="0">
        <dgm:presLayoutVars>
          <dgm:animLvl val="lvl"/>
          <dgm:resizeHandles val="exact"/>
        </dgm:presLayoutVars>
      </dgm:prSet>
      <dgm:spPr/>
    </dgm:pt>
    <dgm:pt modelId="{92B96BCB-1ED4-4F1A-B852-BA097BA058A1}" type="pres">
      <dgm:prSet presAssocID="{826FBEC5-0028-4A9B-BFA0-0F33B49844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B9235D-B16F-4FC0-B4BB-315B39874C07}" type="pres">
      <dgm:prSet presAssocID="{826FBEC5-0028-4A9B-BFA0-0F33B49844A7}" presName="childText" presStyleLbl="revTx" presStyleIdx="0" presStyleCnt="2">
        <dgm:presLayoutVars>
          <dgm:bulletEnabled val="1"/>
        </dgm:presLayoutVars>
      </dgm:prSet>
      <dgm:spPr/>
    </dgm:pt>
    <dgm:pt modelId="{48F3705D-D188-449F-8EA0-7355FB70965E}" type="pres">
      <dgm:prSet presAssocID="{44165B75-6141-4E21-A3A1-445465025C6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2A8F7F-7B49-4420-A796-162D3D10AA95}" type="pres">
      <dgm:prSet presAssocID="{44165B75-6141-4E21-A3A1-445465025C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AE18F12-4237-454E-9909-C6D1B71769F3}" type="presOf" srcId="{F71B1975-9144-423D-BB6C-3166F3353139}" destId="{C3B9235D-B16F-4FC0-B4BB-315B39874C07}" srcOrd="0" destOrd="0" presId="urn:microsoft.com/office/officeart/2005/8/layout/vList2"/>
    <dgm:cxn modelId="{21A11721-A0C9-4440-A229-2C728ED7CBFD}" srcId="{C22BEDEC-1897-44F1-A1A0-1479FFBF82FD}" destId="{826FBEC5-0028-4A9B-BFA0-0F33B49844A7}" srcOrd="0" destOrd="0" parTransId="{130FF886-AC08-48A1-AA05-5D32DA5FD242}" sibTransId="{C88F1C8A-F026-4C04-8DCE-1F53876F6DE3}"/>
    <dgm:cxn modelId="{275CA05E-F139-4542-A051-131A311F850B}" srcId="{44165B75-6141-4E21-A3A1-445465025C67}" destId="{816D3528-2636-4E13-A169-2E0760A0BD7A}" srcOrd="0" destOrd="0" parTransId="{9CD22B3E-1E5C-45DE-8DB3-157443AA978D}" sibTransId="{945895ED-D751-4908-B29A-D27235BF3A75}"/>
    <dgm:cxn modelId="{540E6861-D9CF-4A4C-A9DE-0A5C073CD30C}" type="presOf" srcId="{816D3528-2636-4E13-A169-2E0760A0BD7A}" destId="{EC2A8F7F-7B49-4420-A796-162D3D10AA95}" srcOrd="0" destOrd="0" presId="urn:microsoft.com/office/officeart/2005/8/layout/vList2"/>
    <dgm:cxn modelId="{2C37CE64-8203-46FA-9DA4-7F377F683CF0}" type="presOf" srcId="{826FBEC5-0028-4A9B-BFA0-0F33B49844A7}" destId="{92B96BCB-1ED4-4F1A-B852-BA097BA058A1}" srcOrd="0" destOrd="0" presId="urn:microsoft.com/office/officeart/2005/8/layout/vList2"/>
    <dgm:cxn modelId="{57004D8A-D464-4891-A829-7CAE1EE5B7DD}" srcId="{826FBEC5-0028-4A9B-BFA0-0F33B49844A7}" destId="{F71B1975-9144-423D-BB6C-3166F3353139}" srcOrd="0" destOrd="0" parTransId="{7ED6E6B1-4022-4363-9ABF-5002119247E4}" sibTransId="{3622B3E9-62BD-4876-9318-B81AC85DB64F}"/>
    <dgm:cxn modelId="{90C562C5-7607-45CC-BFD0-3906E92E7209}" type="presOf" srcId="{C22BEDEC-1897-44F1-A1A0-1479FFBF82FD}" destId="{5281D5C1-8D8B-4FB4-AC4C-716A96283F88}" srcOrd="0" destOrd="0" presId="urn:microsoft.com/office/officeart/2005/8/layout/vList2"/>
    <dgm:cxn modelId="{370C2BC6-EB95-42A4-B74B-4FCC01C267FC}" type="presOf" srcId="{44165B75-6141-4E21-A3A1-445465025C67}" destId="{48F3705D-D188-449F-8EA0-7355FB70965E}" srcOrd="0" destOrd="0" presId="urn:microsoft.com/office/officeart/2005/8/layout/vList2"/>
    <dgm:cxn modelId="{7A5A9CD0-6107-4F70-AF03-DF774215AFAB}" srcId="{C22BEDEC-1897-44F1-A1A0-1479FFBF82FD}" destId="{44165B75-6141-4E21-A3A1-445465025C67}" srcOrd="1" destOrd="0" parTransId="{91D9604A-6D45-4AB5-AECC-0FE38BFE72C2}" sibTransId="{56EEDFC4-6FEF-4C7F-8542-6538BB127F9B}"/>
    <dgm:cxn modelId="{3FC2039C-2AD7-48FE-BB79-91D13B97D5AE}" type="presParOf" srcId="{5281D5C1-8D8B-4FB4-AC4C-716A96283F88}" destId="{92B96BCB-1ED4-4F1A-B852-BA097BA058A1}" srcOrd="0" destOrd="0" presId="urn:microsoft.com/office/officeart/2005/8/layout/vList2"/>
    <dgm:cxn modelId="{2356DFC2-8F61-42DF-98B2-354C65D71775}" type="presParOf" srcId="{5281D5C1-8D8B-4FB4-AC4C-716A96283F88}" destId="{C3B9235D-B16F-4FC0-B4BB-315B39874C07}" srcOrd="1" destOrd="0" presId="urn:microsoft.com/office/officeart/2005/8/layout/vList2"/>
    <dgm:cxn modelId="{300F03FC-D388-48EF-B21F-270098DE1161}" type="presParOf" srcId="{5281D5C1-8D8B-4FB4-AC4C-716A96283F88}" destId="{48F3705D-D188-449F-8EA0-7355FB70965E}" srcOrd="2" destOrd="0" presId="urn:microsoft.com/office/officeart/2005/8/layout/vList2"/>
    <dgm:cxn modelId="{0CA949BE-F38E-4AF0-8DCB-7DC1B9DF5CB6}" type="presParOf" srcId="{5281D5C1-8D8B-4FB4-AC4C-716A96283F88}" destId="{EC2A8F7F-7B49-4420-A796-162D3D10AA9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23DECF-1CF1-4A60-8CBC-4A468AD65206}" type="doc">
      <dgm:prSet loTypeId="urn:microsoft.com/office/officeart/2005/8/layout/vList6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s-HN"/>
        </a:p>
      </dgm:t>
    </dgm:pt>
    <dgm:pt modelId="{5393C6AC-0999-4B0B-B4A3-D8A728FE5129}">
      <dgm:prSet phldrT="[Texto]"/>
      <dgm:spPr/>
      <dgm:t>
        <a:bodyPr/>
        <a:lstStyle/>
        <a:p>
          <a:r>
            <a:rPr lang="es-HN" dirty="0"/>
            <a:t>GT1</a:t>
          </a:r>
        </a:p>
      </dgm:t>
    </dgm:pt>
    <dgm:pt modelId="{03CFDA16-7D6F-46EF-A23D-240120281933}" type="parTrans" cxnId="{610E06F3-6764-473B-B5EE-89A982233043}">
      <dgm:prSet/>
      <dgm:spPr/>
      <dgm:t>
        <a:bodyPr/>
        <a:lstStyle/>
        <a:p>
          <a:endParaRPr lang="es-HN"/>
        </a:p>
      </dgm:t>
    </dgm:pt>
    <dgm:pt modelId="{9F032A84-80A5-41F7-9175-7A9BAFBF3825}" type="sibTrans" cxnId="{610E06F3-6764-473B-B5EE-89A982233043}">
      <dgm:prSet/>
      <dgm:spPr/>
      <dgm:t>
        <a:bodyPr/>
        <a:lstStyle/>
        <a:p>
          <a:endParaRPr lang="es-HN"/>
        </a:p>
      </dgm:t>
    </dgm:pt>
    <dgm:pt modelId="{F5C2F44B-56CC-4AC4-B23E-847675E57BC0}">
      <dgm:prSet phldrT="[Texto]"/>
      <dgm:spPr/>
      <dgm:t>
        <a:bodyPr/>
        <a:lstStyle/>
        <a:p>
          <a:r>
            <a:rPr lang="es-HN" dirty="0"/>
            <a:t>Requisitos, servicios de seguridad y guías</a:t>
          </a:r>
        </a:p>
      </dgm:t>
    </dgm:pt>
    <dgm:pt modelId="{EAC62543-D36D-4A20-84BC-5DFFF26C2926}" type="parTrans" cxnId="{C7088EB8-9A68-4DAD-8FD4-597C0EEF42B4}">
      <dgm:prSet/>
      <dgm:spPr/>
      <dgm:t>
        <a:bodyPr/>
        <a:lstStyle/>
        <a:p>
          <a:endParaRPr lang="es-HN"/>
        </a:p>
      </dgm:t>
    </dgm:pt>
    <dgm:pt modelId="{592DDB78-7981-44F5-9DD5-22C7A2646038}" type="sibTrans" cxnId="{C7088EB8-9A68-4DAD-8FD4-597C0EEF42B4}">
      <dgm:prSet/>
      <dgm:spPr/>
      <dgm:t>
        <a:bodyPr/>
        <a:lstStyle/>
        <a:p>
          <a:endParaRPr lang="es-HN"/>
        </a:p>
      </dgm:t>
    </dgm:pt>
    <dgm:pt modelId="{5997F9EA-AC42-41FE-8B1B-8A65264103D4}">
      <dgm:prSet phldrT="[Texto]"/>
      <dgm:spPr/>
      <dgm:t>
        <a:bodyPr/>
        <a:lstStyle/>
        <a:p>
          <a:r>
            <a:rPr lang="es-HN" dirty="0"/>
            <a:t>GT2</a:t>
          </a:r>
        </a:p>
      </dgm:t>
    </dgm:pt>
    <dgm:pt modelId="{FDB19E0C-840D-4C3B-9D21-3ECF99EC286F}" type="parTrans" cxnId="{D6A023BE-CA1F-4ACB-8F7C-4ED119A4C517}">
      <dgm:prSet/>
      <dgm:spPr/>
      <dgm:t>
        <a:bodyPr/>
        <a:lstStyle/>
        <a:p>
          <a:endParaRPr lang="es-HN"/>
        </a:p>
      </dgm:t>
    </dgm:pt>
    <dgm:pt modelId="{B50AEBBB-2875-451E-9BFA-78E1F9ED96E0}" type="sibTrans" cxnId="{D6A023BE-CA1F-4ACB-8F7C-4ED119A4C517}">
      <dgm:prSet/>
      <dgm:spPr/>
      <dgm:t>
        <a:bodyPr/>
        <a:lstStyle/>
        <a:p>
          <a:endParaRPr lang="es-HN"/>
        </a:p>
      </dgm:t>
    </dgm:pt>
    <dgm:pt modelId="{A4560B42-8EA0-4E32-ABEA-0A1303FDDA9F}">
      <dgm:prSet phldrT="[Texto]"/>
      <dgm:spPr/>
      <dgm:t>
        <a:bodyPr/>
        <a:lstStyle/>
        <a:p>
          <a:r>
            <a:rPr lang="es-HN" dirty="0"/>
            <a:t>Mecanismos y técnicas de seguridad</a:t>
          </a:r>
        </a:p>
      </dgm:t>
    </dgm:pt>
    <dgm:pt modelId="{4628CB56-7F6B-4A3A-B839-3B31331DF717}" type="parTrans" cxnId="{57D1432F-9CAE-4167-95AE-FAEFB1E21064}">
      <dgm:prSet/>
      <dgm:spPr/>
      <dgm:t>
        <a:bodyPr/>
        <a:lstStyle/>
        <a:p>
          <a:endParaRPr lang="es-HN"/>
        </a:p>
      </dgm:t>
    </dgm:pt>
    <dgm:pt modelId="{56430A94-6FFF-4856-ABE8-B72F4004E75D}" type="sibTrans" cxnId="{57D1432F-9CAE-4167-95AE-FAEFB1E21064}">
      <dgm:prSet/>
      <dgm:spPr/>
      <dgm:t>
        <a:bodyPr/>
        <a:lstStyle/>
        <a:p>
          <a:endParaRPr lang="es-HN"/>
        </a:p>
      </dgm:t>
    </dgm:pt>
    <dgm:pt modelId="{BBC81116-8D86-4932-AC8F-B40A2A5F91CB}">
      <dgm:prSet/>
      <dgm:spPr/>
      <dgm:t>
        <a:bodyPr/>
        <a:lstStyle/>
        <a:p>
          <a:r>
            <a:rPr lang="es-HN" dirty="0"/>
            <a:t>GT3</a:t>
          </a:r>
        </a:p>
      </dgm:t>
    </dgm:pt>
    <dgm:pt modelId="{89149301-D21B-4A12-A9C3-532CFB996F17}" type="parTrans" cxnId="{873A5DFB-4890-4913-BA88-15F3C67D1E02}">
      <dgm:prSet/>
      <dgm:spPr/>
      <dgm:t>
        <a:bodyPr/>
        <a:lstStyle/>
        <a:p>
          <a:endParaRPr lang="es-HN"/>
        </a:p>
      </dgm:t>
    </dgm:pt>
    <dgm:pt modelId="{9F5CD8EB-DF43-43CC-AB2D-AEFB7D9F89F1}" type="sibTrans" cxnId="{873A5DFB-4890-4913-BA88-15F3C67D1E02}">
      <dgm:prSet/>
      <dgm:spPr/>
      <dgm:t>
        <a:bodyPr/>
        <a:lstStyle/>
        <a:p>
          <a:endParaRPr lang="es-HN"/>
        </a:p>
      </dgm:t>
    </dgm:pt>
    <dgm:pt modelId="{5C9153BA-15A0-487A-9040-AE189AC13EAA}">
      <dgm:prSet/>
      <dgm:spPr/>
      <dgm:t>
        <a:bodyPr/>
        <a:lstStyle/>
        <a:p>
          <a:r>
            <a:rPr lang="es-HN" dirty="0"/>
            <a:t>Criterios de evaluación de la seguridad</a:t>
          </a:r>
        </a:p>
      </dgm:t>
    </dgm:pt>
    <dgm:pt modelId="{5B1D4C7F-5E98-46D4-8934-852C7023B78C}" type="parTrans" cxnId="{35A7207F-FBF1-47D8-BA9A-43C7D8C4FA7B}">
      <dgm:prSet/>
      <dgm:spPr/>
      <dgm:t>
        <a:bodyPr/>
        <a:lstStyle/>
        <a:p>
          <a:endParaRPr lang="es-HN"/>
        </a:p>
      </dgm:t>
    </dgm:pt>
    <dgm:pt modelId="{769D589B-202F-4FC9-B027-3E47C689CC2D}" type="sibTrans" cxnId="{35A7207F-FBF1-47D8-BA9A-43C7D8C4FA7B}">
      <dgm:prSet/>
      <dgm:spPr/>
      <dgm:t>
        <a:bodyPr/>
        <a:lstStyle/>
        <a:p>
          <a:endParaRPr lang="es-HN"/>
        </a:p>
      </dgm:t>
    </dgm:pt>
    <dgm:pt modelId="{545799F8-4658-43D3-BF38-AB207E947F7E}">
      <dgm:prSet/>
      <dgm:spPr/>
      <dgm:t>
        <a:bodyPr/>
        <a:lstStyle/>
        <a:p>
          <a:r>
            <a:rPr lang="es-HN" dirty="0"/>
            <a:t>GT4</a:t>
          </a:r>
        </a:p>
      </dgm:t>
    </dgm:pt>
    <dgm:pt modelId="{24DD70E7-5B0C-4FA4-BD8F-FDC131513006}" type="parTrans" cxnId="{894E7B6B-F756-4F18-8A2A-8B6AB3BFE880}">
      <dgm:prSet/>
      <dgm:spPr/>
      <dgm:t>
        <a:bodyPr/>
        <a:lstStyle/>
        <a:p>
          <a:endParaRPr lang="es-HN"/>
        </a:p>
      </dgm:t>
    </dgm:pt>
    <dgm:pt modelId="{081C5022-76D3-4EF5-B8A5-CA2ECB7830EA}" type="sibTrans" cxnId="{894E7B6B-F756-4F18-8A2A-8B6AB3BFE880}">
      <dgm:prSet/>
      <dgm:spPr/>
      <dgm:t>
        <a:bodyPr/>
        <a:lstStyle/>
        <a:p>
          <a:endParaRPr lang="es-HN"/>
        </a:p>
      </dgm:t>
    </dgm:pt>
    <dgm:pt modelId="{BCB03252-A86A-469E-809C-E126CCF2906B}">
      <dgm:prSet/>
      <dgm:spPr/>
      <dgm:t>
        <a:bodyPr/>
        <a:lstStyle/>
        <a:p>
          <a:r>
            <a:rPr lang="es-HN" dirty="0"/>
            <a:t>Servicios y controles de seguridad</a:t>
          </a:r>
        </a:p>
      </dgm:t>
    </dgm:pt>
    <dgm:pt modelId="{2992DF76-C428-4229-8078-F9A13496494C}" type="parTrans" cxnId="{4BF13C1C-C683-4711-B926-81DF41CA7EBC}">
      <dgm:prSet/>
      <dgm:spPr/>
      <dgm:t>
        <a:bodyPr/>
        <a:lstStyle/>
        <a:p>
          <a:endParaRPr lang="es-HN"/>
        </a:p>
      </dgm:t>
    </dgm:pt>
    <dgm:pt modelId="{8DD5F842-49DF-4AE0-AACB-2577381A4AF0}" type="sibTrans" cxnId="{4BF13C1C-C683-4711-B926-81DF41CA7EBC}">
      <dgm:prSet/>
      <dgm:spPr/>
      <dgm:t>
        <a:bodyPr/>
        <a:lstStyle/>
        <a:p>
          <a:endParaRPr lang="es-HN"/>
        </a:p>
      </dgm:t>
    </dgm:pt>
    <dgm:pt modelId="{EEA6838F-89C0-40A6-B91A-4A5ECBA65BDC}">
      <dgm:prSet/>
      <dgm:spPr/>
      <dgm:t>
        <a:bodyPr/>
        <a:lstStyle/>
        <a:p>
          <a:r>
            <a:rPr lang="es-HN" dirty="0"/>
            <a:t>GT5</a:t>
          </a:r>
        </a:p>
      </dgm:t>
    </dgm:pt>
    <dgm:pt modelId="{23E11B03-9C57-402E-AB60-68CEA2277D7A}" type="parTrans" cxnId="{A0980BFC-B68B-4FF5-B4AD-950F4753ACBA}">
      <dgm:prSet/>
      <dgm:spPr/>
      <dgm:t>
        <a:bodyPr/>
        <a:lstStyle/>
        <a:p>
          <a:endParaRPr lang="es-HN"/>
        </a:p>
      </dgm:t>
    </dgm:pt>
    <dgm:pt modelId="{5FB9B671-958B-4A7E-BF98-2F73E3D48BA5}" type="sibTrans" cxnId="{A0980BFC-B68B-4FF5-B4AD-950F4753ACBA}">
      <dgm:prSet/>
      <dgm:spPr/>
      <dgm:t>
        <a:bodyPr/>
        <a:lstStyle/>
        <a:p>
          <a:endParaRPr lang="es-HN"/>
        </a:p>
      </dgm:t>
    </dgm:pt>
    <dgm:pt modelId="{C69B6DCE-D652-4DD0-B325-EB93A193B362}">
      <dgm:prSet/>
      <dgm:spPr/>
      <dgm:t>
        <a:bodyPr/>
        <a:lstStyle/>
        <a:p>
          <a:r>
            <a:rPr lang="es-HN" dirty="0"/>
            <a:t>Gestión de identidad y privacidad</a:t>
          </a:r>
        </a:p>
      </dgm:t>
    </dgm:pt>
    <dgm:pt modelId="{B539817A-0CD0-454C-9B44-142FDFC160C2}" type="parTrans" cxnId="{6E9D1802-B646-4FA9-A822-357F2A4386D4}">
      <dgm:prSet/>
      <dgm:spPr/>
      <dgm:t>
        <a:bodyPr/>
        <a:lstStyle/>
        <a:p>
          <a:endParaRPr lang="es-HN"/>
        </a:p>
      </dgm:t>
    </dgm:pt>
    <dgm:pt modelId="{C6331748-4B27-47C8-AD9A-BFDE2BB0FE68}" type="sibTrans" cxnId="{6E9D1802-B646-4FA9-A822-357F2A4386D4}">
      <dgm:prSet/>
      <dgm:spPr/>
      <dgm:t>
        <a:bodyPr/>
        <a:lstStyle/>
        <a:p>
          <a:endParaRPr lang="es-HN"/>
        </a:p>
      </dgm:t>
    </dgm:pt>
    <dgm:pt modelId="{C1886F01-2D7A-47A2-8399-EF99BD74B3D2}" type="pres">
      <dgm:prSet presAssocID="{FA23DECF-1CF1-4A60-8CBC-4A468AD65206}" presName="Name0" presStyleCnt="0">
        <dgm:presLayoutVars>
          <dgm:dir/>
          <dgm:animLvl val="lvl"/>
          <dgm:resizeHandles/>
        </dgm:presLayoutVars>
      </dgm:prSet>
      <dgm:spPr/>
    </dgm:pt>
    <dgm:pt modelId="{7DD69C91-30E3-461B-9BA3-8FCC821B3CF1}" type="pres">
      <dgm:prSet presAssocID="{5393C6AC-0999-4B0B-B4A3-D8A728FE5129}" presName="linNode" presStyleCnt="0"/>
      <dgm:spPr/>
    </dgm:pt>
    <dgm:pt modelId="{8546EAA5-D1D7-4B24-BB94-157227B8B129}" type="pres">
      <dgm:prSet presAssocID="{5393C6AC-0999-4B0B-B4A3-D8A728FE5129}" presName="parentShp" presStyleLbl="node1" presStyleIdx="0" presStyleCnt="5">
        <dgm:presLayoutVars>
          <dgm:bulletEnabled val="1"/>
        </dgm:presLayoutVars>
      </dgm:prSet>
      <dgm:spPr/>
    </dgm:pt>
    <dgm:pt modelId="{9CC5C201-B6F1-4874-8485-3F7CB95207CF}" type="pres">
      <dgm:prSet presAssocID="{5393C6AC-0999-4B0B-B4A3-D8A728FE5129}" presName="childShp" presStyleLbl="bgAccFollowNode1" presStyleIdx="0" presStyleCnt="5">
        <dgm:presLayoutVars>
          <dgm:bulletEnabled val="1"/>
        </dgm:presLayoutVars>
      </dgm:prSet>
      <dgm:spPr/>
    </dgm:pt>
    <dgm:pt modelId="{4B5D607E-B5D0-4C95-A8D2-C3D16583585C}" type="pres">
      <dgm:prSet presAssocID="{9F032A84-80A5-41F7-9175-7A9BAFBF3825}" presName="spacing" presStyleCnt="0"/>
      <dgm:spPr/>
    </dgm:pt>
    <dgm:pt modelId="{38C43853-9EAC-4CB0-AD9C-D48EC6B4824F}" type="pres">
      <dgm:prSet presAssocID="{5997F9EA-AC42-41FE-8B1B-8A65264103D4}" presName="linNode" presStyleCnt="0"/>
      <dgm:spPr/>
    </dgm:pt>
    <dgm:pt modelId="{8EB40FB2-FD82-44C3-817B-99DE7E9F5AC2}" type="pres">
      <dgm:prSet presAssocID="{5997F9EA-AC42-41FE-8B1B-8A65264103D4}" presName="parentShp" presStyleLbl="node1" presStyleIdx="1" presStyleCnt="5" custLinFactNeighborX="3" custLinFactNeighborY="856">
        <dgm:presLayoutVars>
          <dgm:bulletEnabled val="1"/>
        </dgm:presLayoutVars>
      </dgm:prSet>
      <dgm:spPr/>
    </dgm:pt>
    <dgm:pt modelId="{FA995241-834D-4501-8729-5329C0627D8D}" type="pres">
      <dgm:prSet presAssocID="{5997F9EA-AC42-41FE-8B1B-8A65264103D4}" presName="childShp" presStyleLbl="bgAccFollowNode1" presStyleIdx="1" presStyleCnt="5">
        <dgm:presLayoutVars>
          <dgm:bulletEnabled val="1"/>
        </dgm:presLayoutVars>
      </dgm:prSet>
      <dgm:spPr/>
    </dgm:pt>
    <dgm:pt modelId="{E5C75024-EF0E-4A16-B8A7-3F1F9707011E}" type="pres">
      <dgm:prSet presAssocID="{B50AEBBB-2875-451E-9BFA-78E1F9ED96E0}" presName="spacing" presStyleCnt="0"/>
      <dgm:spPr/>
    </dgm:pt>
    <dgm:pt modelId="{CB3D97F7-2AA5-408B-AB4C-CBF08AC43CDB}" type="pres">
      <dgm:prSet presAssocID="{BBC81116-8D86-4932-AC8F-B40A2A5F91CB}" presName="linNode" presStyleCnt="0"/>
      <dgm:spPr/>
    </dgm:pt>
    <dgm:pt modelId="{43CF12E2-B3BA-49E2-A07D-8967C234BD12}" type="pres">
      <dgm:prSet presAssocID="{BBC81116-8D86-4932-AC8F-B40A2A5F91CB}" presName="parentShp" presStyleLbl="node1" presStyleIdx="2" presStyleCnt="5">
        <dgm:presLayoutVars>
          <dgm:bulletEnabled val="1"/>
        </dgm:presLayoutVars>
      </dgm:prSet>
      <dgm:spPr/>
    </dgm:pt>
    <dgm:pt modelId="{08389B5E-732A-4F2A-9EB0-E7EA82DC16AF}" type="pres">
      <dgm:prSet presAssocID="{BBC81116-8D86-4932-AC8F-B40A2A5F91CB}" presName="childShp" presStyleLbl="bgAccFollowNode1" presStyleIdx="2" presStyleCnt="5">
        <dgm:presLayoutVars>
          <dgm:bulletEnabled val="1"/>
        </dgm:presLayoutVars>
      </dgm:prSet>
      <dgm:spPr/>
    </dgm:pt>
    <dgm:pt modelId="{CE17AF92-09B4-492B-A296-A10F5C9CC40C}" type="pres">
      <dgm:prSet presAssocID="{9F5CD8EB-DF43-43CC-AB2D-AEFB7D9F89F1}" presName="spacing" presStyleCnt="0"/>
      <dgm:spPr/>
    </dgm:pt>
    <dgm:pt modelId="{80C84397-4624-4014-A257-ADD82CDB6A2B}" type="pres">
      <dgm:prSet presAssocID="{545799F8-4658-43D3-BF38-AB207E947F7E}" presName="linNode" presStyleCnt="0"/>
      <dgm:spPr/>
    </dgm:pt>
    <dgm:pt modelId="{33D3C9E5-D9E3-4BB9-A118-CED82C179C90}" type="pres">
      <dgm:prSet presAssocID="{545799F8-4658-43D3-BF38-AB207E947F7E}" presName="parentShp" presStyleLbl="node1" presStyleIdx="3" presStyleCnt="5">
        <dgm:presLayoutVars>
          <dgm:bulletEnabled val="1"/>
        </dgm:presLayoutVars>
      </dgm:prSet>
      <dgm:spPr/>
    </dgm:pt>
    <dgm:pt modelId="{9337F91A-67C0-460F-8FC3-0C993F5BF4F9}" type="pres">
      <dgm:prSet presAssocID="{545799F8-4658-43D3-BF38-AB207E947F7E}" presName="childShp" presStyleLbl="bgAccFollowNode1" presStyleIdx="3" presStyleCnt="5">
        <dgm:presLayoutVars>
          <dgm:bulletEnabled val="1"/>
        </dgm:presLayoutVars>
      </dgm:prSet>
      <dgm:spPr/>
    </dgm:pt>
    <dgm:pt modelId="{E2D1A1C4-2EC1-472D-AC9D-3DD34141DE7E}" type="pres">
      <dgm:prSet presAssocID="{081C5022-76D3-4EF5-B8A5-CA2ECB7830EA}" presName="spacing" presStyleCnt="0"/>
      <dgm:spPr/>
    </dgm:pt>
    <dgm:pt modelId="{145AC57D-5695-4742-B855-0E6A5775F46C}" type="pres">
      <dgm:prSet presAssocID="{EEA6838F-89C0-40A6-B91A-4A5ECBA65BDC}" presName="linNode" presStyleCnt="0"/>
      <dgm:spPr/>
    </dgm:pt>
    <dgm:pt modelId="{92503DA4-E598-4964-974E-AEC4BDADACD6}" type="pres">
      <dgm:prSet presAssocID="{EEA6838F-89C0-40A6-B91A-4A5ECBA65BDC}" presName="parentShp" presStyleLbl="node1" presStyleIdx="4" presStyleCnt="5">
        <dgm:presLayoutVars>
          <dgm:bulletEnabled val="1"/>
        </dgm:presLayoutVars>
      </dgm:prSet>
      <dgm:spPr/>
    </dgm:pt>
    <dgm:pt modelId="{F1FED1B5-6CF7-47F2-84FA-4FE98AF0D28B}" type="pres">
      <dgm:prSet presAssocID="{EEA6838F-89C0-40A6-B91A-4A5ECBA65BDC}" presName="childShp" presStyleLbl="bgAccFollowNode1" presStyleIdx="4" presStyleCnt="5" custLinFactNeighborX="-4" custLinFactNeighborY="-5211">
        <dgm:presLayoutVars>
          <dgm:bulletEnabled val="1"/>
        </dgm:presLayoutVars>
      </dgm:prSet>
      <dgm:spPr/>
    </dgm:pt>
  </dgm:ptLst>
  <dgm:cxnLst>
    <dgm:cxn modelId="{6E9D1802-B646-4FA9-A822-357F2A4386D4}" srcId="{EEA6838F-89C0-40A6-B91A-4A5ECBA65BDC}" destId="{C69B6DCE-D652-4DD0-B325-EB93A193B362}" srcOrd="0" destOrd="0" parTransId="{B539817A-0CD0-454C-9B44-142FDFC160C2}" sibTransId="{C6331748-4B27-47C8-AD9A-BFDE2BB0FE68}"/>
    <dgm:cxn modelId="{4BF13C1C-C683-4711-B926-81DF41CA7EBC}" srcId="{545799F8-4658-43D3-BF38-AB207E947F7E}" destId="{BCB03252-A86A-469E-809C-E126CCF2906B}" srcOrd="0" destOrd="0" parTransId="{2992DF76-C428-4229-8078-F9A13496494C}" sibTransId="{8DD5F842-49DF-4AE0-AACB-2577381A4AF0}"/>
    <dgm:cxn modelId="{C4AF3121-345F-4682-8230-CDE4269C1DE7}" type="presOf" srcId="{5C9153BA-15A0-487A-9040-AE189AC13EAA}" destId="{08389B5E-732A-4F2A-9EB0-E7EA82DC16AF}" srcOrd="0" destOrd="0" presId="urn:microsoft.com/office/officeart/2005/8/layout/vList6"/>
    <dgm:cxn modelId="{57D1432F-9CAE-4167-95AE-FAEFB1E21064}" srcId="{5997F9EA-AC42-41FE-8B1B-8A65264103D4}" destId="{A4560B42-8EA0-4E32-ABEA-0A1303FDDA9F}" srcOrd="0" destOrd="0" parTransId="{4628CB56-7F6B-4A3A-B839-3B31331DF717}" sibTransId="{56430A94-6FFF-4856-ABE8-B72F4004E75D}"/>
    <dgm:cxn modelId="{894E7B6B-F756-4F18-8A2A-8B6AB3BFE880}" srcId="{FA23DECF-1CF1-4A60-8CBC-4A468AD65206}" destId="{545799F8-4658-43D3-BF38-AB207E947F7E}" srcOrd="3" destOrd="0" parTransId="{24DD70E7-5B0C-4FA4-BD8F-FDC131513006}" sibTransId="{081C5022-76D3-4EF5-B8A5-CA2ECB7830EA}"/>
    <dgm:cxn modelId="{ECD0E854-0933-459C-AB64-45A28A0ACC0E}" type="presOf" srcId="{BBC81116-8D86-4932-AC8F-B40A2A5F91CB}" destId="{43CF12E2-B3BA-49E2-A07D-8967C234BD12}" srcOrd="0" destOrd="0" presId="urn:microsoft.com/office/officeart/2005/8/layout/vList6"/>
    <dgm:cxn modelId="{D829AD75-FDE7-4395-AE8E-F2B3C3F483BE}" type="presOf" srcId="{C69B6DCE-D652-4DD0-B325-EB93A193B362}" destId="{F1FED1B5-6CF7-47F2-84FA-4FE98AF0D28B}" srcOrd="0" destOrd="0" presId="urn:microsoft.com/office/officeart/2005/8/layout/vList6"/>
    <dgm:cxn modelId="{93DCCD55-CB6B-42D3-AA1F-DC309CCA7037}" type="presOf" srcId="{5997F9EA-AC42-41FE-8B1B-8A65264103D4}" destId="{8EB40FB2-FD82-44C3-817B-99DE7E9F5AC2}" srcOrd="0" destOrd="0" presId="urn:microsoft.com/office/officeart/2005/8/layout/vList6"/>
    <dgm:cxn modelId="{9B00667D-BC85-4584-8262-410310FFA9C8}" type="presOf" srcId="{5393C6AC-0999-4B0B-B4A3-D8A728FE5129}" destId="{8546EAA5-D1D7-4B24-BB94-157227B8B129}" srcOrd="0" destOrd="0" presId="urn:microsoft.com/office/officeart/2005/8/layout/vList6"/>
    <dgm:cxn modelId="{35A7207F-FBF1-47D8-BA9A-43C7D8C4FA7B}" srcId="{BBC81116-8D86-4932-AC8F-B40A2A5F91CB}" destId="{5C9153BA-15A0-487A-9040-AE189AC13EAA}" srcOrd="0" destOrd="0" parTransId="{5B1D4C7F-5E98-46D4-8934-852C7023B78C}" sibTransId="{769D589B-202F-4FC9-B027-3E47C689CC2D}"/>
    <dgm:cxn modelId="{09AD4CA3-1B51-4F18-A2C7-0F88047E5802}" type="presOf" srcId="{545799F8-4658-43D3-BF38-AB207E947F7E}" destId="{33D3C9E5-D9E3-4BB9-A118-CED82C179C90}" srcOrd="0" destOrd="0" presId="urn:microsoft.com/office/officeart/2005/8/layout/vList6"/>
    <dgm:cxn modelId="{C7088EB8-9A68-4DAD-8FD4-597C0EEF42B4}" srcId="{5393C6AC-0999-4B0B-B4A3-D8A728FE5129}" destId="{F5C2F44B-56CC-4AC4-B23E-847675E57BC0}" srcOrd="0" destOrd="0" parTransId="{EAC62543-D36D-4A20-84BC-5DFFF26C2926}" sibTransId="{592DDB78-7981-44F5-9DD5-22C7A2646038}"/>
    <dgm:cxn modelId="{D93C2DBA-D589-474A-91E5-ED8CA2FFA1CD}" type="presOf" srcId="{FA23DECF-1CF1-4A60-8CBC-4A468AD65206}" destId="{C1886F01-2D7A-47A2-8399-EF99BD74B3D2}" srcOrd="0" destOrd="0" presId="urn:microsoft.com/office/officeart/2005/8/layout/vList6"/>
    <dgm:cxn modelId="{FC7DA8BC-D33A-4C0D-B488-5A30027B4DCC}" type="presOf" srcId="{EEA6838F-89C0-40A6-B91A-4A5ECBA65BDC}" destId="{92503DA4-E598-4964-974E-AEC4BDADACD6}" srcOrd="0" destOrd="0" presId="urn:microsoft.com/office/officeart/2005/8/layout/vList6"/>
    <dgm:cxn modelId="{D6A023BE-CA1F-4ACB-8F7C-4ED119A4C517}" srcId="{FA23DECF-1CF1-4A60-8CBC-4A468AD65206}" destId="{5997F9EA-AC42-41FE-8B1B-8A65264103D4}" srcOrd="1" destOrd="0" parTransId="{FDB19E0C-840D-4C3B-9D21-3ECF99EC286F}" sibTransId="{B50AEBBB-2875-451E-9BFA-78E1F9ED96E0}"/>
    <dgm:cxn modelId="{B991ADD1-8B69-481C-9D70-9A4743884618}" type="presOf" srcId="{F5C2F44B-56CC-4AC4-B23E-847675E57BC0}" destId="{9CC5C201-B6F1-4874-8485-3F7CB95207CF}" srcOrd="0" destOrd="0" presId="urn:microsoft.com/office/officeart/2005/8/layout/vList6"/>
    <dgm:cxn modelId="{201A78D4-ECDC-43EF-931B-CF9BA550A86F}" type="presOf" srcId="{BCB03252-A86A-469E-809C-E126CCF2906B}" destId="{9337F91A-67C0-460F-8FC3-0C993F5BF4F9}" srcOrd="0" destOrd="0" presId="urn:microsoft.com/office/officeart/2005/8/layout/vList6"/>
    <dgm:cxn modelId="{B5E48FF1-77E1-4932-814B-F8D7A663C016}" type="presOf" srcId="{A4560B42-8EA0-4E32-ABEA-0A1303FDDA9F}" destId="{FA995241-834D-4501-8729-5329C0627D8D}" srcOrd="0" destOrd="0" presId="urn:microsoft.com/office/officeart/2005/8/layout/vList6"/>
    <dgm:cxn modelId="{610E06F3-6764-473B-B5EE-89A982233043}" srcId="{FA23DECF-1CF1-4A60-8CBC-4A468AD65206}" destId="{5393C6AC-0999-4B0B-B4A3-D8A728FE5129}" srcOrd="0" destOrd="0" parTransId="{03CFDA16-7D6F-46EF-A23D-240120281933}" sibTransId="{9F032A84-80A5-41F7-9175-7A9BAFBF3825}"/>
    <dgm:cxn modelId="{873A5DFB-4890-4913-BA88-15F3C67D1E02}" srcId="{FA23DECF-1CF1-4A60-8CBC-4A468AD65206}" destId="{BBC81116-8D86-4932-AC8F-B40A2A5F91CB}" srcOrd="2" destOrd="0" parTransId="{89149301-D21B-4A12-A9C3-532CFB996F17}" sibTransId="{9F5CD8EB-DF43-43CC-AB2D-AEFB7D9F89F1}"/>
    <dgm:cxn modelId="{A0980BFC-B68B-4FF5-B4AD-950F4753ACBA}" srcId="{FA23DECF-1CF1-4A60-8CBC-4A468AD65206}" destId="{EEA6838F-89C0-40A6-B91A-4A5ECBA65BDC}" srcOrd="4" destOrd="0" parTransId="{23E11B03-9C57-402E-AB60-68CEA2277D7A}" sibTransId="{5FB9B671-958B-4A7E-BF98-2F73E3D48BA5}"/>
    <dgm:cxn modelId="{FE4FA6B2-3B68-43E1-B2A3-94C81F342287}" type="presParOf" srcId="{C1886F01-2D7A-47A2-8399-EF99BD74B3D2}" destId="{7DD69C91-30E3-461B-9BA3-8FCC821B3CF1}" srcOrd="0" destOrd="0" presId="urn:microsoft.com/office/officeart/2005/8/layout/vList6"/>
    <dgm:cxn modelId="{C512A466-1B5E-4E10-A82F-5C1FA6BBF146}" type="presParOf" srcId="{7DD69C91-30E3-461B-9BA3-8FCC821B3CF1}" destId="{8546EAA5-D1D7-4B24-BB94-157227B8B129}" srcOrd="0" destOrd="0" presId="urn:microsoft.com/office/officeart/2005/8/layout/vList6"/>
    <dgm:cxn modelId="{BA2DB6D1-C97F-4B39-91E4-D48C81D8FD4F}" type="presParOf" srcId="{7DD69C91-30E3-461B-9BA3-8FCC821B3CF1}" destId="{9CC5C201-B6F1-4874-8485-3F7CB95207CF}" srcOrd="1" destOrd="0" presId="urn:microsoft.com/office/officeart/2005/8/layout/vList6"/>
    <dgm:cxn modelId="{2C844788-A6FE-448C-AA5E-70A893A7F659}" type="presParOf" srcId="{C1886F01-2D7A-47A2-8399-EF99BD74B3D2}" destId="{4B5D607E-B5D0-4C95-A8D2-C3D16583585C}" srcOrd="1" destOrd="0" presId="urn:microsoft.com/office/officeart/2005/8/layout/vList6"/>
    <dgm:cxn modelId="{2EFE874B-C1C1-470C-AF28-CBAE9266805A}" type="presParOf" srcId="{C1886F01-2D7A-47A2-8399-EF99BD74B3D2}" destId="{38C43853-9EAC-4CB0-AD9C-D48EC6B4824F}" srcOrd="2" destOrd="0" presId="urn:microsoft.com/office/officeart/2005/8/layout/vList6"/>
    <dgm:cxn modelId="{B003F118-3EBE-4709-9515-2542E9FE753E}" type="presParOf" srcId="{38C43853-9EAC-4CB0-AD9C-D48EC6B4824F}" destId="{8EB40FB2-FD82-44C3-817B-99DE7E9F5AC2}" srcOrd="0" destOrd="0" presId="urn:microsoft.com/office/officeart/2005/8/layout/vList6"/>
    <dgm:cxn modelId="{AD7763E6-BEE0-4EE9-B37B-0FE1E205A7EB}" type="presParOf" srcId="{38C43853-9EAC-4CB0-AD9C-D48EC6B4824F}" destId="{FA995241-834D-4501-8729-5329C0627D8D}" srcOrd="1" destOrd="0" presId="urn:microsoft.com/office/officeart/2005/8/layout/vList6"/>
    <dgm:cxn modelId="{C0EE1964-A8F2-4992-A3FF-F9F99A4D4F0B}" type="presParOf" srcId="{C1886F01-2D7A-47A2-8399-EF99BD74B3D2}" destId="{E5C75024-EF0E-4A16-B8A7-3F1F9707011E}" srcOrd="3" destOrd="0" presId="urn:microsoft.com/office/officeart/2005/8/layout/vList6"/>
    <dgm:cxn modelId="{9B2FD34A-8D76-4378-88D3-BF6D2015F451}" type="presParOf" srcId="{C1886F01-2D7A-47A2-8399-EF99BD74B3D2}" destId="{CB3D97F7-2AA5-408B-AB4C-CBF08AC43CDB}" srcOrd="4" destOrd="0" presId="urn:microsoft.com/office/officeart/2005/8/layout/vList6"/>
    <dgm:cxn modelId="{B52CE776-BF93-4229-B044-4C7DEE3A201A}" type="presParOf" srcId="{CB3D97F7-2AA5-408B-AB4C-CBF08AC43CDB}" destId="{43CF12E2-B3BA-49E2-A07D-8967C234BD12}" srcOrd="0" destOrd="0" presId="urn:microsoft.com/office/officeart/2005/8/layout/vList6"/>
    <dgm:cxn modelId="{FBBD3419-F16A-4B08-B453-0123ECE81762}" type="presParOf" srcId="{CB3D97F7-2AA5-408B-AB4C-CBF08AC43CDB}" destId="{08389B5E-732A-4F2A-9EB0-E7EA82DC16AF}" srcOrd="1" destOrd="0" presId="urn:microsoft.com/office/officeart/2005/8/layout/vList6"/>
    <dgm:cxn modelId="{9B70B2B2-E062-43FC-B46D-52787E7F811E}" type="presParOf" srcId="{C1886F01-2D7A-47A2-8399-EF99BD74B3D2}" destId="{CE17AF92-09B4-492B-A296-A10F5C9CC40C}" srcOrd="5" destOrd="0" presId="urn:microsoft.com/office/officeart/2005/8/layout/vList6"/>
    <dgm:cxn modelId="{913F5611-AC4E-4DCB-9F55-99A2807537CA}" type="presParOf" srcId="{C1886F01-2D7A-47A2-8399-EF99BD74B3D2}" destId="{80C84397-4624-4014-A257-ADD82CDB6A2B}" srcOrd="6" destOrd="0" presId="urn:microsoft.com/office/officeart/2005/8/layout/vList6"/>
    <dgm:cxn modelId="{43FF1638-4C3B-45D7-A3A9-DBF9E8D8087C}" type="presParOf" srcId="{80C84397-4624-4014-A257-ADD82CDB6A2B}" destId="{33D3C9E5-D9E3-4BB9-A118-CED82C179C90}" srcOrd="0" destOrd="0" presId="urn:microsoft.com/office/officeart/2005/8/layout/vList6"/>
    <dgm:cxn modelId="{3B8B7601-9B8F-4CF4-A13A-F56E51E8A8F6}" type="presParOf" srcId="{80C84397-4624-4014-A257-ADD82CDB6A2B}" destId="{9337F91A-67C0-460F-8FC3-0C993F5BF4F9}" srcOrd="1" destOrd="0" presId="urn:microsoft.com/office/officeart/2005/8/layout/vList6"/>
    <dgm:cxn modelId="{6359C236-3A8E-4F76-8D46-13734524DA6E}" type="presParOf" srcId="{C1886F01-2D7A-47A2-8399-EF99BD74B3D2}" destId="{E2D1A1C4-2EC1-472D-AC9D-3DD34141DE7E}" srcOrd="7" destOrd="0" presId="urn:microsoft.com/office/officeart/2005/8/layout/vList6"/>
    <dgm:cxn modelId="{37FE417E-A062-47A4-964E-EB72530BC6EE}" type="presParOf" srcId="{C1886F01-2D7A-47A2-8399-EF99BD74B3D2}" destId="{145AC57D-5695-4742-B855-0E6A5775F46C}" srcOrd="8" destOrd="0" presId="urn:microsoft.com/office/officeart/2005/8/layout/vList6"/>
    <dgm:cxn modelId="{2DAC2A66-4095-4CA7-8CD4-DB0F6B5BD578}" type="presParOf" srcId="{145AC57D-5695-4742-B855-0E6A5775F46C}" destId="{92503DA4-E598-4964-974E-AEC4BDADACD6}" srcOrd="0" destOrd="0" presId="urn:microsoft.com/office/officeart/2005/8/layout/vList6"/>
    <dgm:cxn modelId="{6D4FAEE8-7F51-473D-A177-ED954E57C6E3}" type="presParOf" srcId="{145AC57D-5695-4742-B855-0E6A5775F46C}" destId="{F1FED1B5-6CF7-47F2-84FA-4FE98AF0D2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5EFD31-6927-4E1B-8F85-23B2FD985DE1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7B0AF48-4872-4FA3-AC7A-C14AB0254E0F}">
      <dgm:prSet phldrT="[Texto]" custT="1"/>
      <dgm:spPr/>
      <dgm:t>
        <a:bodyPr/>
        <a:lstStyle/>
        <a:p>
          <a:r>
            <a:rPr lang="es-ES" sz="2400" dirty="0"/>
            <a:t>TCSEC: Criterios de evaluación de sistemas informáticos de confianza  (D,C1,C2,B1,B2,B3 y A)</a:t>
          </a:r>
        </a:p>
      </dgm:t>
    </dgm:pt>
    <dgm:pt modelId="{619AAC9C-3321-4947-A1E7-AF901F2DA558}" type="parTrans" cxnId="{5A443FF4-AB71-4F44-9589-6D37A54EE2CF}">
      <dgm:prSet/>
      <dgm:spPr/>
      <dgm:t>
        <a:bodyPr/>
        <a:lstStyle/>
        <a:p>
          <a:endParaRPr lang="es-ES" sz="2000"/>
        </a:p>
      </dgm:t>
    </dgm:pt>
    <dgm:pt modelId="{BB2AF6DB-8D16-413E-8499-113693112141}" type="sibTrans" cxnId="{5A443FF4-AB71-4F44-9589-6D37A54EE2CF}">
      <dgm:prSet/>
      <dgm:spPr/>
      <dgm:t>
        <a:bodyPr/>
        <a:lstStyle/>
        <a:p>
          <a:endParaRPr lang="es-ES" sz="2000"/>
        </a:p>
      </dgm:t>
    </dgm:pt>
    <dgm:pt modelId="{6901D11E-E6D9-4E16-9652-5E40D93E7272}">
      <dgm:prSet phldrT="[Texto]" custT="1"/>
      <dgm:spPr/>
      <dgm:t>
        <a:bodyPr/>
        <a:lstStyle/>
        <a:p>
          <a:r>
            <a:rPr lang="es-ES" sz="1800" dirty="0"/>
            <a:t>Un organismo dependiente de la agencia de seguridad nacional (NSA) responsable de la fiabilidad de los sistemas informáticos del gobierno de Estados Unidos.</a:t>
          </a:r>
        </a:p>
      </dgm:t>
    </dgm:pt>
    <dgm:pt modelId="{79E24A41-872C-458F-BC84-8AA55225D7D2}" type="parTrans" cxnId="{082C58AA-25AA-40B4-A4B1-8B89CA24C41F}">
      <dgm:prSet/>
      <dgm:spPr/>
      <dgm:t>
        <a:bodyPr/>
        <a:lstStyle/>
        <a:p>
          <a:endParaRPr lang="es-ES" sz="2000"/>
        </a:p>
      </dgm:t>
    </dgm:pt>
    <dgm:pt modelId="{FA635919-81C6-411D-84D9-7E0C85C4ECF2}" type="sibTrans" cxnId="{082C58AA-25AA-40B4-A4B1-8B89CA24C41F}">
      <dgm:prSet/>
      <dgm:spPr/>
      <dgm:t>
        <a:bodyPr/>
        <a:lstStyle/>
        <a:p>
          <a:endParaRPr lang="es-ES" sz="2000"/>
        </a:p>
      </dgm:t>
    </dgm:pt>
    <dgm:pt modelId="{F2F9772B-F5BE-4817-83E8-2D81EF7B75ED}">
      <dgm:prSet phldrT="[Texto]" custT="1"/>
      <dgm:spPr/>
      <dgm:t>
        <a:bodyPr/>
        <a:lstStyle/>
        <a:p>
          <a:r>
            <a:rPr lang="es-ES" sz="2400" dirty="0"/>
            <a:t>Federal </a:t>
          </a:r>
          <a:r>
            <a:rPr lang="es-ES" sz="2400" dirty="0" err="1"/>
            <a:t>Criteria</a:t>
          </a:r>
          <a:endParaRPr lang="es-ES" sz="2400" dirty="0"/>
        </a:p>
      </dgm:t>
    </dgm:pt>
    <dgm:pt modelId="{95A13D6D-833F-4880-B2F7-21BDF3AA50BD}" type="parTrans" cxnId="{630716E0-A535-461C-B34B-15D6C7C0D460}">
      <dgm:prSet/>
      <dgm:spPr/>
      <dgm:t>
        <a:bodyPr/>
        <a:lstStyle/>
        <a:p>
          <a:endParaRPr lang="es-ES" sz="2000"/>
        </a:p>
      </dgm:t>
    </dgm:pt>
    <dgm:pt modelId="{869A99D6-6690-4BEE-9798-BAE9E1CBD69E}" type="sibTrans" cxnId="{630716E0-A535-461C-B34B-15D6C7C0D460}">
      <dgm:prSet/>
      <dgm:spPr/>
      <dgm:t>
        <a:bodyPr/>
        <a:lstStyle/>
        <a:p>
          <a:endParaRPr lang="es-ES" sz="2000"/>
        </a:p>
      </dgm:t>
    </dgm:pt>
    <dgm:pt modelId="{BA8ACDB2-9446-4067-B6B1-A2DCA7CB86F5}">
      <dgm:prSet phldrT="[Texto]" custT="1"/>
      <dgm:spPr/>
      <dgm:t>
        <a:bodyPr/>
        <a:lstStyle/>
        <a:p>
          <a:r>
            <a:rPr lang="es-ES" sz="1800" dirty="0"/>
            <a:t>Se trata de una evolución de TCSEC presentada en el año 1992</a:t>
          </a:r>
        </a:p>
      </dgm:t>
    </dgm:pt>
    <dgm:pt modelId="{3284804B-6C22-439A-B022-DC2651396B97}" type="parTrans" cxnId="{66AF4F2D-B773-4259-A745-84E42E09991B}">
      <dgm:prSet/>
      <dgm:spPr/>
      <dgm:t>
        <a:bodyPr/>
        <a:lstStyle/>
        <a:p>
          <a:endParaRPr lang="es-ES" sz="2000"/>
        </a:p>
      </dgm:t>
    </dgm:pt>
    <dgm:pt modelId="{0451F242-17A7-469F-B4B1-ED5654CB7D8F}" type="sibTrans" cxnId="{66AF4F2D-B773-4259-A745-84E42E09991B}">
      <dgm:prSet/>
      <dgm:spPr/>
      <dgm:t>
        <a:bodyPr/>
        <a:lstStyle/>
        <a:p>
          <a:endParaRPr lang="es-ES" sz="2000"/>
        </a:p>
      </dgm:t>
    </dgm:pt>
    <dgm:pt modelId="{3978F0C5-06E2-4EE1-9DF7-5AC8F1A9ABC4}">
      <dgm:prSet custT="1"/>
      <dgm:spPr/>
      <dgm:t>
        <a:bodyPr/>
        <a:lstStyle/>
        <a:p>
          <a:r>
            <a:rPr lang="es-ES" sz="2400" dirty="0" err="1"/>
            <a:t>Fiscam</a:t>
          </a:r>
          <a:r>
            <a:rPr lang="es-ES" sz="2400" dirty="0"/>
            <a:t>: </a:t>
          </a:r>
        </a:p>
      </dgm:t>
    </dgm:pt>
    <dgm:pt modelId="{59720F89-ADBC-41C0-80DF-230EA747D778}" type="parTrans" cxnId="{41D3CFE2-255A-406D-B655-DDE80B722C13}">
      <dgm:prSet/>
      <dgm:spPr/>
      <dgm:t>
        <a:bodyPr/>
        <a:lstStyle/>
        <a:p>
          <a:endParaRPr lang="es-ES" sz="2000"/>
        </a:p>
      </dgm:t>
    </dgm:pt>
    <dgm:pt modelId="{D8FB65C9-BA4C-4216-BF45-ACAF1FD549A4}" type="sibTrans" cxnId="{41D3CFE2-255A-406D-B655-DDE80B722C13}">
      <dgm:prSet/>
      <dgm:spPr/>
      <dgm:t>
        <a:bodyPr/>
        <a:lstStyle/>
        <a:p>
          <a:endParaRPr lang="es-ES" sz="2000"/>
        </a:p>
      </dgm:t>
    </dgm:pt>
    <dgm:pt modelId="{0CCE5769-67F5-4445-AE2D-CF2035332F49}">
      <dgm:prSet custT="1"/>
      <dgm:spPr/>
      <dgm:t>
        <a:bodyPr/>
        <a:lstStyle/>
        <a:p>
          <a:r>
            <a:rPr lang="es-ES" sz="1800" dirty="0"/>
            <a:t>Estándar de auditoria y control de la seguridad de los sistemas de información federales</a:t>
          </a:r>
        </a:p>
      </dgm:t>
    </dgm:pt>
    <dgm:pt modelId="{95DF9703-8678-4D30-89C6-970813ABB479}" type="parTrans" cxnId="{A80E817B-1B12-4AD2-889C-0BACCE772EAD}">
      <dgm:prSet/>
      <dgm:spPr/>
      <dgm:t>
        <a:bodyPr/>
        <a:lstStyle/>
        <a:p>
          <a:endParaRPr lang="es-ES" sz="2000"/>
        </a:p>
      </dgm:t>
    </dgm:pt>
    <dgm:pt modelId="{5E0F9ACD-4748-40A6-B541-B8E9F421653E}" type="sibTrans" cxnId="{A80E817B-1B12-4AD2-889C-0BACCE772EAD}">
      <dgm:prSet/>
      <dgm:spPr/>
      <dgm:t>
        <a:bodyPr/>
        <a:lstStyle/>
        <a:p>
          <a:endParaRPr lang="es-ES" sz="2000"/>
        </a:p>
      </dgm:t>
    </dgm:pt>
    <dgm:pt modelId="{74BA99AE-A9A1-4C88-8320-5B2075B188C0}">
      <dgm:prSet custT="1"/>
      <dgm:spPr/>
      <dgm:t>
        <a:bodyPr/>
        <a:lstStyle/>
        <a:p>
          <a:r>
            <a:rPr lang="es-ES" sz="2400" dirty="0"/>
            <a:t>NIST SP 800</a:t>
          </a:r>
        </a:p>
      </dgm:t>
    </dgm:pt>
    <dgm:pt modelId="{455AF189-9F5D-43B2-99D2-C4A21122E8D7}" type="parTrans" cxnId="{5887CE36-FAD1-451F-AAA1-3589DCA8D687}">
      <dgm:prSet/>
      <dgm:spPr/>
      <dgm:t>
        <a:bodyPr/>
        <a:lstStyle/>
        <a:p>
          <a:endParaRPr lang="es-ES" sz="2000"/>
        </a:p>
      </dgm:t>
    </dgm:pt>
    <dgm:pt modelId="{41F9F12C-6602-487E-9341-1DFE97DE9A4F}" type="sibTrans" cxnId="{5887CE36-FAD1-451F-AAA1-3589DCA8D687}">
      <dgm:prSet/>
      <dgm:spPr/>
      <dgm:t>
        <a:bodyPr/>
        <a:lstStyle/>
        <a:p>
          <a:endParaRPr lang="es-ES" sz="2000"/>
        </a:p>
      </dgm:t>
    </dgm:pt>
    <dgm:pt modelId="{A4A95700-00C7-4219-805D-A7B4C5D8F3BA}">
      <dgm:prSet custT="1"/>
      <dgm:spPr/>
      <dgm:t>
        <a:bodyPr/>
        <a:lstStyle/>
        <a:p>
          <a:r>
            <a:rPr lang="es-ES" sz="1800" dirty="0"/>
            <a:t>Un organismo que depende del departamento de comercio de Estados Unidos.</a:t>
          </a:r>
        </a:p>
      </dgm:t>
    </dgm:pt>
    <dgm:pt modelId="{B0B7D4DA-75CC-4FD3-82B7-6E1FB8B08325}" type="parTrans" cxnId="{2D47412C-2688-4C3C-829E-D36873F4BD2B}">
      <dgm:prSet/>
      <dgm:spPr/>
      <dgm:t>
        <a:bodyPr/>
        <a:lstStyle/>
        <a:p>
          <a:endParaRPr lang="es-ES" sz="2000"/>
        </a:p>
      </dgm:t>
    </dgm:pt>
    <dgm:pt modelId="{1D724132-A854-4F8C-9764-22E86649D750}" type="sibTrans" cxnId="{2D47412C-2688-4C3C-829E-D36873F4BD2B}">
      <dgm:prSet/>
      <dgm:spPr/>
      <dgm:t>
        <a:bodyPr/>
        <a:lstStyle/>
        <a:p>
          <a:endParaRPr lang="es-ES" sz="2000"/>
        </a:p>
      </dgm:t>
    </dgm:pt>
    <dgm:pt modelId="{24F274B2-FAE7-4CB0-A063-0E2F932BA0DB}" type="pres">
      <dgm:prSet presAssocID="{935EFD31-6927-4E1B-8F85-23B2FD985DE1}" presName="linear" presStyleCnt="0">
        <dgm:presLayoutVars>
          <dgm:animLvl val="lvl"/>
          <dgm:resizeHandles val="exact"/>
        </dgm:presLayoutVars>
      </dgm:prSet>
      <dgm:spPr/>
    </dgm:pt>
    <dgm:pt modelId="{37FD38B4-D157-4952-986E-74D092BED8D4}" type="pres">
      <dgm:prSet presAssocID="{57B0AF48-4872-4FA3-AC7A-C14AB0254E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76558C-E3C9-4727-8D36-D568F266A3CD}" type="pres">
      <dgm:prSet presAssocID="{57B0AF48-4872-4FA3-AC7A-C14AB0254E0F}" presName="childText" presStyleLbl="revTx" presStyleIdx="0" presStyleCnt="4">
        <dgm:presLayoutVars>
          <dgm:bulletEnabled val="1"/>
        </dgm:presLayoutVars>
      </dgm:prSet>
      <dgm:spPr/>
    </dgm:pt>
    <dgm:pt modelId="{E9427FC5-B4B5-44CD-AA1B-299D1E237170}" type="pres">
      <dgm:prSet presAssocID="{F2F9772B-F5BE-4817-83E8-2D81EF7B75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A4B76F-2087-4BFB-BCBA-148D5112EBFC}" type="pres">
      <dgm:prSet presAssocID="{F2F9772B-F5BE-4817-83E8-2D81EF7B75ED}" presName="childText" presStyleLbl="revTx" presStyleIdx="1" presStyleCnt="4">
        <dgm:presLayoutVars>
          <dgm:bulletEnabled val="1"/>
        </dgm:presLayoutVars>
      </dgm:prSet>
      <dgm:spPr/>
    </dgm:pt>
    <dgm:pt modelId="{8CECDB0D-CAEA-4B09-857A-6D4B1CCCF599}" type="pres">
      <dgm:prSet presAssocID="{3978F0C5-06E2-4EE1-9DF7-5AC8F1A9AB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6813B4-0BDF-4A64-9382-219F5C7E0356}" type="pres">
      <dgm:prSet presAssocID="{3978F0C5-06E2-4EE1-9DF7-5AC8F1A9ABC4}" presName="childText" presStyleLbl="revTx" presStyleIdx="2" presStyleCnt="4">
        <dgm:presLayoutVars>
          <dgm:bulletEnabled val="1"/>
        </dgm:presLayoutVars>
      </dgm:prSet>
      <dgm:spPr/>
    </dgm:pt>
    <dgm:pt modelId="{293D7B0B-14CA-475E-93C6-1D0F0E7AD91F}" type="pres">
      <dgm:prSet presAssocID="{74BA99AE-A9A1-4C88-8320-5B2075B188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92DAE1F-C021-4FF8-A9AD-39EAF179C801}" type="pres">
      <dgm:prSet presAssocID="{74BA99AE-A9A1-4C88-8320-5B2075B188C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D47412C-2688-4C3C-829E-D36873F4BD2B}" srcId="{74BA99AE-A9A1-4C88-8320-5B2075B188C0}" destId="{A4A95700-00C7-4219-805D-A7B4C5D8F3BA}" srcOrd="0" destOrd="0" parTransId="{B0B7D4DA-75CC-4FD3-82B7-6E1FB8B08325}" sibTransId="{1D724132-A854-4F8C-9764-22E86649D750}"/>
    <dgm:cxn modelId="{66AF4F2D-B773-4259-A745-84E42E09991B}" srcId="{F2F9772B-F5BE-4817-83E8-2D81EF7B75ED}" destId="{BA8ACDB2-9446-4067-B6B1-A2DCA7CB86F5}" srcOrd="0" destOrd="0" parTransId="{3284804B-6C22-439A-B022-DC2651396B97}" sibTransId="{0451F242-17A7-469F-B4B1-ED5654CB7D8F}"/>
    <dgm:cxn modelId="{726D4036-6882-493B-ABE4-9270465B7F99}" type="presOf" srcId="{3978F0C5-06E2-4EE1-9DF7-5AC8F1A9ABC4}" destId="{8CECDB0D-CAEA-4B09-857A-6D4B1CCCF599}" srcOrd="0" destOrd="0" presId="urn:microsoft.com/office/officeart/2005/8/layout/vList2"/>
    <dgm:cxn modelId="{5887CE36-FAD1-451F-AAA1-3589DCA8D687}" srcId="{935EFD31-6927-4E1B-8F85-23B2FD985DE1}" destId="{74BA99AE-A9A1-4C88-8320-5B2075B188C0}" srcOrd="3" destOrd="0" parTransId="{455AF189-9F5D-43B2-99D2-C4A21122E8D7}" sibTransId="{41F9F12C-6602-487E-9341-1DFE97DE9A4F}"/>
    <dgm:cxn modelId="{ADCF7537-6BDD-4C62-A281-0A491BDDB872}" type="presOf" srcId="{BA8ACDB2-9446-4067-B6B1-A2DCA7CB86F5}" destId="{B1A4B76F-2087-4BFB-BCBA-148D5112EBFC}" srcOrd="0" destOrd="0" presId="urn:microsoft.com/office/officeart/2005/8/layout/vList2"/>
    <dgm:cxn modelId="{F2E6353B-7EEB-44A8-A47E-886F7B28E1E0}" type="presOf" srcId="{57B0AF48-4872-4FA3-AC7A-C14AB0254E0F}" destId="{37FD38B4-D157-4952-986E-74D092BED8D4}" srcOrd="0" destOrd="0" presId="urn:microsoft.com/office/officeart/2005/8/layout/vList2"/>
    <dgm:cxn modelId="{4645805F-D518-42A6-8B94-1DC1D1EEF35C}" type="presOf" srcId="{F2F9772B-F5BE-4817-83E8-2D81EF7B75ED}" destId="{E9427FC5-B4B5-44CD-AA1B-299D1E237170}" srcOrd="0" destOrd="0" presId="urn:microsoft.com/office/officeart/2005/8/layout/vList2"/>
    <dgm:cxn modelId="{B43F7F78-9724-4A0A-A99C-2905D0C40908}" type="presOf" srcId="{A4A95700-00C7-4219-805D-A7B4C5D8F3BA}" destId="{B92DAE1F-C021-4FF8-A9AD-39EAF179C801}" srcOrd="0" destOrd="0" presId="urn:microsoft.com/office/officeart/2005/8/layout/vList2"/>
    <dgm:cxn modelId="{A80E817B-1B12-4AD2-889C-0BACCE772EAD}" srcId="{3978F0C5-06E2-4EE1-9DF7-5AC8F1A9ABC4}" destId="{0CCE5769-67F5-4445-AE2D-CF2035332F49}" srcOrd="0" destOrd="0" parTransId="{95DF9703-8678-4D30-89C6-970813ABB479}" sibTransId="{5E0F9ACD-4748-40A6-B541-B8E9F421653E}"/>
    <dgm:cxn modelId="{4931828C-BFC0-45B5-9E76-AACEE271949B}" type="presOf" srcId="{74BA99AE-A9A1-4C88-8320-5B2075B188C0}" destId="{293D7B0B-14CA-475E-93C6-1D0F0E7AD91F}" srcOrd="0" destOrd="0" presId="urn:microsoft.com/office/officeart/2005/8/layout/vList2"/>
    <dgm:cxn modelId="{7B94DD8D-B8D9-4FDC-998F-EC1FF8CF95E6}" type="presOf" srcId="{6901D11E-E6D9-4E16-9652-5E40D93E7272}" destId="{0D76558C-E3C9-4727-8D36-D568F266A3CD}" srcOrd="0" destOrd="0" presId="urn:microsoft.com/office/officeart/2005/8/layout/vList2"/>
    <dgm:cxn modelId="{082C58AA-25AA-40B4-A4B1-8B89CA24C41F}" srcId="{57B0AF48-4872-4FA3-AC7A-C14AB0254E0F}" destId="{6901D11E-E6D9-4E16-9652-5E40D93E7272}" srcOrd="0" destOrd="0" parTransId="{79E24A41-872C-458F-BC84-8AA55225D7D2}" sibTransId="{FA635919-81C6-411D-84D9-7E0C85C4ECF2}"/>
    <dgm:cxn modelId="{9877D7BB-667C-46D9-B6FC-30A3975C65CA}" type="presOf" srcId="{935EFD31-6927-4E1B-8F85-23B2FD985DE1}" destId="{24F274B2-FAE7-4CB0-A063-0E2F932BA0DB}" srcOrd="0" destOrd="0" presId="urn:microsoft.com/office/officeart/2005/8/layout/vList2"/>
    <dgm:cxn modelId="{610EA9C8-24DC-45C2-BA60-B3EE4272981D}" type="presOf" srcId="{0CCE5769-67F5-4445-AE2D-CF2035332F49}" destId="{856813B4-0BDF-4A64-9382-219F5C7E0356}" srcOrd="0" destOrd="0" presId="urn:microsoft.com/office/officeart/2005/8/layout/vList2"/>
    <dgm:cxn modelId="{630716E0-A535-461C-B34B-15D6C7C0D460}" srcId="{935EFD31-6927-4E1B-8F85-23B2FD985DE1}" destId="{F2F9772B-F5BE-4817-83E8-2D81EF7B75ED}" srcOrd="1" destOrd="0" parTransId="{95A13D6D-833F-4880-B2F7-21BDF3AA50BD}" sibTransId="{869A99D6-6690-4BEE-9798-BAE9E1CBD69E}"/>
    <dgm:cxn modelId="{41D3CFE2-255A-406D-B655-DDE80B722C13}" srcId="{935EFD31-6927-4E1B-8F85-23B2FD985DE1}" destId="{3978F0C5-06E2-4EE1-9DF7-5AC8F1A9ABC4}" srcOrd="2" destOrd="0" parTransId="{59720F89-ADBC-41C0-80DF-230EA747D778}" sibTransId="{D8FB65C9-BA4C-4216-BF45-ACAF1FD549A4}"/>
    <dgm:cxn modelId="{5A443FF4-AB71-4F44-9589-6D37A54EE2CF}" srcId="{935EFD31-6927-4E1B-8F85-23B2FD985DE1}" destId="{57B0AF48-4872-4FA3-AC7A-C14AB0254E0F}" srcOrd="0" destOrd="0" parTransId="{619AAC9C-3321-4947-A1E7-AF901F2DA558}" sibTransId="{BB2AF6DB-8D16-413E-8499-113693112141}"/>
    <dgm:cxn modelId="{466CA23E-1CE8-46B6-8A07-915099FBEA19}" type="presParOf" srcId="{24F274B2-FAE7-4CB0-A063-0E2F932BA0DB}" destId="{37FD38B4-D157-4952-986E-74D092BED8D4}" srcOrd="0" destOrd="0" presId="urn:microsoft.com/office/officeart/2005/8/layout/vList2"/>
    <dgm:cxn modelId="{F59AA768-CAD9-4B42-968C-81E4866D7A00}" type="presParOf" srcId="{24F274B2-FAE7-4CB0-A063-0E2F932BA0DB}" destId="{0D76558C-E3C9-4727-8D36-D568F266A3CD}" srcOrd="1" destOrd="0" presId="urn:microsoft.com/office/officeart/2005/8/layout/vList2"/>
    <dgm:cxn modelId="{07CB54FB-608E-4CAB-9794-C8BF7C526B66}" type="presParOf" srcId="{24F274B2-FAE7-4CB0-A063-0E2F932BA0DB}" destId="{E9427FC5-B4B5-44CD-AA1B-299D1E237170}" srcOrd="2" destOrd="0" presId="urn:microsoft.com/office/officeart/2005/8/layout/vList2"/>
    <dgm:cxn modelId="{D23CBF2F-C87F-4E9F-94CF-0282FE4EC165}" type="presParOf" srcId="{24F274B2-FAE7-4CB0-A063-0E2F932BA0DB}" destId="{B1A4B76F-2087-4BFB-BCBA-148D5112EBFC}" srcOrd="3" destOrd="0" presId="urn:microsoft.com/office/officeart/2005/8/layout/vList2"/>
    <dgm:cxn modelId="{EDDF50F1-7516-40E0-B9B3-7F8E0B141AE6}" type="presParOf" srcId="{24F274B2-FAE7-4CB0-A063-0E2F932BA0DB}" destId="{8CECDB0D-CAEA-4B09-857A-6D4B1CCCF599}" srcOrd="4" destOrd="0" presId="urn:microsoft.com/office/officeart/2005/8/layout/vList2"/>
    <dgm:cxn modelId="{5ECD3A01-917C-4120-B3A6-00310E1D459C}" type="presParOf" srcId="{24F274B2-FAE7-4CB0-A063-0E2F932BA0DB}" destId="{856813B4-0BDF-4A64-9382-219F5C7E0356}" srcOrd="5" destOrd="0" presId="urn:microsoft.com/office/officeart/2005/8/layout/vList2"/>
    <dgm:cxn modelId="{90B09113-A164-463D-B641-B6E68AB391F6}" type="presParOf" srcId="{24F274B2-FAE7-4CB0-A063-0E2F932BA0DB}" destId="{293D7B0B-14CA-475E-93C6-1D0F0E7AD91F}" srcOrd="6" destOrd="0" presId="urn:microsoft.com/office/officeart/2005/8/layout/vList2"/>
    <dgm:cxn modelId="{454F4065-951A-487F-9A30-A91C29CAD696}" type="presParOf" srcId="{24F274B2-FAE7-4CB0-A063-0E2F932BA0DB}" destId="{B92DAE1F-C021-4FF8-A9AD-39EAF179C80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912DEF-B65F-4E6C-AC58-E2A2B4574DBC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7EA9856-4525-4A53-9C83-BF98AC1611B1}">
      <dgm:prSet phldrT="[Texto]"/>
      <dgm:spPr/>
      <dgm:t>
        <a:bodyPr/>
        <a:lstStyle/>
        <a:p>
          <a:r>
            <a:rPr lang="es-ES" dirty="0"/>
            <a:t>ITSEC</a:t>
          </a:r>
        </a:p>
      </dgm:t>
    </dgm:pt>
    <dgm:pt modelId="{EE83D93D-CF3F-4A3A-8DE2-0BA82E56F39A}" type="parTrans" cxnId="{F7BDFF47-60F7-4651-9081-7AE713023A7D}">
      <dgm:prSet/>
      <dgm:spPr/>
      <dgm:t>
        <a:bodyPr/>
        <a:lstStyle/>
        <a:p>
          <a:endParaRPr lang="es-ES"/>
        </a:p>
      </dgm:t>
    </dgm:pt>
    <dgm:pt modelId="{E461D591-DB61-4FA5-AE45-4DF5C1A6AD65}" type="sibTrans" cxnId="{F7BDFF47-60F7-4651-9081-7AE713023A7D}">
      <dgm:prSet/>
      <dgm:spPr/>
      <dgm:t>
        <a:bodyPr/>
        <a:lstStyle/>
        <a:p>
          <a:endParaRPr lang="es-ES"/>
        </a:p>
      </dgm:t>
    </dgm:pt>
    <dgm:pt modelId="{3858F21D-D1C9-4A0D-AAE7-B1F56D32F2E0}">
      <dgm:prSet phldrT="[Texto]"/>
      <dgm:spPr/>
      <dgm:t>
        <a:bodyPr/>
        <a:lstStyle/>
        <a:p>
          <a:r>
            <a:rPr lang="es-ES" dirty="0"/>
            <a:t>Los criterios de evaluación de la seguridad de las tecnologías de la información </a:t>
          </a:r>
        </a:p>
      </dgm:t>
    </dgm:pt>
    <dgm:pt modelId="{FF32B809-F83D-40B4-B5D6-7ABCE7A81E42}" type="parTrans" cxnId="{699AA22F-25EB-427C-A325-A54130B8C148}">
      <dgm:prSet/>
      <dgm:spPr/>
      <dgm:t>
        <a:bodyPr/>
        <a:lstStyle/>
        <a:p>
          <a:endParaRPr lang="es-ES"/>
        </a:p>
      </dgm:t>
    </dgm:pt>
    <dgm:pt modelId="{A94787F8-3D52-4BBC-96BA-58E1EAB1412A}" type="sibTrans" cxnId="{699AA22F-25EB-427C-A325-A54130B8C148}">
      <dgm:prSet/>
      <dgm:spPr/>
      <dgm:t>
        <a:bodyPr/>
        <a:lstStyle/>
        <a:p>
          <a:endParaRPr lang="es-ES"/>
        </a:p>
      </dgm:t>
    </dgm:pt>
    <dgm:pt modelId="{6B29E769-554E-470C-BEA1-FE39393AB95E}">
      <dgm:prSet phldrT="[Texto]"/>
      <dgm:spPr/>
      <dgm:t>
        <a:bodyPr/>
        <a:lstStyle/>
        <a:p>
          <a:r>
            <a:rPr lang="es-ES" dirty="0"/>
            <a:t>ITSEM</a:t>
          </a:r>
        </a:p>
      </dgm:t>
    </dgm:pt>
    <dgm:pt modelId="{C7ACEE00-3FE9-4824-ACF9-2F5F1942B352}" type="parTrans" cxnId="{005999D7-D495-4FD9-A632-649323ECB261}">
      <dgm:prSet/>
      <dgm:spPr/>
      <dgm:t>
        <a:bodyPr/>
        <a:lstStyle/>
        <a:p>
          <a:endParaRPr lang="es-ES"/>
        </a:p>
      </dgm:t>
    </dgm:pt>
    <dgm:pt modelId="{EA9AE49E-D9F8-4525-9D77-323251B52F76}" type="sibTrans" cxnId="{005999D7-D495-4FD9-A632-649323ECB261}">
      <dgm:prSet/>
      <dgm:spPr/>
      <dgm:t>
        <a:bodyPr/>
        <a:lstStyle/>
        <a:p>
          <a:endParaRPr lang="es-ES"/>
        </a:p>
      </dgm:t>
    </dgm:pt>
    <dgm:pt modelId="{95971D8B-FB68-44D9-ABD0-F2FB67C27388}">
      <dgm:prSet phldrT="[Texto]"/>
      <dgm:spPr/>
      <dgm:t>
        <a:bodyPr/>
        <a:lstStyle/>
        <a:p>
          <a:r>
            <a:rPr lang="es-ES" dirty="0"/>
            <a:t>Se trata de la metodología de evaluación que se ha definido correspondiente a los criterios ITSEC</a:t>
          </a:r>
        </a:p>
      </dgm:t>
    </dgm:pt>
    <dgm:pt modelId="{9C16D6AF-8AF9-40B0-956B-85D0989E4BFD}" type="parTrans" cxnId="{6E26D479-D416-4E66-A2B8-10EA0C032F6D}">
      <dgm:prSet/>
      <dgm:spPr/>
      <dgm:t>
        <a:bodyPr/>
        <a:lstStyle/>
        <a:p>
          <a:endParaRPr lang="es-ES"/>
        </a:p>
      </dgm:t>
    </dgm:pt>
    <dgm:pt modelId="{4757CC3F-3D10-4D9F-B378-6FF898086A9E}" type="sibTrans" cxnId="{6E26D479-D416-4E66-A2B8-10EA0C032F6D}">
      <dgm:prSet/>
      <dgm:spPr/>
      <dgm:t>
        <a:bodyPr/>
        <a:lstStyle/>
        <a:p>
          <a:endParaRPr lang="es-ES"/>
        </a:p>
      </dgm:t>
    </dgm:pt>
    <dgm:pt modelId="{2287C073-F46E-4F84-A390-F2478FFEAACB}">
      <dgm:prSet/>
      <dgm:spPr/>
      <dgm:t>
        <a:bodyPr/>
        <a:lstStyle/>
        <a:p>
          <a:r>
            <a:rPr lang="es-ES" dirty="0"/>
            <a:t>Agencia europea de seguridad de la información y las redes</a:t>
          </a:r>
        </a:p>
      </dgm:t>
    </dgm:pt>
    <dgm:pt modelId="{D16204BF-781E-4849-84AF-C77D9E12744A}" type="parTrans" cxnId="{BE378EB1-A871-4B79-ADCD-E562DAE11EB0}">
      <dgm:prSet/>
      <dgm:spPr/>
    </dgm:pt>
    <dgm:pt modelId="{2AB32926-F862-4FCD-9874-4435EA14419B}" type="sibTrans" cxnId="{BE378EB1-A871-4B79-ADCD-E562DAE11EB0}">
      <dgm:prSet/>
      <dgm:spPr/>
    </dgm:pt>
    <dgm:pt modelId="{FC9D8AA7-CD49-4953-8E7D-AA4E7357E57C}">
      <dgm:prSet/>
      <dgm:spPr/>
      <dgm:t>
        <a:bodyPr/>
        <a:lstStyle/>
        <a:p>
          <a:r>
            <a:rPr lang="es-ES" dirty="0"/>
            <a:t>ENISA</a:t>
          </a:r>
        </a:p>
      </dgm:t>
    </dgm:pt>
    <dgm:pt modelId="{FD40203C-E1A5-433E-958B-EE74907BC12D}" type="parTrans" cxnId="{5C6FB333-E266-4C8F-9F5B-1C563D2EBC63}">
      <dgm:prSet/>
      <dgm:spPr/>
    </dgm:pt>
    <dgm:pt modelId="{27D0C5EF-EC6C-4C1F-8E00-7F6BDAEB4DD7}" type="sibTrans" cxnId="{5C6FB333-E266-4C8F-9F5B-1C563D2EBC63}">
      <dgm:prSet/>
      <dgm:spPr/>
    </dgm:pt>
    <dgm:pt modelId="{BC490E66-A032-4363-8BAE-224D8CACBEDC}" type="pres">
      <dgm:prSet presAssocID="{31912DEF-B65F-4E6C-AC58-E2A2B4574DBC}" presName="linear" presStyleCnt="0">
        <dgm:presLayoutVars>
          <dgm:animLvl val="lvl"/>
          <dgm:resizeHandles val="exact"/>
        </dgm:presLayoutVars>
      </dgm:prSet>
      <dgm:spPr/>
    </dgm:pt>
    <dgm:pt modelId="{F15DB111-431E-4C2A-B9CC-D83DFE64FE8B}" type="pres">
      <dgm:prSet presAssocID="{47EA9856-4525-4A53-9C83-BF98AC1611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F322C6-885E-45CF-87F2-686A379BC266}" type="pres">
      <dgm:prSet presAssocID="{47EA9856-4525-4A53-9C83-BF98AC1611B1}" presName="childText" presStyleLbl="revTx" presStyleIdx="0" presStyleCnt="3">
        <dgm:presLayoutVars>
          <dgm:bulletEnabled val="1"/>
        </dgm:presLayoutVars>
      </dgm:prSet>
      <dgm:spPr/>
    </dgm:pt>
    <dgm:pt modelId="{20D349AD-762E-4B19-BD42-73A024687628}" type="pres">
      <dgm:prSet presAssocID="{6B29E769-554E-470C-BEA1-FE39393AB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0245B2-05AE-4EFC-842D-D7820A566B27}" type="pres">
      <dgm:prSet presAssocID="{6B29E769-554E-470C-BEA1-FE39393AB95E}" presName="childText" presStyleLbl="revTx" presStyleIdx="1" presStyleCnt="3">
        <dgm:presLayoutVars>
          <dgm:bulletEnabled val="1"/>
        </dgm:presLayoutVars>
      </dgm:prSet>
      <dgm:spPr/>
    </dgm:pt>
    <dgm:pt modelId="{61406876-A738-4713-A2B2-AD1782B6C3CA}" type="pres">
      <dgm:prSet presAssocID="{2287C073-F46E-4F84-A390-F2478FFEAA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79AE37-D6CE-4E2C-B821-9D30CFED7F75}" type="pres">
      <dgm:prSet presAssocID="{2287C073-F46E-4F84-A390-F2478FFEAAC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99AA22F-25EB-427C-A325-A54130B8C148}" srcId="{47EA9856-4525-4A53-9C83-BF98AC1611B1}" destId="{3858F21D-D1C9-4A0D-AAE7-B1F56D32F2E0}" srcOrd="0" destOrd="0" parTransId="{FF32B809-F83D-40B4-B5D6-7ABCE7A81E42}" sibTransId="{A94787F8-3D52-4BBC-96BA-58E1EAB1412A}"/>
    <dgm:cxn modelId="{5C6FB333-E266-4C8F-9F5B-1C563D2EBC63}" srcId="{2287C073-F46E-4F84-A390-F2478FFEAACB}" destId="{FC9D8AA7-CD49-4953-8E7D-AA4E7357E57C}" srcOrd="0" destOrd="0" parTransId="{FD40203C-E1A5-433E-958B-EE74907BC12D}" sibTransId="{27D0C5EF-EC6C-4C1F-8E00-7F6BDAEB4DD7}"/>
    <dgm:cxn modelId="{35508766-54ED-41EC-8443-89A82351F38C}" type="presOf" srcId="{31912DEF-B65F-4E6C-AC58-E2A2B4574DBC}" destId="{BC490E66-A032-4363-8BAE-224D8CACBEDC}" srcOrd="0" destOrd="0" presId="urn:microsoft.com/office/officeart/2005/8/layout/vList2"/>
    <dgm:cxn modelId="{F7BDFF47-60F7-4651-9081-7AE713023A7D}" srcId="{31912DEF-B65F-4E6C-AC58-E2A2B4574DBC}" destId="{47EA9856-4525-4A53-9C83-BF98AC1611B1}" srcOrd="0" destOrd="0" parTransId="{EE83D93D-CF3F-4A3A-8DE2-0BA82E56F39A}" sibTransId="{E461D591-DB61-4FA5-AE45-4DF5C1A6AD65}"/>
    <dgm:cxn modelId="{5782104F-59F5-4394-9BF1-8F3532D010E1}" type="presOf" srcId="{95971D8B-FB68-44D9-ABD0-F2FB67C27388}" destId="{320245B2-05AE-4EFC-842D-D7820A566B27}" srcOrd="0" destOrd="0" presId="urn:microsoft.com/office/officeart/2005/8/layout/vList2"/>
    <dgm:cxn modelId="{B5058D50-4C30-49EB-B4C8-42EED14C82F8}" type="presOf" srcId="{6B29E769-554E-470C-BEA1-FE39393AB95E}" destId="{20D349AD-762E-4B19-BD42-73A024687628}" srcOrd="0" destOrd="0" presId="urn:microsoft.com/office/officeart/2005/8/layout/vList2"/>
    <dgm:cxn modelId="{6E26D479-D416-4E66-A2B8-10EA0C032F6D}" srcId="{6B29E769-554E-470C-BEA1-FE39393AB95E}" destId="{95971D8B-FB68-44D9-ABD0-F2FB67C27388}" srcOrd="0" destOrd="0" parTransId="{9C16D6AF-8AF9-40B0-956B-85D0989E4BFD}" sibTransId="{4757CC3F-3D10-4D9F-B378-6FF898086A9E}"/>
    <dgm:cxn modelId="{B544CA8C-CF13-4D6B-9F9C-18E8FA88DE0D}" type="presOf" srcId="{3858F21D-D1C9-4A0D-AAE7-B1F56D32F2E0}" destId="{54F322C6-885E-45CF-87F2-686A379BC266}" srcOrd="0" destOrd="0" presId="urn:microsoft.com/office/officeart/2005/8/layout/vList2"/>
    <dgm:cxn modelId="{C4C5579E-BC6B-4A7E-9C4C-8F6D5416C187}" type="presOf" srcId="{47EA9856-4525-4A53-9C83-BF98AC1611B1}" destId="{F15DB111-431E-4C2A-B9CC-D83DFE64FE8B}" srcOrd="0" destOrd="0" presId="urn:microsoft.com/office/officeart/2005/8/layout/vList2"/>
    <dgm:cxn modelId="{BE378EB1-A871-4B79-ADCD-E562DAE11EB0}" srcId="{31912DEF-B65F-4E6C-AC58-E2A2B4574DBC}" destId="{2287C073-F46E-4F84-A390-F2478FFEAACB}" srcOrd="2" destOrd="0" parTransId="{D16204BF-781E-4849-84AF-C77D9E12744A}" sibTransId="{2AB32926-F862-4FCD-9874-4435EA14419B}"/>
    <dgm:cxn modelId="{0FF72DCE-AEC0-4EAD-9679-442E64CB72CA}" type="presOf" srcId="{2287C073-F46E-4F84-A390-F2478FFEAACB}" destId="{61406876-A738-4713-A2B2-AD1782B6C3CA}" srcOrd="0" destOrd="0" presId="urn:microsoft.com/office/officeart/2005/8/layout/vList2"/>
    <dgm:cxn modelId="{005999D7-D495-4FD9-A632-649323ECB261}" srcId="{31912DEF-B65F-4E6C-AC58-E2A2B4574DBC}" destId="{6B29E769-554E-470C-BEA1-FE39393AB95E}" srcOrd="1" destOrd="0" parTransId="{C7ACEE00-3FE9-4824-ACF9-2F5F1942B352}" sibTransId="{EA9AE49E-D9F8-4525-9D77-323251B52F76}"/>
    <dgm:cxn modelId="{868D27F0-64A1-4995-A4F4-5665782447C7}" type="presOf" srcId="{FC9D8AA7-CD49-4953-8E7D-AA4E7357E57C}" destId="{1479AE37-D6CE-4E2C-B821-9D30CFED7F75}" srcOrd="0" destOrd="0" presId="urn:microsoft.com/office/officeart/2005/8/layout/vList2"/>
    <dgm:cxn modelId="{825C0B5D-2098-4D3F-B8F9-A8C918DA98CF}" type="presParOf" srcId="{BC490E66-A032-4363-8BAE-224D8CACBEDC}" destId="{F15DB111-431E-4C2A-B9CC-D83DFE64FE8B}" srcOrd="0" destOrd="0" presId="urn:microsoft.com/office/officeart/2005/8/layout/vList2"/>
    <dgm:cxn modelId="{D0DF7900-4CC9-4949-BA97-902DC2F2F5A0}" type="presParOf" srcId="{BC490E66-A032-4363-8BAE-224D8CACBEDC}" destId="{54F322C6-885E-45CF-87F2-686A379BC266}" srcOrd="1" destOrd="0" presId="urn:microsoft.com/office/officeart/2005/8/layout/vList2"/>
    <dgm:cxn modelId="{13D71886-18D1-465F-A9EA-09B849397E8E}" type="presParOf" srcId="{BC490E66-A032-4363-8BAE-224D8CACBEDC}" destId="{20D349AD-762E-4B19-BD42-73A024687628}" srcOrd="2" destOrd="0" presId="urn:microsoft.com/office/officeart/2005/8/layout/vList2"/>
    <dgm:cxn modelId="{58DF62A8-4FD8-4935-975C-43B1CDD8FA81}" type="presParOf" srcId="{BC490E66-A032-4363-8BAE-224D8CACBEDC}" destId="{320245B2-05AE-4EFC-842D-D7820A566B27}" srcOrd="3" destOrd="0" presId="urn:microsoft.com/office/officeart/2005/8/layout/vList2"/>
    <dgm:cxn modelId="{616D2750-A9E4-40E8-86A3-E39D765C8CF3}" type="presParOf" srcId="{BC490E66-A032-4363-8BAE-224D8CACBEDC}" destId="{61406876-A738-4713-A2B2-AD1782B6C3CA}" srcOrd="4" destOrd="0" presId="urn:microsoft.com/office/officeart/2005/8/layout/vList2"/>
    <dgm:cxn modelId="{39BB6259-A2D5-4BCA-9CF5-895A0581CAE9}" type="presParOf" srcId="{BC490E66-A032-4363-8BAE-224D8CACBEDC}" destId="{1479AE37-D6CE-4E2C-B821-9D30CFED7F7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8ADE30-1E8A-4143-9B27-1EF4E53D4EC0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62D462B-06C0-403C-B74E-2F487906CD7E}">
      <dgm:prSet phldrT="[Texto]"/>
      <dgm:spPr/>
      <dgm:t>
        <a:bodyPr/>
        <a:lstStyle/>
        <a:p>
          <a:r>
            <a:rPr lang="es-ES" dirty="0"/>
            <a:t>ISO/IEC 13335 (Directrices para la Gestión de la seguridad).</a:t>
          </a:r>
        </a:p>
      </dgm:t>
    </dgm:pt>
    <dgm:pt modelId="{DBC8A680-9962-4D66-967E-6EBAFA64A97E}" type="parTrans" cxnId="{BF21753C-88FB-466D-BDE4-3F7904272B11}">
      <dgm:prSet/>
      <dgm:spPr/>
      <dgm:t>
        <a:bodyPr/>
        <a:lstStyle/>
        <a:p>
          <a:endParaRPr lang="es-ES"/>
        </a:p>
      </dgm:t>
    </dgm:pt>
    <dgm:pt modelId="{FDE8C8A8-3FD8-456C-9A65-ED3E656E7659}" type="sibTrans" cxnId="{BF21753C-88FB-466D-BDE4-3F7904272B11}">
      <dgm:prSet/>
      <dgm:spPr/>
      <dgm:t>
        <a:bodyPr/>
        <a:lstStyle/>
        <a:p>
          <a:endParaRPr lang="es-ES"/>
        </a:p>
      </dgm:t>
    </dgm:pt>
    <dgm:pt modelId="{98E42CE2-DCD8-47A9-828E-E21DFF62FB1D}">
      <dgm:prSet phldrT="[Texto]"/>
      <dgm:spPr/>
      <dgm:t>
        <a:bodyPr/>
        <a:lstStyle/>
        <a:p>
          <a:r>
            <a:rPr lang="es-ES" dirty="0"/>
            <a:t>ISO/IEC 15408 (Criterios comunes para la evaluación de determinados productos de seguridad)</a:t>
          </a:r>
        </a:p>
      </dgm:t>
    </dgm:pt>
    <dgm:pt modelId="{52BF06BB-4EA3-4393-B957-BBA02A8069A1}" type="parTrans" cxnId="{2FC89CCD-F6CD-424C-99DE-1D8993266533}">
      <dgm:prSet/>
      <dgm:spPr/>
      <dgm:t>
        <a:bodyPr/>
        <a:lstStyle/>
        <a:p>
          <a:endParaRPr lang="es-ES"/>
        </a:p>
      </dgm:t>
    </dgm:pt>
    <dgm:pt modelId="{A849842D-14C5-4520-93AE-7F9944E749F2}" type="sibTrans" cxnId="{2FC89CCD-F6CD-424C-99DE-1D8993266533}">
      <dgm:prSet/>
      <dgm:spPr/>
      <dgm:t>
        <a:bodyPr/>
        <a:lstStyle/>
        <a:p>
          <a:endParaRPr lang="es-ES"/>
        </a:p>
      </dgm:t>
    </dgm:pt>
    <dgm:pt modelId="{F256C1FA-C4FE-49D4-82BB-8F95AB5146D1}">
      <dgm:prSet phldrT="[Texto]"/>
      <dgm:spPr/>
      <dgm:t>
        <a:bodyPr/>
        <a:lstStyle/>
        <a:p>
          <a:r>
            <a:rPr lang="es-ES" dirty="0"/>
            <a:t>ISO/IEC 17799 (Gestión de la seguridad de la información, código de buenas practicas)</a:t>
          </a:r>
        </a:p>
      </dgm:t>
    </dgm:pt>
    <dgm:pt modelId="{6F821896-A92B-4226-B7FC-9A69823D742A}" type="parTrans" cxnId="{8785BE1E-D407-4FF6-872A-FAE353FA92EB}">
      <dgm:prSet/>
      <dgm:spPr/>
      <dgm:t>
        <a:bodyPr/>
        <a:lstStyle/>
        <a:p>
          <a:endParaRPr lang="es-ES"/>
        </a:p>
      </dgm:t>
    </dgm:pt>
    <dgm:pt modelId="{E80E49BE-9B58-46C6-8100-36A9D44E903D}" type="sibTrans" cxnId="{8785BE1E-D407-4FF6-872A-FAE353FA92EB}">
      <dgm:prSet/>
      <dgm:spPr/>
      <dgm:t>
        <a:bodyPr/>
        <a:lstStyle/>
        <a:p>
          <a:endParaRPr lang="es-ES"/>
        </a:p>
      </dgm:t>
    </dgm:pt>
    <dgm:pt modelId="{9180E61D-6E29-4425-A956-D809156BEDD5}">
      <dgm:prSet/>
      <dgm:spPr/>
      <dgm:t>
        <a:bodyPr/>
        <a:lstStyle/>
        <a:p>
          <a:r>
            <a:rPr lang="es-ES" dirty="0"/>
            <a:t>ISO/IEC 18045 (Describe las acciones  que debe llevar a cabo el evaluador)</a:t>
          </a:r>
        </a:p>
      </dgm:t>
    </dgm:pt>
    <dgm:pt modelId="{01B32D66-30DA-42A7-8626-D5C66231EBF9}" type="parTrans" cxnId="{9F634B4A-F70D-418A-8893-70C7CE34E2A1}">
      <dgm:prSet/>
      <dgm:spPr/>
      <dgm:t>
        <a:bodyPr/>
        <a:lstStyle/>
        <a:p>
          <a:endParaRPr lang="es-ES"/>
        </a:p>
      </dgm:t>
    </dgm:pt>
    <dgm:pt modelId="{E416737B-FFF3-4D06-B033-E83559A9D2E1}" type="sibTrans" cxnId="{9F634B4A-F70D-418A-8893-70C7CE34E2A1}">
      <dgm:prSet/>
      <dgm:spPr/>
      <dgm:t>
        <a:bodyPr/>
        <a:lstStyle/>
        <a:p>
          <a:endParaRPr lang="es-ES"/>
        </a:p>
      </dgm:t>
    </dgm:pt>
    <dgm:pt modelId="{8D9E8E1F-E2CD-435C-BCA3-203DBFE03912}">
      <dgm:prSet/>
      <dgm:spPr/>
      <dgm:t>
        <a:bodyPr/>
        <a:lstStyle/>
        <a:p>
          <a:r>
            <a:rPr lang="es-ES" dirty="0"/>
            <a:t>ISO/IEC 21827 (Ingeniería de la seguridad de los sistemas)</a:t>
          </a:r>
        </a:p>
      </dgm:t>
    </dgm:pt>
    <dgm:pt modelId="{199DDF15-FDA5-46C7-860C-6F11F04409BD}" type="parTrans" cxnId="{AC98574E-E450-469B-AB9D-9B04833AC5BF}">
      <dgm:prSet/>
      <dgm:spPr/>
      <dgm:t>
        <a:bodyPr/>
        <a:lstStyle/>
        <a:p>
          <a:endParaRPr lang="es-ES"/>
        </a:p>
      </dgm:t>
    </dgm:pt>
    <dgm:pt modelId="{5A542A77-67AC-4B8C-AE33-1CDA45AD9564}" type="sibTrans" cxnId="{AC98574E-E450-469B-AB9D-9B04833AC5BF}">
      <dgm:prSet/>
      <dgm:spPr/>
      <dgm:t>
        <a:bodyPr/>
        <a:lstStyle/>
        <a:p>
          <a:endParaRPr lang="es-ES"/>
        </a:p>
      </dgm:t>
    </dgm:pt>
    <dgm:pt modelId="{7E8D524A-0178-4167-9C5E-A7C76E5CD89B}">
      <dgm:prSet/>
      <dgm:spPr/>
      <dgm:t>
        <a:bodyPr/>
        <a:lstStyle/>
        <a:p>
          <a:r>
            <a:rPr lang="es-ES" dirty="0"/>
            <a:t>ISO/IEC 27001 (Requisitos para los sistemas de gestión de seguridad de la información)</a:t>
          </a:r>
        </a:p>
      </dgm:t>
    </dgm:pt>
    <dgm:pt modelId="{A6658864-4BE0-4C41-9247-A2B77BE37D2C}" type="parTrans" cxnId="{5C50A540-496E-47D1-B20D-97D933E8EF02}">
      <dgm:prSet/>
      <dgm:spPr/>
      <dgm:t>
        <a:bodyPr/>
        <a:lstStyle/>
        <a:p>
          <a:endParaRPr lang="es-ES"/>
        </a:p>
      </dgm:t>
    </dgm:pt>
    <dgm:pt modelId="{1411B8DC-924F-40A6-9D1B-27404DC4B843}" type="sibTrans" cxnId="{5C50A540-496E-47D1-B20D-97D933E8EF02}">
      <dgm:prSet/>
      <dgm:spPr/>
      <dgm:t>
        <a:bodyPr/>
        <a:lstStyle/>
        <a:p>
          <a:endParaRPr lang="es-ES"/>
        </a:p>
      </dgm:t>
    </dgm:pt>
    <dgm:pt modelId="{F466B713-8C49-4E7A-9036-460F8627E34F}">
      <dgm:prSet/>
      <dgm:spPr/>
      <dgm:t>
        <a:bodyPr/>
        <a:lstStyle/>
        <a:p>
          <a:r>
            <a:rPr lang="es-ES" dirty="0"/>
            <a:t>ISO 31000 (</a:t>
          </a:r>
          <a:r>
            <a:rPr lang="es-ES" dirty="0" err="1"/>
            <a:t>Risk</a:t>
          </a:r>
          <a:r>
            <a:rPr lang="es-ES" dirty="0"/>
            <a:t> </a:t>
          </a:r>
          <a:r>
            <a:rPr lang="es-ES" dirty="0" err="1"/>
            <a:t>management</a:t>
          </a:r>
          <a:r>
            <a:rPr lang="es-ES" dirty="0"/>
            <a:t>, </a:t>
          </a:r>
          <a:r>
            <a:rPr lang="es-ES" dirty="0" err="1"/>
            <a:t>principles</a:t>
          </a:r>
          <a:r>
            <a:rPr lang="es-ES" dirty="0"/>
            <a:t> and </a:t>
          </a:r>
          <a:r>
            <a:rPr lang="es-ES" dirty="0" err="1"/>
            <a:t>guidelines</a:t>
          </a:r>
          <a:r>
            <a:rPr lang="es-ES" dirty="0"/>
            <a:t>) </a:t>
          </a:r>
        </a:p>
      </dgm:t>
    </dgm:pt>
    <dgm:pt modelId="{4E24F2CB-2218-4FA6-878F-679F478F7652}" type="parTrans" cxnId="{6EA85EA3-F114-49BD-BF4D-7A35A157CF43}">
      <dgm:prSet/>
      <dgm:spPr/>
      <dgm:t>
        <a:bodyPr/>
        <a:lstStyle/>
        <a:p>
          <a:endParaRPr lang="es-ES"/>
        </a:p>
      </dgm:t>
    </dgm:pt>
    <dgm:pt modelId="{39BAFBB4-B050-4623-8C88-B63F13DD5F53}" type="sibTrans" cxnId="{6EA85EA3-F114-49BD-BF4D-7A35A157CF43}">
      <dgm:prSet/>
      <dgm:spPr/>
      <dgm:t>
        <a:bodyPr/>
        <a:lstStyle/>
        <a:p>
          <a:endParaRPr lang="es-ES"/>
        </a:p>
      </dgm:t>
    </dgm:pt>
    <dgm:pt modelId="{F81523E4-A8AF-439B-95CD-C71857979C66}">
      <dgm:prSet/>
      <dgm:spPr/>
      <dgm:t>
        <a:bodyPr/>
        <a:lstStyle/>
        <a:p>
          <a:endParaRPr lang="es-ES"/>
        </a:p>
      </dgm:t>
    </dgm:pt>
    <dgm:pt modelId="{1057DA35-2BC0-4E64-B361-6D0584F5279A}" type="parTrans" cxnId="{1DADB4C8-0E46-4614-8D74-A122C53678A1}">
      <dgm:prSet/>
      <dgm:spPr/>
      <dgm:t>
        <a:bodyPr/>
        <a:lstStyle/>
        <a:p>
          <a:endParaRPr lang="es-ES"/>
        </a:p>
      </dgm:t>
    </dgm:pt>
    <dgm:pt modelId="{473E2980-E994-408E-BB72-D296D68989D2}" type="sibTrans" cxnId="{1DADB4C8-0E46-4614-8D74-A122C53678A1}">
      <dgm:prSet/>
      <dgm:spPr/>
      <dgm:t>
        <a:bodyPr/>
        <a:lstStyle/>
        <a:p>
          <a:endParaRPr lang="es-ES"/>
        </a:p>
      </dgm:t>
    </dgm:pt>
    <dgm:pt modelId="{23D74127-79C3-4F3D-94EC-648CC744C754}">
      <dgm:prSet/>
      <dgm:spPr/>
      <dgm:t>
        <a:bodyPr/>
        <a:lstStyle/>
        <a:p>
          <a:endParaRPr lang="es-ES"/>
        </a:p>
      </dgm:t>
    </dgm:pt>
    <dgm:pt modelId="{CE5888A7-F775-4EEA-A1FD-DCA4D17B6994}" type="parTrans" cxnId="{DC17377C-3F83-480C-A9C8-7C51EA1291C6}">
      <dgm:prSet/>
      <dgm:spPr/>
      <dgm:t>
        <a:bodyPr/>
        <a:lstStyle/>
        <a:p>
          <a:endParaRPr lang="es-ES"/>
        </a:p>
      </dgm:t>
    </dgm:pt>
    <dgm:pt modelId="{B34B2EC5-E289-4CE6-8A84-0185F26EDD63}" type="sibTrans" cxnId="{DC17377C-3F83-480C-A9C8-7C51EA1291C6}">
      <dgm:prSet/>
      <dgm:spPr/>
      <dgm:t>
        <a:bodyPr/>
        <a:lstStyle/>
        <a:p>
          <a:endParaRPr lang="es-ES"/>
        </a:p>
      </dgm:t>
    </dgm:pt>
    <dgm:pt modelId="{8DC15156-869C-4B83-938C-06C0A94321C3}">
      <dgm:prSet/>
      <dgm:spPr/>
      <dgm:t>
        <a:bodyPr/>
        <a:lstStyle/>
        <a:p>
          <a:endParaRPr lang="es-ES"/>
        </a:p>
      </dgm:t>
    </dgm:pt>
    <dgm:pt modelId="{6B9AE931-7882-4A27-92C0-D34EC7BE47B6}" type="parTrans" cxnId="{73D273E0-6655-4633-A093-019EDABE5F05}">
      <dgm:prSet/>
      <dgm:spPr/>
      <dgm:t>
        <a:bodyPr/>
        <a:lstStyle/>
        <a:p>
          <a:endParaRPr lang="es-ES"/>
        </a:p>
      </dgm:t>
    </dgm:pt>
    <dgm:pt modelId="{A0FC3F2B-9421-48CC-A15B-6DDBC5D104E0}" type="sibTrans" cxnId="{73D273E0-6655-4633-A093-019EDABE5F05}">
      <dgm:prSet/>
      <dgm:spPr/>
      <dgm:t>
        <a:bodyPr/>
        <a:lstStyle/>
        <a:p>
          <a:endParaRPr lang="es-ES"/>
        </a:p>
      </dgm:t>
    </dgm:pt>
    <dgm:pt modelId="{592F25B9-E420-40D2-B201-1DFCAD6BE293}">
      <dgm:prSet/>
      <dgm:spPr/>
      <dgm:t>
        <a:bodyPr/>
        <a:lstStyle/>
        <a:p>
          <a:endParaRPr lang="es-ES"/>
        </a:p>
      </dgm:t>
    </dgm:pt>
    <dgm:pt modelId="{13E309BC-4AC8-41F5-8E5E-3EF4BE3808BC}" type="parTrans" cxnId="{DAB51C70-7354-4376-8077-4D4490AEE515}">
      <dgm:prSet/>
      <dgm:spPr/>
      <dgm:t>
        <a:bodyPr/>
        <a:lstStyle/>
        <a:p>
          <a:endParaRPr lang="es-ES"/>
        </a:p>
      </dgm:t>
    </dgm:pt>
    <dgm:pt modelId="{16A88B0E-E920-4C65-AFC9-01932C3744D9}" type="sibTrans" cxnId="{DAB51C70-7354-4376-8077-4D4490AEE515}">
      <dgm:prSet/>
      <dgm:spPr/>
      <dgm:t>
        <a:bodyPr/>
        <a:lstStyle/>
        <a:p>
          <a:endParaRPr lang="es-ES"/>
        </a:p>
      </dgm:t>
    </dgm:pt>
    <dgm:pt modelId="{1A6E6AE5-955E-40D6-B413-AA6635FB5BBD}">
      <dgm:prSet/>
      <dgm:spPr/>
      <dgm:t>
        <a:bodyPr/>
        <a:lstStyle/>
        <a:p>
          <a:endParaRPr lang="es-ES"/>
        </a:p>
      </dgm:t>
    </dgm:pt>
    <dgm:pt modelId="{5AE698CC-1688-4B44-98A6-C994639893B5}" type="parTrans" cxnId="{029F27AC-EDA9-4408-BEC3-917BAC4C2A17}">
      <dgm:prSet/>
      <dgm:spPr/>
      <dgm:t>
        <a:bodyPr/>
        <a:lstStyle/>
        <a:p>
          <a:endParaRPr lang="es-ES"/>
        </a:p>
      </dgm:t>
    </dgm:pt>
    <dgm:pt modelId="{3EBEBC61-160F-445F-BCB2-85D8D7FC7F56}" type="sibTrans" cxnId="{029F27AC-EDA9-4408-BEC3-917BAC4C2A17}">
      <dgm:prSet/>
      <dgm:spPr/>
      <dgm:t>
        <a:bodyPr/>
        <a:lstStyle/>
        <a:p>
          <a:endParaRPr lang="es-ES"/>
        </a:p>
      </dgm:t>
    </dgm:pt>
    <dgm:pt modelId="{86776731-8D41-4E98-848B-6F7908ECDEEB}" type="pres">
      <dgm:prSet presAssocID="{218ADE30-1E8A-4143-9B27-1EF4E53D4EC0}" presName="Name0" presStyleCnt="0">
        <dgm:presLayoutVars>
          <dgm:chMax val="7"/>
          <dgm:chPref val="7"/>
          <dgm:dir/>
        </dgm:presLayoutVars>
      </dgm:prSet>
      <dgm:spPr/>
    </dgm:pt>
    <dgm:pt modelId="{0126BF01-E320-4D37-81CA-2CAC867C59CE}" type="pres">
      <dgm:prSet presAssocID="{218ADE30-1E8A-4143-9B27-1EF4E53D4EC0}" presName="Name1" presStyleCnt="0"/>
      <dgm:spPr/>
    </dgm:pt>
    <dgm:pt modelId="{AFB93736-F027-4DA6-92DE-1AD4C11CA800}" type="pres">
      <dgm:prSet presAssocID="{218ADE30-1E8A-4143-9B27-1EF4E53D4EC0}" presName="cycle" presStyleCnt="0"/>
      <dgm:spPr/>
    </dgm:pt>
    <dgm:pt modelId="{C62D18FA-5A13-449B-9D5E-C103E6361D0E}" type="pres">
      <dgm:prSet presAssocID="{218ADE30-1E8A-4143-9B27-1EF4E53D4EC0}" presName="srcNode" presStyleLbl="node1" presStyleIdx="0" presStyleCnt="7"/>
      <dgm:spPr/>
    </dgm:pt>
    <dgm:pt modelId="{CC9496BA-D889-439D-AA43-BA25B89BDB4D}" type="pres">
      <dgm:prSet presAssocID="{218ADE30-1E8A-4143-9B27-1EF4E53D4EC0}" presName="conn" presStyleLbl="parChTrans1D2" presStyleIdx="0" presStyleCnt="1"/>
      <dgm:spPr/>
    </dgm:pt>
    <dgm:pt modelId="{ABF99E77-6316-4A0C-9399-4EEDE6C5D071}" type="pres">
      <dgm:prSet presAssocID="{218ADE30-1E8A-4143-9B27-1EF4E53D4EC0}" presName="extraNode" presStyleLbl="node1" presStyleIdx="0" presStyleCnt="7"/>
      <dgm:spPr/>
    </dgm:pt>
    <dgm:pt modelId="{A8CC0559-D112-49EC-A2FD-2859D94F985B}" type="pres">
      <dgm:prSet presAssocID="{218ADE30-1E8A-4143-9B27-1EF4E53D4EC0}" presName="dstNode" presStyleLbl="node1" presStyleIdx="0" presStyleCnt="7"/>
      <dgm:spPr/>
    </dgm:pt>
    <dgm:pt modelId="{75F43E61-AFE4-4EB1-9D75-C634C8857D0B}" type="pres">
      <dgm:prSet presAssocID="{062D462B-06C0-403C-B74E-2F487906CD7E}" presName="text_1" presStyleLbl="node1" presStyleIdx="0" presStyleCnt="7">
        <dgm:presLayoutVars>
          <dgm:bulletEnabled val="1"/>
        </dgm:presLayoutVars>
      </dgm:prSet>
      <dgm:spPr/>
    </dgm:pt>
    <dgm:pt modelId="{EA27FAA5-61EE-4D02-BFB8-D937B5A11EFB}" type="pres">
      <dgm:prSet presAssocID="{062D462B-06C0-403C-B74E-2F487906CD7E}" presName="accent_1" presStyleCnt="0"/>
      <dgm:spPr/>
    </dgm:pt>
    <dgm:pt modelId="{DEE810F6-82D1-45DF-BBAC-F3A4B008FF05}" type="pres">
      <dgm:prSet presAssocID="{062D462B-06C0-403C-B74E-2F487906CD7E}" presName="accentRepeatNode" presStyleLbl="solidFgAcc1" presStyleIdx="0" presStyleCnt="7"/>
      <dgm:spPr/>
    </dgm:pt>
    <dgm:pt modelId="{BC643096-3357-4414-8C92-649D7D8A9E94}" type="pres">
      <dgm:prSet presAssocID="{98E42CE2-DCD8-47A9-828E-E21DFF62FB1D}" presName="text_2" presStyleLbl="node1" presStyleIdx="1" presStyleCnt="7">
        <dgm:presLayoutVars>
          <dgm:bulletEnabled val="1"/>
        </dgm:presLayoutVars>
      </dgm:prSet>
      <dgm:spPr/>
    </dgm:pt>
    <dgm:pt modelId="{7EFAAF35-D2B9-4871-801B-FF05F57B9428}" type="pres">
      <dgm:prSet presAssocID="{98E42CE2-DCD8-47A9-828E-E21DFF62FB1D}" presName="accent_2" presStyleCnt="0"/>
      <dgm:spPr/>
    </dgm:pt>
    <dgm:pt modelId="{B957FA8E-9E9E-4BA5-B19C-4CF801B5A6B7}" type="pres">
      <dgm:prSet presAssocID="{98E42CE2-DCD8-47A9-828E-E21DFF62FB1D}" presName="accentRepeatNode" presStyleLbl="solidFgAcc1" presStyleIdx="1" presStyleCnt="7"/>
      <dgm:spPr/>
    </dgm:pt>
    <dgm:pt modelId="{651A8056-E177-4CE8-B8FB-31C39A4C418A}" type="pres">
      <dgm:prSet presAssocID="{F256C1FA-C4FE-49D4-82BB-8F95AB5146D1}" presName="text_3" presStyleLbl="node1" presStyleIdx="2" presStyleCnt="7">
        <dgm:presLayoutVars>
          <dgm:bulletEnabled val="1"/>
        </dgm:presLayoutVars>
      </dgm:prSet>
      <dgm:spPr/>
    </dgm:pt>
    <dgm:pt modelId="{14A083C2-F827-4698-9D40-A0F60BB49AD5}" type="pres">
      <dgm:prSet presAssocID="{F256C1FA-C4FE-49D4-82BB-8F95AB5146D1}" presName="accent_3" presStyleCnt="0"/>
      <dgm:spPr/>
    </dgm:pt>
    <dgm:pt modelId="{CBC5F17C-F747-41DB-AC8C-038103593FE2}" type="pres">
      <dgm:prSet presAssocID="{F256C1FA-C4FE-49D4-82BB-8F95AB5146D1}" presName="accentRepeatNode" presStyleLbl="solidFgAcc1" presStyleIdx="2" presStyleCnt="7"/>
      <dgm:spPr/>
    </dgm:pt>
    <dgm:pt modelId="{18A9C4A2-41B0-4041-9A64-8915CAA95F78}" type="pres">
      <dgm:prSet presAssocID="{9180E61D-6E29-4425-A956-D809156BEDD5}" presName="text_4" presStyleLbl="node1" presStyleIdx="3" presStyleCnt="7">
        <dgm:presLayoutVars>
          <dgm:bulletEnabled val="1"/>
        </dgm:presLayoutVars>
      </dgm:prSet>
      <dgm:spPr/>
    </dgm:pt>
    <dgm:pt modelId="{67D820D4-9C0D-4DF0-9D7A-97D8B4DC7E52}" type="pres">
      <dgm:prSet presAssocID="{9180E61D-6E29-4425-A956-D809156BEDD5}" presName="accent_4" presStyleCnt="0"/>
      <dgm:spPr/>
    </dgm:pt>
    <dgm:pt modelId="{A41838A1-5A7C-4D69-BDC4-D1006E3F648E}" type="pres">
      <dgm:prSet presAssocID="{9180E61D-6E29-4425-A956-D809156BEDD5}" presName="accentRepeatNode" presStyleLbl="solidFgAcc1" presStyleIdx="3" presStyleCnt="7"/>
      <dgm:spPr/>
    </dgm:pt>
    <dgm:pt modelId="{071EA78E-840F-47E6-8D51-1066857DB6B0}" type="pres">
      <dgm:prSet presAssocID="{8D9E8E1F-E2CD-435C-BCA3-203DBFE03912}" presName="text_5" presStyleLbl="node1" presStyleIdx="4" presStyleCnt="7">
        <dgm:presLayoutVars>
          <dgm:bulletEnabled val="1"/>
        </dgm:presLayoutVars>
      </dgm:prSet>
      <dgm:spPr/>
    </dgm:pt>
    <dgm:pt modelId="{08F15BD8-7A1F-4F05-99E7-607DF74667D0}" type="pres">
      <dgm:prSet presAssocID="{8D9E8E1F-E2CD-435C-BCA3-203DBFE03912}" presName="accent_5" presStyleCnt="0"/>
      <dgm:spPr/>
    </dgm:pt>
    <dgm:pt modelId="{5407C2D7-C6F4-4E81-9F76-5D326BFA620B}" type="pres">
      <dgm:prSet presAssocID="{8D9E8E1F-E2CD-435C-BCA3-203DBFE03912}" presName="accentRepeatNode" presStyleLbl="solidFgAcc1" presStyleIdx="4" presStyleCnt="7"/>
      <dgm:spPr/>
    </dgm:pt>
    <dgm:pt modelId="{EE0530FF-8032-4E00-AD68-2A36136D4EE8}" type="pres">
      <dgm:prSet presAssocID="{7E8D524A-0178-4167-9C5E-A7C76E5CD89B}" presName="text_6" presStyleLbl="node1" presStyleIdx="5" presStyleCnt="7">
        <dgm:presLayoutVars>
          <dgm:bulletEnabled val="1"/>
        </dgm:presLayoutVars>
      </dgm:prSet>
      <dgm:spPr/>
    </dgm:pt>
    <dgm:pt modelId="{930B620D-D7F5-471E-911A-BE23B89EB57E}" type="pres">
      <dgm:prSet presAssocID="{7E8D524A-0178-4167-9C5E-A7C76E5CD89B}" presName="accent_6" presStyleCnt="0"/>
      <dgm:spPr/>
    </dgm:pt>
    <dgm:pt modelId="{4FC162B3-9EA6-4393-B6D4-4C1B4B52285F}" type="pres">
      <dgm:prSet presAssocID="{7E8D524A-0178-4167-9C5E-A7C76E5CD89B}" presName="accentRepeatNode" presStyleLbl="solidFgAcc1" presStyleIdx="5" presStyleCnt="7"/>
      <dgm:spPr/>
    </dgm:pt>
    <dgm:pt modelId="{D9BDE6DA-7C64-4208-A8BD-42E76E9E2B76}" type="pres">
      <dgm:prSet presAssocID="{F466B713-8C49-4E7A-9036-460F8627E34F}" presName="text_7" presStyleLbl="node1" presStyleIdx="6" presStyleCnt="7">
        <dgm:presLayoutVars>
          <dgm:bulletEnabled val="1"/>
        </dgm:presLayoutVars>
      </dgm:prSet>
      <dgm:spPr/>
    </dgm:pt>
    <dgm:pt modelId="{97AF2000-0156-4A8D-A729-E85E9B790422}" type="pres">
      <dgm:prSet presAssocID="{F466B713-8C49-4E7A-9036-460F8627E34F}" presName="accent_7" presStyleCnt="0"/>
      <dgm:spPr/>
    </dgm:pt>
    <dgm:pt modelId="{7DC03AE2-7EB8-40F1-ADA9-0E0EE519F776}" type="pres">
      <dgm:prSet presAssocID="{F466B713-8C49-4E7A-9036-460F8627E34F}" presName="accentRepeatNode" presStyleLbl="solidFgAcc1" presStyleIdx="6" presStyleCnt="7"/>
      <dgm:spPr/>
    </dgm:pt>
  </dgm:ptLst>
  <dgm:cxnLst>
    <dgm:cxn modelId="{8785BE1E-D407-4FF6-872A-FAE353FA92EB}" srcId="{218ADE30-1E8A-4143-9B27-1EF4E53D4EC0}" destId="{F256C1FA-C4FE-49D4-82BB-8F95AB5146D1}" srcOrd="2" destOrd="0" parTransId="{6F821896-A92B-4226-B7FC-9A69823D742A}" sibTransId="{E80E49BE-9B58-46C6-8100-36A9D44E903D}"/>
    <dgm:cxn modelId="{BF21753C-88FB-466D-BDE4-3F7904272B11}" srcId="{218ADE30-1E8A-4143-9B27-1EF4E53D4EC0}" destId="{062D462B-06C0-403C-B74E-2F487906CD7E}" srcOrd="0" destOrd="0" parTransId="{DBC8A680-9962-4D66-967E-6EBAFA64A97E}" sibTransId="{FDE8C8A8-3FD8-456C-9A65-ED3E656E7659}"/>
    <dgm:cxn modelId="{5C50A540-496E-47D1-B20D-97D933E8EF02}" srcId="{218ADE30-1E8A-4143-9B27-1EF4E53D4EC0}" destId="{7E8D524A-0178-4167-9C5E-A7C76E5CD89B}" srcOrd="5" destOrd="0" parTransId="{A6658864-4BE0-4C41-9247-A2B77BE37D2C}" sibTransId="{1411B8DC-924F-40A6-9D1B-27404DC4B843}"/>
    <dgm:cxn modelId="{B9527F5C-82BF-49EE-828D-9328BFCEFA8C}" type="presOf" srcId="{7E8D524A-0178-4167-9C5E-A7C76E5CD89B}" destId="{EE0530FF-8032-4E00-AD68-2A36136D4EE8}" srcOrd="0" destOrd="0" presId="urn:microsoft.com/office/officeart/2008/layout/VerticalCurvedList"/>
    <dgm:cxn modelId="{9F634B4A-F70D-418A-8893-70C7CE34E2A1}" srcId="{218ADE30-1E8A-4143-9B27-1EF4E53D4EC0}" destId="{9180E61D-6E29-4425-A956-D809156BEDD5}" srcOrd="3" destOrd="0" parTransId="{01B32D66-30DA-42A7-8626-D5C66231EBF9}" sibTransId="{E416737B-FFF3-4D06-B033-E83559A9D2E1}"/>
    <dgm:cxn modelId="{630B606C-C7A4-411C-B0BA-BE8AD8DF4B0E}" type="presOf" srcId="{F256C1FA-C4FE-49D4-82BB-8F95AB5146D1}" destId="{651A8056-E177-4CE8-B8FB-31C39A4C418A}" srcOrd="0" destOrd="0" presId="urn:microsoft.com/office/officeart/2008/layout/VerticalCurvedList"/>
    <dgm:cxn modelId="{D7805A6C-E918-489F-B0A1-885FF85B84DE}" type="presOf" srcId="{8D9E8E1F-E2CD-435C-BCA3-203DBFE03912}" destId="{071EA78E-840F-47E6-8D51-1066857DB6B0}" srcOrd="0" destOrd="0" presId="urn:microsoft.com/office/officeart/2008/layout/VerticalCurvedList"/>
    <dgm:cxn modelId="{AC98574E-E450-469B-AB9D-9B04833AC5BF}" srcId="{218ADE30-1E8A-4143-9B27-1EF4E53D4EC0}" destId="{8D9E8E1F-E2CD-435C-BCA3-203DBFE03912}" srcOrd="4" destOrd="0" parTransId="{199DDF15-FDA5-46C7-860C-6F11F04409BD}" sibTransId="{5A542A77-67AC-4B8C-AE33-1CDA45AD9564}"/>
    <dgm:cxn modelId="{DAB51C70-7354-4376-8077-4D4490AEE515}" srcId="{218ADE30-1E8A-4143-9B27-1EF4E53D4EC0}" destId="{592F25B9-E420-40D2-B201-1DFCAD6BE293}" srcOrd="10" destOrd="0" parTransId="{13E309BC-4AC8-41F5-8E5E-3EF4BE3808BC}" sibTransId="{16A88B0E-E920-4C65-AFC9-01932C3744D9}"/>
    <dgm:cxn modelId="{A847185A-EE57-4049-81E2-1A21E0BB5E1B}" type="presOf" srcId="{218ADE30-1E8A-4143-9B27-1EF4E53D4EC0}" destId="{86776731-8D41-4E98-848B-6F7908ECDEEB}" srcOrd="0" destOrd="0" presId="urn:microsoft.com/office/officeart/2008/layout/VerticalCurvedList"/>
    <dgm:cxn modelId="{DC17377C-3F83-480C-A9C8-7C51EA1291C6}" srcId="{218ADE30-1E8A-4143-9B27-1EF4E53D4EC0}" destId="{23D74127-79C3-4F3D-94EC-648CC744C754}" srcOrd="8" destOrd="0" parTransId="{CE5888A7-F775-4EEA-A1FD-DCA4D17B6994}" sibTransId="{B34B2EC5-E289-4CE6-8A84-0185F26EDD63}"/>
    <dgm:cxn modelId="{620EB081-455E-4541-8A6F-58D6D1B94177}" type="presOf" srcId="{FDE8C8A8-3FD8-456C-9A65-ED3E656E7659}" destId="{CC9496BA-D889-439D-AA43-BA25B89BDB4D}" srcOrd="0" destOrd="0" presId="urn:microsoft.com/office/officeart/2008/layout/VerticalCurvedList"/>
    <dgm:cxn modelId="{F2B42D9A-7303-477D-9946-0D609F3167A2}" type="presOf" srcId="{062D462B-06C0-403C-B74E-2F487906CD7E}" destId="{75F43E61-AFE4-4EB1-9D75-C634C8857D0B}" srcOrd="0" destOrd="0" presId="urn:microsoft.com/office/officeart/2008/layout/VerticalCurvedList"/>
    <dgm:cxn modelId="{6EA85EA3-F114-49BD-BF4D-7A35A157CF43}" srcId="{218ADE30-1E8A-4143-9B27-1EF4E53D4EC0}" destId="{F466B713-8C49-4E7A-9036-460F8627E34F}" srcOrd="6" destOrd="0" parTransId="{4E24F2CB-2218-4FA6-878F-679F478F7652}" sibTransId="{39BAFBB4-B050-4623-8C88-B63F13DD5F53}"/>
    <dgm:cxn modelId="{029F27AC-EDA9-4408-BEC3-917BAC4C2A17}" srcId="{218ADE30-1E8A-4143-9B27-1EF4E53D4EC0}" destId="{1A6E6AE5-955E-40D6-B413-AA6635FB5BBD}" srcOrd="11" destOrd="0" parTransId="{5AE698CC-1688-4B44-98A6-C994639893B5}" sibTransId="{3EBEBC61-160F-445F-BCB2-85D8D7FC7F56}"/>
    <dgm:cxn modelId="{1DADB4C8-0E46-4614-8D74-A122C53678A1}" srcId="{218ADE30-1E8A-4143-9B27-1EF4E53D4EC0}" destId="{F81523E4-A8AF-439B-95CD-C71857979C66}" srcOrd="7" destOrd="0" parTransId="{1057DA35-2BC0-4E64-B361-6D0584F5279A}" sibTransId="{473E2980-E994-408E-BB72-D296D68989D2}"/>
    <dgm:cxn modelId="{5D2E26CC-F93B-4CAC-973A-900D550517FB}" type="presOf" srcId="{9180E61D-6E29-4425-A956-D809156BEDD5}" destId="{18A9C4A2-41B0-4041-9A64-8915CAA95F78}" srcOrd="0" destOrd="0" presId="urn:microsoft.com/office/officeart/2008/layout/VerticalCurvedList"/>
    <dgm:cxn modelId="{2FC89CCD-F6CD-424C-99DE-1D8993266533}" srcId="{218ADE30-1E8A-4143-9B27-1EF4E53D4EC0}" destId="{98E42CE2-DCD8-47A9-828E-E21DFF62FB1D}" srcOrd="1" destOrd="0" parTransId="{52BF06BB-4EA3-4393-B957-BBA02A8069A1}" sibTransId="{A849842D-14C5-4520-93AE-7F9944E749F2}"/>
    <dgm:cxn modelId="{3783C2D9-194A-4177-A3C7-15B5E6B3EB2F}" type="presOf" srcId="{98E42CE2-DCD8-47A9-828E-E21DFF62FB1D}" destId="{BC643096-3357-4414-8C92-649D7D8A9E94}" srcOrd="0" destOrd="0" presId="urn:microsoft.com/office/officeart/2008/layout/VerticalCurvedList"/>
    <dgm:cxn modelId="{73D273E0-6655-4633-A093-019EDABE5F05}" srcId="{218ADE30-1E8A-4143-9B27-1EF4E53D4EC0}" destId="{8DC15156-869C-4B83-938C-06C0A94321C3}" srcOrd="9" destOrd="0" parTransId="{6B9AE931-7882-4A27-92C0-D34EC7BE47B6}" sibTransId="{A0FC3F2B-9421-48CC-A15B-6DDBC5D104E0}"/>
    <dgm:cxn modelId="{015C47E6-916F-4E64-AA23-2B54EF1D6D23}" type="presOf" srcId="{F466B713-8C49-4E7A-9036-460F8627E34F}" destId="{D9BDE6DA-7C64-4208-A8BD-42E76E9E2B76}" srcOrd="0" destOrd="0" presId="urn:microsoft.com/office/officeart/2008/layout/VerticalCurvedList"/>
    <dgm:cxn modelId="{BDA95394-776A-40A1-81A1-556133D1C745}" type="presParOf" srcId="{86776731-8D41-4E98-848B-6F7908ECDEEB}" destId="{0126BF01-E320-4D37-81CA-2CAC867C59CE}" srcOrd="0" destOrd="0" presId="urn:microsoft.com/office/officeart/2008/layout/VerticalCurvedList"/>
    <dgm:cxn modelId="{459680C4-E051-481A-9AFE-5BABC245A023}" type="presParOf" srcId="{0126BF01-E320-4D37-81CA-2CAC867C59CE}" destId="{AFB93736-F027-4DA6-92DE-1AD4C11CA800}" srcOrd="0" destOrd="0" presId="urn:microsoft.com/office/officeart/2008/layout/VerticalCurvedList"/>
    <dgm:cxn modelId="{1A5922F1-6FB7-4286-A1FF-FE1BA6522147}" type="presParOf" srcId="{AFB93736-F027-4DA6-92DE-1AD4C11CA800}" destId="{C62D18FA-5A13-449B-9D5E-C103E6361D0E}" srcOrd="0" destOrd="0" presId="urn:microsoft.com/office/officeart/2008/layout/VerticalCurvedList"/>
    <dgm:cxn modelId="{F77D9323-EF00-4DEC-95FF-897EAB31D7D1}" type="presParOf" srcId="{AFB93736-F027-4DA6-92DE-1AD4C11CA800}" destId="{CC9496BA-D889-439D-AA43-BA25B89BDB4D}" srcOrd="1" destOrd="0" presId="urn:microsoft.com/office/officeart/2008/layout/VerticalCurvedList"/>
    <dgm:cxn modelId="{4D8C809D-FAF5-4624-B100-8E7022DC74F8}" type="presParOf" srcId="{AFB93736-F027-4DA6-92DE-1AD4C11CA800}" destId="{ABF99E77-6316-4A0C-9399-4EEDE6C5D071}" srcOrd="2" destOrd="0" presId="urn:microsoft.com/office/officeart/2008/layout/VerticalCurvedList"/>
    <dgm:cxn modelId="{11547F40-4A0D-4ED0-8513-B42C17D8C419}" type="presParOf" srcId="{AFB93736-F027-4DA6-92DE-1AD4C11CA800}" destId="{A8CC0559-D112-49EC-A2FD-2859D94F985B}" srcOrd="3" destOrd="0" presId="urn:microsoft.com/office/officeart/2008/layout/VerticalCurvedList"/>
    <dgm:cxn modelId="{6D852051-19A7-45A3-A336-D5DB1ADD97FF}" type="presParOf" srcId="{0126BF01-E320-4D37-81CA-2CAC867C59CE}" destId="{75F43E61-AFE4-4EB1-9D75-C634C8857D0B}" srcOrd="1" destOrd="0" presId="urn:microsoft.com/office/officeart/2008/layout/VerticalCurvedList"/>
    <dgm:cxn modelId="{2ED49C7F-C090-4166-A4E4-63A05A5F1543}" type="presParOf" srcId="{0126BF01-E320-4D37-81CA-2CAC867C59CE}" destId="{EA27FAA5-61EE-4D02-BFB8-D937B5A11EFB}" srcOrd="2" destOrd="0" presId="urn:microsoft.com/office/officeart/2008/layout/VerticalCurvedList"/>
    <dgm:cxn modelId="{6F99B5FC-4A01-49E0-90AF-D56B1F401C97}" type="presParOf" srcId="{EA27FAA5-61EE-4D02-BFB8-D937B5A11EFB}" destId="{DEE810F6-82D1-45DF-BBAC-F3A4B008FF05}" srcOrd="0" destOrd="0" presId="urn:microsoft.com/office/officeart/2008/layout/VerticalCurvedList"/>
    <dgm:cxn modelId="{FE488D4F-3A3C-4518-92F4-CA2AA9ACB949}" type="presParOf" srcId="{0126BF01-E320-4D37-81CA-2CAC867C59CE}" destId="{BC643096-3357-4414-8C92-649D7D8A9E94}" srcOrd="3" destOrd="0" presId="urn:microsoft.com/office/officeart/2008/layout/VerticalCurvedList"/>
    <dgm:cxn modelId="{140BC7FB-6681-405A-8F21-37F4997A3964}" type="presParOf" srcId="{0126BF01-E320-4D37-81CA-2CAC867C59CE}" destId="{7EFAAF35-D2B9-4871-801B-FF05F57B9428}" srcOrd="4" destOrd="0" presId="urn:microsoft.com/office/officeart/2008/layout/VerticalCurvedList"/>
    <dgm:cxn modelId="{1B173754-8BE2-46E1-A40C-6320380549FF}" type="presParOf" srcId="{7EFAAF35-D2B9-4871-801B-FF05F57B9428}" destId="{B957FA8E-9E9E-4BA5-B19C-4CF801B5A6B7}" srcOrd="0" destOrd="0" presId="urn:microsoft.com/office/officeart/2008/layout/VerticalCurvedList"/>
    <dgm:cxn modelId="{52ABE45F-6B30-46EF-B05C-17CD8E6766B4}" type="presParOf" srcId="{0126BF01-E320-4D37-81CA-2CAC867C59CE}" destId="{651A8056-E177-4CE8-B8FB-31C39A4C418A}" srcOrd="5" destOrd="0" presId="urn:microsoft.com/office/officeart/2008/layout/VerticalCurvedList"/>
    <dgm:cxn modelId="{6D24CEED-9E98-4575-8B9A-889F7612F3B0}" type="presParOf" srcId="{0126BF01-E320-4D37-81CA-2CAC867C59CE}" destId="{14A083C2-F827-4698-9D40-A0F60BB49AD5}" srcOrd="6" destOrd="0" presId="urn:microsoft.com/office/officeart/2008/layout/VerticalCurvedList"/>
    <dgm:cxn modelId="{233F013D-2723-4804-806B-D7567F2D9E06}" type="presParOf" srcId="{14A083C2-F827-4698-9D40-A0F60BB49AD5}" destId="{CBC5F17C-F747-41DB-AC8C-038103593FE2}" srcOrd="0" destOrd="0" presId="urn:microsoft.com/office/officeart/2008/layout/VerticalCurvedList"/>
    <dgm:cxn modelId="{0987817B-C262-4C2C-BC58-86B9C9995172}" type="presParOf" srcId="{0126BF01-E320-4D37-81CA-2CAC867C59CE}" destId="{18A9C4A2-41B0-4041-9A64-8915CAA95F78}" srcOrd="7" destOrd="0" presId="urn:microsoft.com/office/officeart/2008/layout/VerticalCurvedList"/>
    <dgm:cxn modelId="{9B4757B1-7FD4-4244-A4B2-238CD1D50872}" type="presParOf" srcId="{0126BF01-E320-4D37-81CA-2CAC867C59CE}" destId="{67D820D4-9C0D-4DF0-9D7A-97D8B4DC7E52}" srcOrd="8" destOrd="0" presId="urn:microsoft.com/office/officeart/2008/layout/VerticalCurvedList"/>
    <dgm:cxn modelId="{1AC91B9A-813A-4E72-BE68-FB3690979BD7}" type="presParOf" srcId="{67D820D4-9C0D-4DF0-9D7A-97D8B4DC7E52}" destId="{A41838A1-5A7C-4D69-BDC4-D1006E3F648E}" srcOrd="0" destOrd="0" presId="urn:microsoft.com/office/officeart/2008/layout/VerticalCurvedList"/>
    <dgm:cxn modelId="{153DC14B-1C60-43AF-BAB4-44FF9236013D}" type="presParOf" srcId="{0126BF01-E320-4D37-81CA-2CAC867C59CE}" destId="{071EA78E-840F-47E6-8D51-1066857DB6B0}" srcOrd="9" destOrd="0" presId="urn:microsoft.com/office/officeart/2008/layout/VerticalCurvedList"/>
    <dgm:cxn modelId="{BB256A35-B1E4-426A-B76E-E70DFD69C219}" type="presParOf" srcId="{0126BF01-E320-4D37-81CA-2CAC867C59CE}" destId="{08F15BD8-7A1F-4F05-99E7-607DF74667D0}" srcOrd="10" destOrd="0" presId="urn:microsoft.com/office/officeart/2008/layout/VerticalCurvedList"/>
    <dgm:cxn modelId="{805AA672-3B2A-4433-8E74-0C1D9BEF4933}" type="presParOf" srcId="{08F15BD8-7A1F-4F05-99E7-607DF74667D0}" destId="{5407C2D7-C6F4-4E81-9F76-5D326BFA620B}" srcOrd="0" destOrd="0" presId="urn:microsoft.com/office/officeart/2008/layout/VerticalCurvedList"/>
    <dgm:cxn modelId="{2DB2F9D3-6871-49CA-926F-7C9B3BA8C0E3}" type="presParOf" srcId="{0126BF01-E320-4D37-81CA-2CAC867C59CE}" destId="{EE0530FF-8032-4E00-AD68-2A36136D4EE8}" srcOrd="11" destOrd="0" presId="urn:microsoft.com/office/officeart/2008/layout/VerticalCurvedList"/>
    <dgm:cxn modelId="{1CCFC72D-067F-40E1-B928-170057EEBAFF}" type="presParOf" srcId="{0126BF01-E320-4D37-81CA-2CAC867C59CE}" destId="{930B620D-D7F5-471E-911A-BE23B89EB57E}" srcOrd="12" destOrd="0" presId="urn:microsoft.com/office/officeart/2008/layout/VerticalCurvedList"/>
    <dgm:cxn modelId="{52F7D5E2-7213-4383-98B7-3C3F69601E02}" type="presParOf" srcId="{930B620D-D7F5-471E-911A-BE23B89EB57E}" destId="{4FC162B3-9EA6-4393-B6D4-4C1B4B52285F}" srcOrd="0" destOrd="0" presId="urn:microsoft.com/office/officeart/2008/layout/VerticalCurvedList"/>
    <dgm:cxn modelId="{8615B134-8BD0-455C-A449-6D1C69072FB8}" type="presParOf" srcId="{0126BF01-E320-4D37-81CA-2CAC867C59CE}" destId="{D9BDE6DA-7C64-4208-A8BD-42E76E9E2B76}" srcOrd="13" destOrd="0" presId="urn:microsoft.com/office/officeart/2008/layout/VerticalCurvedList"/>
    <dgm:cxn modelId="{DD84BDFA-4C18-4DB4-A365-DCF5D394CC78}" type="presParOf" srcId="{0126BF01-E320-4D37-81CA-2CAC867C59CE}" destId="{97AF2000-0156-4A8D-A729-E85E9B790422}" srcOrd="14" destOrd="0" presId="urn:microsoft.com/office/officeart/2008/layout/VerticalCurvedList"/>
    <dgm:cxn modelId="{AEE3AF42-B10E-42F4-93C9-F64CB79D3B7A}" type="presParOf" srcId="{97AF2000-0156-4A8D-A729-E85E9B790422}" destId="{7DC03AE2-7EB8-40F1-ADA9-0E0EE519F7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8ADE30-1E8A-4143-9B27-1EF4E53D4EC0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F81523E4-A8AF-439B-95CD-C71857979C66}">
      <dgm:prSet/>
      <dgm:spPr/>
      <dgm:t>
        <a:bodyPr/>
        <a:lstStyle/>
        <a:p>
          <a:r>
            <a:rPr lang="es-ES" dirty="0"/>
            <a:t>ISO/IEC 31010 (</a:t>
          </a:r>
          <a:r>
            <a:rPr lang="es-ES" dirty="0" err="1"/>
            <a:t>Risk</a:t>
          </a:r>
          <a:r>
            <a:rPr lang="es-ES" dirty="0"/>
            <a:t> </a:t>
          </a:r>
          <a:r>
            <a:rPr lang="es-ES" dirty="0" err="1"/>
            <a:t>management-risk</a:t>
          </a:r>
          <a:r>
            <a:rPr lang="es-ES" dirty="0"/>
            <a:t> </a:t>
          </a:r>
          <a:r>
            <a:rPr lang="es-ES" dirty="0" err="1"/>
            <a:t>assessment</a:t>
          </a:r>
          <a:r>
            <a:rPr lang="es-ES" dirty="0"/>
            <a:t> </a:t>
          </a:r>
          <a:r>
            <a:rPr lang="es-ES" dirty="0" err="1"/>
            <a:t>techniques</a:t>
          </a:r>
          <a:r>
            <a:rPr lang="es-ES" dirty="0"/>
            <a:t>)</a:t>
          </a:r>
        </a:p>
      </dgm:t>
    </dgm:pt>
    <dgm:pt modelId="{1057DA35-2BC0-4E64-B361-6D0584F5279A}" type="parTrans" cxnId="{1DADB4C8-0E46-4614-8D74-A122C53678A1}">
      <dgm:prSet/>
      <dgm:spPr/>
      <dgm:t>
        <a:bodyPr/>
        <a:lstStyle/>
        <a:p>
          <a:endParaRPr lang="es-ES"/>
        </a:p>
      </dgm:t>
    </dgm:pt>
    <dgm:pt modelId="{473E2980-E994-408E-BB72-D296D68989D2}" type="sibTrans" cxnId="{1DADB4C8-0E46-4614-8D74-A122C53678A1}">
      <dgm:prSet/>
      <dgm:spPr/>
      <dgm:t>
        <a:bodyPr/>
        <a:lstStyle/>
        <a:p>
          <a:endParaRPr lang="es-ES"/>
        </a:p>
      </dgm:t>
    </dgm:pt>
    <dgm:pt modelId="{23D74127-79C3-4F3D-94EC-648CC744C754}">
      <dgm:prSet/>
      <dgm:spPr/>
      <dgm:t>
        <a:bodyPr/>
        <a:lstStyle/>
        <a:p>
          <a:r>
            <a:rPr lang="es-ES" dirty="0"/>
            <a:t>ISM3 (Modelo de madurez de la gestión de la seguridad de la información)</a:t>
          </a:r>
        </a:p>
      </dgm:t>
    </dgm:pt>
    <dgm:pt modelId="{CE5888A7-F775-4EEA-A1FD-DCA4D17B6994}" type="parTrans" cxnId="{DC17377C-3F83-480C-A9C8-7C51EA1291C6}">
      <dgm:prSet/>
      <dgm:spPr/>
      <dgm:t>
        <a:bodyPr/>
        <a:lstStyle/>
        <a:p>
          <a:endParaRPr lang="es-ES"/>
        </a:p>
      </dgm:t>
    </dgm:pt>
    <dgm:pt modelId="{B34B2EC5-E289-4CE6-8A84-0185F26EDD63}" type="sibTrans" cxnId="{DC17377C-3F83-480C-A9C8-7C51EA1291C6}">
      <dgm:prSet/>
      <dgm:spPr/>
      <dgm:t>
        <a:bodyPr/>
        <a:lstStyle/>
        <a:p>
          <a:endParaRPr lang="es-ES"/>
        </a:p>
      </dgm:t>
    </dgm:pt>
    <dgm:pt modelId="{8DC15156-869C-4B83-938C-06C0A94321C3}">
      <dgm:prSet/>
      <dgm:spPr/>
      <dgm:t>
        <a:bodyPr/>
        <a:lstStyle/>
        <a:p>
          <a:r>
            <a:rPr lang="es-ES" dirty="0"/>
            <a:t>COBIT (Requerimientos de seguridad establecidos por la ISACA</a:t>
          </a:r>
        </a:p>
      </dgm:t>
    </dgm:pt>
    <dgm:pt modelId="{6B9AE931-7882-4A27-92C0-D34EC7BE47B6}" type="parTrans" cxnId="{73D273E0-6655-4633-A093-019EDABE5F05}">
      <dgm:prSet/>
      <dgm:spPr/>
      <dgm:t>
        <a:bodyPr/>
        <a:lstStyle/>
        <a:p>
          <a:endParaRPr lang="es-ES"/>
        </a:p>
      </dgm:t>
    </dgm:pt>
    <dgm:pt modelId="{A0FC3F2B-9421-48CC-A15B-6DDBC5D104E0}" type="sibTrans" cxnId="{73D273E0-6655-4633-A093-019EDABE5F05}">
      <dgm:prSet/>
      <dgm:spPr/>
      <dgm:t>
        <a:bodyPr/>
        <a:lstStyle/>
        <a:p>
          <a:endParaRPr lang="es-ES"/>
        </a:p>
      </dgm:t>
    </dgm:pt>
    <dgm:pt modelId="{592F25B9-E420-40D2-B201-1DFCAD6BE293}">
      <dgm:prSet/>
      <dgm:spPr/>
      <dgm:t>
        <a:bodyPr/>
        <a:lstStyle/>
        <a:p>
          <a:r>
            <a:rPr lang="es-ES" dirty="0"/>
            <a:t>RFC 2196 (Constituye un manual de seguridad con una serie de directrices aplicables al desarrollo y explotación de un </a:t>
          </a:r>
          <a:r>
            <a:rPr lang="es-ES" dirty="0" err="1"/>
            <a:t>website</a:t>
          </a:r>
          <a:r>
            <a:rPr lang="es-ES" dirty="0"/>
            <a:t> en internet) </a:t>
          </a:r>
        </a:p>
      </dgm:t>
    </dgm:pt>
    <dgm:pt modelId="{13E309BC-4AC8-41F5-8E5E-3EF4BE3808BC}" type="parTrans" cxnId="{DAB51C70-7354-4376-8077-4D4490AEE515}">
      <dgm:prSet/>
      <dgm:spPr/>
      <dgm:t>
        <a:bodyPr/>
        <a:lstStyle/>
        <a:p>
          <a:endParaRPr lang="es-ES"/>
        </a:p>
      </dgm:t>
    </dgm:pt>
    <dgm:pt modelId="{16A88B0E-E920-4C65-AFC9-01932C3744D9}" type="sibTrans" cxnId="{DAB51C70-7354-4376-8077-4D4490AEE515}">
      <dgm:prSet/>
      <dgm:spPr/>
      <dgm:t>
        <a:bodyPr/>
        <a:lstStyle/>
        <a:p>
          <a:endParaRPr lang="es-ES"/>
        </a:p>
      </dgm:t>
    </dgm:pt>
    <dgm:pt modelId="{1A6E6AE5-955E-40D6-B413-AA6635FB5BBD}">
      <dgm:prSet/>
      <dgm:spPr/>
      <dgm:t>
        <a:bodyPr/>
        <a:lstStyle/>
        <a:p>
          <a:r>
            <a:rPr lang="es-ES" dirty="0"/>
            <a:t>OCTAVE (Evaluación de vulnerabilidades , activos y amenazas criticas)</a:t>
          </a:r>
        </a:p>
      </dgm:t>
    </dgm:pt>
    <dgm:pt modelId="{5AE698CC-1688-4B44-98A6-C994639893B5}" type="parTrans" cxnId="{029F27AC-EDA9-4408-BEC3-917BAC4C2A17}">
      <dgm:prSet/>
      <dgm:spPr/>
      <dgm:t>
        <a:bodyPr/>
        <a:lstStyle/>
        <a:p>
          <a:endParaRPr lang="es-ES"/>
        </a:p>
      </dgm:t>
    </dgm:pt>
    <dgm:pt modelId="{3EBEBC61-160F-445F-BCB2-85D8D7FC7F56}" type="sibTrans" cxnId="{029F27AC-EDA9-4408-BEC3-917BAC4C2A17}">
      <dgm:prSet/>
      <dgm:spPr/>
      <dgm:t>
        <a:bodyPr/>
        <a:lstStyle/>
        <a:p>
          <a:endParaRPr lang="es-ES"/>
        </a:p>
      </dgm:t>
    </dgm:pt>
    <dgm:pt modelId="{86776731-8D41-4E98-848B-6F7908ECDEEB}" type="pres">
      <dgm:prSet presAssocID="{218ADE30-1E8A-4143-9B27-1EF4E53D4EC0}" presName="Name0" presStyleCnt="0">
        <dgm:presLayoutVars>
          <dgm:chMax val="7"/>
          <dgm:chPref val="7"/>
          <dgm:dir/>
        </dgm:presLayoutVars>
      </dgm:prSet>
      <dgm:spPr/>
    </dgm:pt>
    <dgm:pt modelId="{0126BF01-E320-4D37-81CA-2CAC867C59CE}" type="pres">
      <dgm:prSet presAssocID="{218ADE30-1E8A-4143-9B27-1EF4E53D4EC0}" presName="Name1" presStyleCnt="0"/>
      <dgm:spPr/>
    </dgm:pt>
    <dgm:pt modelId="{AFB93736-F027-4DA6-92DE-1AD4C11CA800}" type="pres">
      <dgm:prSet presAssocID="{218ADE30-1E8A-4143-9B27-1EF4E53D4EC0}" presName="cycle" presStyleCnt="0"/>
      <dgm:spPr/>
    </dgm:pt>
    <dgm:pt modelId="{C62D18FA-5A13-449B-9D5E-C103E6361D0E}" type="pres">
      <dgm:prSet presAssocID="{218ADE30-1E8A-4143-9B27-1EF4E53D4EC0}" presName="srcNode" presStyleLbl="node1" presStyleIdx="0" presStyleCnt="5"/>
      <dgm:spPr/>
    </dgm:pt>
    <dgm:pt modelId="{CC9496BA-D889-439D-AA43-BA25B89BDB4D}" type="pres">
      <dgm:prSet presAssocID="{218ADE30-1E8A-4143-9B27-1EF4E53D4EC0}" presName="conn" presStyleLbl="parChTrans1D2" presStyleIdx="0" presStyleCnt="1"/>
      <dgm:spPr/>
    </dgm:pt>
    <dgm:pt modelId="{ABF99E77-6316-4A0C-9399-4EEDE6C5D071}" type="pres">
      <dgm:prSet presAssocID="{218ADE30-1E8A-4143-9B27-1EF4E53D4EC0}" presName="extraNode" presStyleLbl="node1" presStyleIdx="0" presStyleCnt="5"/>
      <dgm:spPr/>
    </dgm:pt>
    <dgm:pt modelId="{A8CC0559-D112-49EC-A2FD-2859D94F985B}" type="pres">
      <dgm:prSet presAssocID="{218ADE30-1E8A-4143-9B27-1EF4E53D4EC0}" presName="dstNode" presStyleLbl="node1" presStyleIdx="0" presStyleCnt="5"/>
      <dgm:spPr/>
    </dgm:pt>
    <dgm:pt modelId="{2EA155F7-A5E2-4524-8976-02672490D8A9}" type="pres">
      <dgm:prSet presAssocID="{F81523E4-A8AF-439B-95CD-C71857979C66}" presName="text_1" presStyleLbl="node1" presStyleIdx="0" presStyleCnt="5">
        <dgm:presLayoutVars>
          <dgm:bulletEnabled val="1"/>
        </dgm:presLayoutVars>
      </dgm:prSet>
      <dgm:spPr/>
    </dgm:pt>
    <dgm:pt modelId="{DF8201B1-8F23-46BD-816B-A12E3CA49210}" type="pres">
      <dgm:prSet presAssocID="{F81523E4-A8AF-439B-95CD-C71857979C66}" presName="accent_1" presStyleCnt="0"/>
      <dgm:spPr/>
    </dgm:pt>
    <dgm:pt modelId="{C8E089DB-7E2D-4F97-AB57-5182A6FCE7E5}" type="pres">
      <dgm:prSet presAssocID="{F81523E4-A8AF-439B-95CD-C71857979C66}" presName="accentRepeatNode" presStyleLbl="solidFgAcc1" presStyleIdx="0" presStyleCnt="5"/>
      <dgm:spPr/>
    </dgm:pt>
    <dgm:pt modelId="{10E541E0-E510-49A7-B4AA-DFB148923666}" type="pres">
      <dgm:prSet presAssocID="{23D74127-79C3-4F3D-94EC-648CC744C754}" presName="text_2" presStyleLbl="node1" presStyleIdx="1" presStyleCnt="5">
        <dgm:presLayoutVars>
          <dgm:bulletEnabled val="1"/>
        </dgm:presLayoutVars>
      </dgm:prSet>
      <dgm:spPr/>
    </dgm:pt>
    <dgm:pt modelId="{FDDF34DD-7CA7-49D9-B005-CE4ACC650FB8}" type="pres">
      <dgm:prSet presAssocID="{23D74127-79C3-4F3D-94EC-648CC744C754}" presName="accent_2" presStyleCnt="0"/>
      <dgm:spPr/>
    </dgm:pt>
    <dgm:pt modelId="{87837BBD-5EDA-477F-99F4-17CFBEE14CE4}" type="pres">
      <dgm:prSet presAssocID="{23D74127-79C3-4F3D-94EC-648CC744C754}" presName="accentRepeatNode" presStyleLbl="solidFgAcc1" presStyleIdx="1" presStyleCnt="5"/>
      <dgm:spPr/>
    </dgm:pt>
    <dgm:pt modelId="{67A24D0D-1B19-46AE-8B31-E93FF823E79C}" type="pres">
      <dgm:prSet presAssocID="{8DC15156-869C-4B83-938C-06C0A94321C3}" presName="text_3" presStyleLbl="node1" presStyleIdx="2" presStyleCnt="5">
        <dgm:presLayoutVars>
          <dgm:bulletEnabled val="1"/>
        </dgm:presLayoutVars>
      </dgm:prSet>
      <dgm:spPr/>
    </dgm:pt>
    <dgm:pt modelId="{9892A566-125E-41B9-85C5-79CA5DDA87A5}" type="pres">
      <dgm:prSet presAssocID="{8DC15156-869C-4B83-938C-06C0A94321C3}" presName="accent_3" presStyleCnt="0"/>
      <dgm:spPr/>
    </dgm:pt>
    <dgm:pt modelId="{63A7D950-5190-4A15-AFBE-9309FCDD58FC}" type="pres">
      <dgm:prSet presAssocID="{8DC15156-869C-4B83-938C-06C0A94321C3}" presName="accentRepeatNode" presStyleLbl="solidFgAcc1" presStyleIdx="2" presStyleCnt="5"/>
      <dgm:spPr/>
    </dgm:pt>
    <dgm:pt modelId="{E95214C2-8FE9-4ABA-923C-156DC30F9A91}" type="pres">
      <dgm:prSet presAssocID="{592F25B9-E420-40D2-B201-1DFCAD6BE293}" presName="text_4" presStyleLbl="node1" presStyleIdx="3" presStyleCnt="5">
        <dgm:presLayoutVars>
          <dgm:bulletEnabled val="1"/>
        </dgm:presLayoutVars>
      </dgm:prSet>
      <dgm:spPr/>
    </dgm:pt>
    <dgm:pt modelId="{9C1EE15F-6F88-4D8D-BCDA-E8CE775B4BBF}" type="pres">
      <dgm:prSet presAssocID="{592F25B9-E420-40D2-B201-1DFCAD6BE293}" presName="accent_4" presStyleCnt="0"/>
      <dgm:spPr/>
    </dgm:pt>
    <dgm:pt modelId="{DE1B2B5A-FC5C-450A-B2D6-6918152D726B}" type="pres">
      <dgm:prSet presAssocID="{592F25B9-E420-40D2-B201-1DFCAD6BE293}" presName="accentRepeatNode" presStyleLbl="solidFgAcc1" presStyleIdx="3" presStyleCnt="5"/>
      <dgm:spPr/>
    </dgm:pt>
    <dgm:pt modelId="{0C839665-D37E-41D2-9703-1CA3645C0F9B}" type="pres">
      <dgm:prSet presAssocID="{1A6E6AE5-955E-40D6-B413-AA6635FB5BBD}" presName="text_5" presStyleLbl="node1" presStyleIdx="4" presStyleCnt="5">
        <dgm:presLayoutVars>
          <dgm:bulletEnabled val="1"/>
        </dgm:presLayoutVars>
      </dgm:prSet>
      <dgm:spPr/>
    </dgm:pt>
    <dgm:pt modelId="{A7E7A9B2-8EB4-44C0-8706-D41F9AD573C8}" type="pres">
      <dgm:prSet presAssocID="{1A6E6AE5-955E-40D6-B413-AA6635FB5BBD}" presName="accent_5" presStyleCnt="0"/>
      <dgm:spPr/>
    </dgm:pt>
    <dgm:pt modelId="{9577AED7-63A6-4945-99C9-4F7CAE39DF6E}" type="pres">
      <dgm:prSet presAssocID="{1A6E6AE5-955E-40D6-B413-AA6635FB5BBD}" presName="accentRepeatNode" presStyleLbl="solidFgAcc1" presStyleIdx="4" presStyleCnt="5"/>
      <dgm:spPr/>
    </dgm:pt>
  </dgm:ptLst>
  <dgm:cxnLst>
    <dgm:cxn modelId="{464D0049-1A2A-4135-BB93-0672E7082DDC}" type="presOf" srcId="{8DC15156-869C-4B83-938C-06C0A94321C3}" destId="{67A24D0D-1B19-46AE-8B31-E93FF823E79C}" srcOrd="0" destOrd="0" presId="urn:microsoft.com/office/officeart/2008/layout/VerticalCurvedList"/>
    <dgm:cxn modelId="{DAB51C70-7354-4376-8077-4D4490AEE515}" srcId="{218ADE30-1E8A-4143-9B27-1EF4E53D4EC0}" destId="{592F25B9-E420-40D2-B201-1DFCAD6BE293}" srcOrd="3" destOrd="0" parTransId="{13E309BC-4AC8-41F5-8E5E-3EF4BE3808BC}" sibTransId="{16A88B0E-E920-4C65-AFC9-01932C3744D9}"/>
    <dgm:cxn modelId="{E1FD3853-1354-4BD9-8DCE-BBE74142C1D5}" type="presOf" srcId="{23D74127-79C3-4F3D-94EC-648CC744C754}" destId="{10E541E0-E510-49A7-B4AA-DFB148923666}" srcOrd="0" destOrd="0" presId="urn:microsoft.com/office/officeart/2008/layout/VerticalCurvedList"/>
    <dgm:cxn modelId="{A847185A-EE57-4049-81E2-1A21E0BB5E1B}" type="presOf" srcId="{218ADE30-1E8A-4143-9B27-1EF4E53D4EC0}" destId="{86776731-8D41-4E98-848B-6F7908ECDEEB}" srcOrd="0" destOrd="0" presId="urn:microsoft.com/office/officeart/2008/layout/VerticalCurvedList"/>
    <dgm:cxn modelId="{DC17377C-3F83-480C-A9C8-7C51EA1291C6}" srcId="{218ADE30-1E8A-4143-9B27-1EF4E53D4EC0}" destId="{23D74127-79C3-4F3D-94EC-648CC744C754}" srcOrd="1" destOrd="0" parTransId="{CE5888A7-F775-4EEA-A1FD-DCA4D17B6994}" sibTransId="{B34B2EC5-E289-4CE6-8A84-0185F26EDD63}"/>
    <dgm:cxn modelId="{1F6B12A9-AB2B-4F89-B80E-3558CD3F8688}" type="presOf" srcId="{592F25B9-E420-40D2-B201-1DFCAD6BE293}" destId="{E95214C2-8FE9-4ABA-923C-156DC30F9A91}" srcOrd="0" destOrd="0" presId="urn:microsoft.com/office/officeart/2008/layout/VerticalCurvedList"/>
    <dgm:cxn modelId="{029F27AC-EDA9-4408-BEC3-917BAC4C2A17}" srcId="{218ADE30-1E8A-4143-9B27-1EF4E53D4EC0}" destId="{1A6E6AE5-955E-40D6-B413-AA6635FB5BBD}" srcOrd="4" destOrd="0" parTransId="{5AE698CC-1688-4B44-98A6-C994639893B5}" sibTransId="{3EBEBC61-160F-445F-BCB2-85D8D7FC7F56}"/>
    <dgm:cxn modelId="{60C95AB2-A150-4B80-94C2-70B483AF8ECA}" type="presOf" srcId="{473E2980-E994-408E-BB72-D296D68989D2}" destId="{CC9496BA-D889-439D-AA43-BA25B89BDB4D}" srcOrd="0" destOrd="0" presId="urn:microsoft.com/office/officeart/2008/layout/VerticalCurvedList"/>
    <dgm:cxn modelId="{B4FDC3BB-F264-497C-A283-81E13DE5480E}" type="presOf" srcId="{F81523E4-A8AF-439B-95CD-C71857979C66}" destId="{2EA155F7-A5E2-4524-8976-02672490D8A9}" srcOrd="0" destOrd="0" presId="urn:microsoft.com/office/officeart/2008/layout/VerticalCurvedList"/>
    <dgm:cxn modelId="{1DADB4C8-0E46-4614-8D74-A122C53678A1}" srcId="{218ADE30-1E8A-4143-9B27-1EF4E53D4EC0}" destId="{F81523E4-A8AF-439B-95CD-C71857979C66}" srcOrd="0" destOrd="0" parTransId="{1057DA35-2BC0-4E64-B361-6D0584F5279A}" sibTransId="{473E2980-E994-408E-BB72-D296D68989D2}"/>
    <dgm:cxn modelId="{73D273E0-6655-4633-A093-019EDABE5F05}" srcId="{218ADE30-1E8A-4143-9B27-1EF4E53D4EC0}" destId="{8DC15156-869C-4B83-938C-06C0A94321C3}" srcOrd="2" destOrd="0" parTransId="{6B9AE931-7882-4A27-92C0-D34EC7BE47B6}" sibTransId="{A0FC3F2B-9421-48CC-A15B-6DDBC5D104E0}"/>
    <dgm:cxn modelId="{D9271BE6-30EE-4ACC-B4FD-323A3B42CFED}" type="presOf" srcId="{1A6E6AE5-955E-40D6-B413-AA6635FB5BBD}" destId="{0C839665-D37E-41D2-9703-1CA3645C0F9B}" srcOrd="0" destOrd="0" presId="urn:microsoft.com/office/officeart/2008/layout/VerticalCurvedList"/>
    <dgm:cxn modelId="{BDA95394-776A-40A1-81A1-556133D1C745}" type="presParOf" srcId="{86776731-8D41-4E98-848B-6F7908ECDEEB}" destId="{0126BF01-E320-4D37-81CA-2CAC867C59CE}" srcOrd="0" destOrd="0" presId="urn:microsoft.com/office/officeart/2008/layout/VerticalCurvedList"/>
    <dgm:cxn modelId="{459680C4-E051-481A-9AFE-5BABC245A023}" type="presParOf" srcId="{0126BF01-E320-4D37-81CA-2CAC867C59CE}" destId="{AFB93736-F027-4DA6-92DE-1AD4C11CA800}" srcOrd="0" destOrd="0" presId="urn:microsoft.com/office/officeart/2008/layout/VerticalCurvedList"/>
    <dgm:cxn modelId="{1A5922F1-6FB7-4286-A1FF-FE1BA6522147}" type="presParOf" srcId="{AFB93736-F027-4DA6-92DE-1AD4C11CA800}" destId="{C62D18FA-5A13-449B-9D5E-C103E6361D0E}" srcOrd="0" destOrd="0" presId="urn:microsoft.com/office/officeart/2008/layout/VerticalCurvedList"/>
    <dgm:cxn modelId="{F77D9323-EF00-4DEC-95FF-897EAB31D7D1}" type="presParOf" srcId="{AFB93736-F027-4DA6-92DE-1AD4C11CA800}" destId="{CC9496BA-D889-439D-AA43-BA25B89BDB4D}" srcOrd="1" destOrd="0" presId="urn:microsoft.com/office/officeart/2008/layout/VerticalCurvedList"/>
    <dgm:cxn modelId="{4D8C809D-FAF5-4624-B100-8E7022DC74F8}" type="presParOf" srcId="{AFB93736-F027-4DA6-92DE-1AD4C11CA800}" destId="{ABF99E77-6316-4A0C-9399-4EEDE6C5D071}" srcOrd="2" destOrd="0" presId="urn:microsoft.com/office/officeart/2008/layout/VerticalCurvedList"/>
    <dgm:cxn modelId="{11547F40-4A0D-4ED0-8513-B42C17D8C419}" type="presParOf" srcId="{AFB93736-F027-4DA6-92DE-1AD4C11CA800}" destId="{A8CC0559-D112-49EC-A2FD-2859D94F985B}" srcOrd="3" destOrd="0" presId="urn:microsoft.com/office/officeart/2008/layout/VerticalCurvedList"/>
    <dgm:cxn modelId="{65363C3D-9403-42E0-8ED6-636DE2F30FF6}" type="presParOf" srcId="{0126BF01-E320-4D37-81CA-2CAC867C59CE}" destId="{2EA155F7-A5E2-4524-8976-02672490D8A9}" srcOrd="1" destOrd="0" presId="urn:microsoft.com/office/officeart/2008/layout/VerticalCurvedList"/>
    <dgm:cxn modelId="{7EBEBA88-E6A1-4AA8-9122-0CFF352DECD8}" type="presParOf" srcId="{0126BF01-E320-4D37-81CA-2CAC867C59CE}" destId="{DF8201B1-8F23-46BD-816B-A12E3CA49210}" srcOrd="2" destOrd="0" presId="urn:microsoft.com/office/officeart/2008/layout/VerticalCurvedList"/>
    <dgm:cxn modelId="{D3FE1742-39AF-4F37-92FD-AE53DE912B4F}" type="presParOf" srcId="{DF8201B1-8F23-46BD-816B-A12E3CA49210}" destId="{C8E089DB-7E2D-4F97-AB57-5182A6FCE7E5}" srcOrd="0" destOrd="0" presId="urn:microsoft.com/office/officeart/2008/layout/VerticalCurvedList"/>
    <dgm:cxn modelId="{85CCFCFE-3B61-4D09-AD32-0F4C7AEA7B4E}" type="presParOf" srcId="{0126BF01-E320-4D37-81CA-2CAC867C59CE}" destId="{10E541E0-E510-49A7-B4AA-DFB148923666}" srcOrd="3" destOrd="0" presId="urn:microsoft.com/office/officeart/2008/layout/VerticalCurvedList"/>
    <dgm:cxn modelId="{D651AABC-9119-4443-AC08-D51290AFC5DC}" type="presParOf" srcId="{0126BF01-E320-4D37-81CA-2CAC867C59CE}" destId="{FDDF34DD-7CA7-49D9-B005-CE4ACC650FB8}" srcOrd="4" destOrd="0" presId="urn:microsoft.com/office/officeart/2008/layout/VerticalCurvedList"/>
    <dgm:cxn modelId="{A324997E-2A33-4632-9047-C01736ABC75E}" type="presParOf" srcId="{FDDF34DD-7CA7-49D9-B005-CE4ACC650FB8}" destId="{87837BBD-5EDA-477F-99F4-17CFBEE14CE4}" srcOrd="0" destOrd="0" presId="urn:microsoft.com/office/officeart/2008/layout/VerticalCurvedList"/>
    <dgm:cxn modelId="{65671E51-BA0F-4F93-A7E4-24F8A81B5201}" type="presParOf" srcId="{0126BF01-E320-4D37-81CA-2CAC867C59CE}" destId="{67A24D0D-1B19-46AE-8B31-E93FF823E79C}" srcOrd="5" destOrd="0" presId="urn:microsoft.com/office/officeart/2008/layout/VerticalCurvedList"/>
    <dgm:cxn modelId="{8F83E5F1-0789-44AD-A5AD-27C4195B6F92}" type="presParOf" srcId="{0126BF01-E320-4D37-81CA-2CAC867C59CE}" destId="{9892A566-125E-41B9-85C5-79CA5DDA87A5}" srcOrd="6" destOrd="0" presId="urn:microsoft.com/office/officeart/2008/layout/VerticalCurvedList"/>
    <dgm:cxn modelId="{429DFE72-4402-4E03-A72E-897EBBDEA11E}" type="presParOf" srcId="{9892A566-125E-41B9-85C5-79CA5DDA87A5}" destId="{63A7D950-5190-4A15-AFBE-9309FCDD58FC}" srcOrd="0" destOrd="0" presId="urn:microsoft.com/office/officeart/2008/layout/VerticalCurvedList"/>
    <dgm:cxn modelId="{B929F9E4-C419-4FF9-98F6-6C12F9C5DD87}" type="presParOf" srcId="{0126BF01-E320-4D37-81CA-2CAC867C59CE}" destId="{E95214C2-8FE9-4ABA-923C-156DC30F9A91}" srcOrd="7" destOrd="0" presId="urn:microsoft.com/office/officeart/2008/layout/VerticalCurvedList"/>
    <dgm:cxn modelId="{2BE12D56-D48A-4420-BC02-80E175D8B875}" type="presParOf" srcId="{0126BF01-E320-4D37-81CA-2CAC867C59CE}" destId="{9C1EE15F-6F88-4D8D-BCDA-E8CE775B4BBF}" srcOrd="8" destOrd="0" presId="urn:microsoft.com/office/officeart/2008/layout/VerticalCurvedList"/>
    <dgm:cxn modelId="{C9828932-916A-41E0-A6C5-DC3B813A9B4E}" type="presParOf" srcId="{9C1EE15F-6F88-4D8D-BCDA-E8CE775B4BBF}" destId="{DE1B2B5A-FC5C-450A-B2D6-6918152D726B}" srcOrd="0" destOrd="0" presId="urn:microsoft.com/office/officeart/2008/layout/VerticalCurvedList"/>
    <dgm:cxn modelId="{70624878-C403-4D2A-B775-7F9656889427}" type="presParOf" srcId="{0126BF01-E320-4D37-81CA-2CAC867C59CE}" destId="{0C839665-D37E-41D2-9703-1CA3645C0F9B}" srcOrd="9" destOrd="0" presId="urn:microsoft.com/office/officeart/2008/layout/VerticalCurvedList"/>
    <dgm:cxn modelId="{1BDA8B56-3113-44B3-BD2D-95A0D0AC1076}" type="presParOf" srcId="{0126BF01-E320-4D37-81CA-2CAC867C59CE}" destId="{A7E7A9B2-8EB4-44C0-8706-D41F9AD573C8}" srcOrd="10" destOrd="0" presId="urn:microsoft.com/office/officeart/2008/layout/VerticalCurvedList"/>
    <dgm:cxn modelId="{CA4ADAD4-0DAF-46AC-8057-CC2E5E23D0A1}" type="presParOf" srcId="{A7E7A9B2-8EB4-44C0-8706-D41F9AD573C8}" destId="{9577AED7-63A6-4945-99C9-4F7CAE39DF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9EDD6-BBC1-49D2-8CD1-941BBE0F9BCE}">
      <dsp:nvSpPr>
        <dsp:cNvPr id="0" name=""/>
        <dsp:cNvSpPr/>
      </dsp:nvSpPr>
      <dsp:spPr>
        <a:xfrm>
          <a:off x="-5228827" y="-800901"/>
          <a:ext cx="6226810" cy="622681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41778-3AC4-4A32-BFD1-98FC5E37C801}">
      <dsp:nvSpPr>
        <dsp:cNvPr id="0" name=""/>
        <dsp:cNvSpPr/>
      </dsp:nvSpPr>
      <dsp:spPr>
        <a:xfrm>
          <a:off x="641951" y="462500"/>
          <a:ext cx="10324173" cy="9250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422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2900" kern="1200" dirty="0"/>
            <a:t>Suministrar normas de seguridad a los fabricantes de productos</a:t>
          </a:r>
        </a:p>
      </dsp:txBody>
      <dsp:txXfrm>
        <a:off x="641951" y="462500"/>
        <a:ext cx="10324173" cy="925001"/>
      </dsp:txXfrm>
    </dsp:sp>
    <dsp:sp modelId="{20FFE970-1C96-48F4-A5C6-2628EC8E8CFD}">
      <dsp:nvSpPr>
        <dsp:cNvPr id="0" name=""/>
        <dsp:cNvSpPr/>
      </dsp:nvSpPr>
      <dsp:spPr>
        <a:xfrm>
          <a:off x="63825" y="346875"/>
          <a:ext cx="1156252" cy="1156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E3A58-77C5-4D9C-90B9-F9EBE17F55CD}">
      <dsp:nvSpPr>
        <dsp:cNvPr id="0" name=""/>
        <dsp:cNvSpPr/>
      </dsp:nvSpPr>
      <dsp:spPr>
        <a:xfrm>
          <a:off x="978189" y="1850003"/>
          <a:ext cx="9987935" cy="925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422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2900" kern="1200" dirty="0"/>
            <a:t>Definir métricas de evaluación de certificación y de acreditación</a:t>
          </a:r>
        </a:p>
      </dsp:txBody>
      <dsp:txXfrm>
        <a:off x="978189" y="1850003"/>
        <a:ext cx="9987935" cy="925001"/>
      </dsp:txXfrm>
    </dsp:sp>
    <dsp:sp modelId="{DB5D0937-01FF-4787-9E47-931585857CB2}">
      <dsp:nvSpPr>
        <dsp:cNvPr id="0" name=""/>
        <dsp:cNvSpPr/>
      </dsp:nvSpPr>
      <dsp:spPr>
        <a:xfrm>
          <a:off x="400063" y="1734378"/>
          <a:ext cx="1156252" cy="1156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CC8C1-C447-4C0C-A800-F9054F9BEDA1}">
      <dsp:nvSpPr>
        <dsp:cNvPr id="0" name=""/>
        <dsp:cNvSpPr/>
      </dsp:nvSpPr>
      <dsp:spPr>
        <a:xfrm>
          <a:off x="641951" y="3237505"/>
          <a:ext cx="10324173" cy="925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422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2900" kern="1200" dirty="0"/>
            <a:t>Transmitir la confianza necesaria a los usuarios y consumidores</a:t>
          </a:r>
        </a:p>
      </dsp:txBody>
      <dsp:txXfrm>
        <a:off x="641951" y="3237505"/>
        <a:ext cx="10324173" cy="925001"/>
      </dsp:txXfrm>
    </dsp:sp>
    <dsp:sp modelId="{5AF570E1-58A1-4596-B656-E6323CE94D9B}">
      <dsp:nvSpPr>
        <dsp:cNvPr id="0" name=""/>
        <dsp:cNvSpPr/>
      </dsp:nvSpPr>
      <dsp:spPr>
        <a:xfrm>
          <a:off x="63825" y="3121880"/>
          <a:ext cx="1156252" cy="11562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B53E4-183A-432E-BBBE-622C5748A650}">
      <dsp:nvSpPr>
        <dsp:cNvPr id="0" name=""/>
        <dsp:cNvSpPr/>
      </dsp:nvSpPr>
      <dsp:spPr>
        <a:xfrm>
          <a:off x="-4740880" y="-726686"/>
          <a:ext cx="5646900" cy="5646900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AB48-CF2D-4B02-B00D-8AB9A06F6F5C}">
      <dsp:nvSpPr>
        <dsp:cNvPr id="0" name=""/>
        <dsp:cNvSpPr/>
      </dsp:nvSpPr>
      <dsp:spPr>
        <a:xfrm>
          <a:off x="582699" y="419352"/>
          <a:ext cx="4560268" cy="838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Perfil de protección</a:t>
          </a:r>
        </a:p>
      </dsp:txBody>
      <dsp:txXfrm>
        <a:off x="582699" y="419352"/>
        <a:ext cx="4560268" cy="838705"/>
      </dsp:txXfrm>
    </dsp:sp>
    <dsp:sp modelId="{22540D42-C778-4AE5-A6DD-DAB4DFBB830E}">
      <dsp:nvSpPr>
        <dsp:cNvPr id="0" name=""/>
        <dsp:cNvSpPr/>
      </dsp:nvSpPr>
      <dsp:spPr>
        <a:xfrm>
          <a:off x="58509" y="314514"/>
          <a:ext cx="1048381" cy="1048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677EE-1BE3-4A89-94F7-5DFA369EA2BD}">
      <dsp:nvSpPr>
        <dsp:cNvPr id="0" name=""/>
        <dsp:cNvSpPr/>
      </dsp:nvSpPr>
      <dsp:spPr>
        <a:xfrm>
          <a:off x="887569" y="1677410"/>
          <a:ext cx="4255399" cy="838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Declaración de seguridad</a:t>
          </a:r>
        </a:p>
      </dsp:txBody>
      <dsp:txXfrm>
        <a:off x="887569" y="1677410"/>
        <a:ext cx="4255399" cy="838705"/>
      </dsp:txXfrm>
    </dsp:sp>
    <dsp:sp modelId="{66B543FB-0150-4E7B-85DE-6DCC5D79339C}">
      <dsp:nvSpPr>
        <dsp:cNvPr id="0" name=""/>
        <dsp:cNvSpPr/>
      </dsp:nvSpPr>
      <dsp:spPr>
        <a:xfrm>
          <a:off x="363378" y="1572572"/>
          <a:ext cx="1048381" cy="1048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E026A-6482-47F1-AD96-D3C115036139}">
      <dsp:nvSpPr>
        <dsp:cNvPr id="0" name=""/>
        <dsp:cNvSpPr/>
      </dsp:nvSpPr>
      <dsp:spPr>
        <a:xfrm>
          <a:off x="582699" y="2935468"/>
          <a:ext cx="4560268" cy="8387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2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Objeto a evaluar</a:t>
          </a:r>
        </a:p>
      </dsp:txBody>
      <dsp:txXfrm>
        <a:off x="582699" y="2935468"/>
        <a:ext cx="4560268" cy="838705"/>
      </dsp:txXfrm>
    </dsp:sp>
    <dsp:sp modelId="{B142A29B-240D-4862-B096-4871A2053D6F}">
      <dsp:nvSpPr>
        <dsp:cNvPr id="0" name=""/>
        <dsp:cNvSpPr/>
      </dsp:nvSpPr>
      <dsp:spPr>
        <a:xfrm>
          <a:off x="58509" y="2830630"/>
          <a:ext cx="1048381" cy="1048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62A1A-E184-4C3B-A1AF-B3910193C35A}">
      <dsp:nvSpPr>
        <dsp:cNvPr id="0" name=""/>
        <dsp:cNvSpPr/>
      </dsp:nvSpPr>
      <dsp:spPr>
        <a:xfrm>
          <a:off x="-4883094" y="-748307"/>
          <a:ext cx="5815841" cy="5815841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7C303-604F-4DF0-90CD-0A0BD8F4899A}">
      <dsp:nvSpPr>
        <dsp:cNvPr id="0" name=""/>
        <dsp:cNvSpPr/>
      </dsp:nvSpPr>
      <dsp:spPr>
        <a:xfrm>
          <a:off x="599896" y="431922"/>
          <a:ext cx="4987621" cy="863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67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Evaluación del perfil de protección</a:t>
          </a:r>
        </a:p>
      </dsp:txBody>
      <dsp:txXfrm>
        <a:off x="599896" y="431922"/>
        <a:ext cx="4987621" cy="863845"/>
      </dsp:txXfrm>
    </dsp:sp>
    <dsp:sp modelId="{CAECA920-F4D3-44E6-8E4A-09AC810B8104}">
      <dsp:nvSpPr>
        <dsp:cNvPr id="0" name=""/>
        <dsp:cNvSpPr/>
      </dsp:nvSpPr>
      <dsp:spPr>
        <a:xfrm>
          <a:off x="59993" y="323942"/>
          <a:ext cx="1079806" cy="1079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4770F-5AD9-4AED-BB51-CE3F393C9C41}">
      <dsp:nvSpPr>
        <dsp:cNvPr id="0" name=""/>
        <dsp:cNvSpPr/>
      </dsp:nvSpPr>
      <dsp:spPr>
        <a:xfrm>
          <a:off x="913904" y="1727690"/>
          <a:ext cx="4673614" cy="863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67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Evaluación de la declaración de seguridad</a:t>
          </a:r>
        </a:p>
      </dsp:txBody>
      <dsp:txXfrm>
        <a:off x="913904" y="1727690"/>
        <a:ext cx="4673614" cy="863845"/>
      </dsp:txXfrm>
    </dsp:sp>
    <dsp:sp modelId="{4C611D72-1B0C-4974-8002-BAB8586F0982}">
      <dsp:nvSpPr>
        <dsp:cNvPr id="0" name=""/>
        <dsp:cNvSpPr/>
      </dsp:nvSpPr>
      <dsp:spPr>
        <a:xfrm>
          <a:off x="374000" y="1619710"/>
          <a:ext cx="1079806" cy="1079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621D2-8A23-41E0-B73E-33F5DDE3F168}">
      <dsp:nvSpPr>
        <dsp:cNvPr id="0" name=""/>
        <dsp:cNvSpPr/>
      </dsp:nvSpPr>
      <dsp:spPr>
        <a:xfrm>
          <a:off x="599896" y="3023458"/>
          <a:ext cx="4987621" cy="8638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677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Evaluación del objeto</a:t>
          </a:r>
        </a:p>
      </dsp:txBody>
      <dsp:txXfrm>
        <a:off x="599896" y="3023458"/>
        <a:ext cx="4987621" cy="863845"/>
      </dsp:txXfrm>
    </dsp:sp>
    <dsp:sp modelId="{3DD3D0D7-FCBF-48B0-9624-D10207C6ECC7}">
      <dsp:nvSpPr>
        <dsp:cNvPr id="0" name=""/>
        <dsp:cNvSpPr/>
      </dsp:nvSpPr>
      <dsp:spPr>
        <a:xfrm>
          <a:off x="59993" y="2915478"/>
          <a:ext cx="1079806" cy="1079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B6F30-4FC7-42C2-ABBA-837D252084BA}">
      <dsp:nvSpPr>
        <dsp:cNvPr id="0" name=""/>
        <dsp:cNvSpPr/>
      </dsp:nvSpPr>
      <dsp:spPr>
        <a:xfrm>
          <a:off x="-5336134" y="-817567"/>
          <a:ext cx="6357036" cy="6357036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5CAF5-3096-4E31-813E-BEF7B5CD79FA}">
      <dsp:nvSpPr>
        <dsp:cNvPr id="0" name=""/>
        <dsp:cNvSpPr/>
      </dsp:nvSpPr>
      <dsp:spPr>
        <a:xfrm>
          <a:off x="331241" y="214657"/>
          <a:ext cx="10635671" cy="429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61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Contribuir a la mejor identificación y ordenación de las normas de gestión de seguridad de la información</a:t>
          </a:r>
        </a:p>
      </dsp:txBody>
      <dsp:txXfrm>
        <a:off x="331241" y="214657"/>
        <a:ext cx="10635671" cy="429126"/>
      </dsp:txXfrm>
    </dsp:sp>
    <dsp:sp modelId="{EEED3153-F597-48E0-97BE-3814A9210FDB}">
      <dsp:nvSpPr>
        <dsp:cNvPr id="0" name=""/>
        <dsp:cNvSpPr/>
      </dsp:nvSpPr>
      <dsp:spPr>
        <a:xfrm>
          <a:off x="63037" y="161016"/>
          <a:ext cx="536408" cy="536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7EF1A-1B3F-450A-A698-DF3832F19C19}">
      <dsp:nvSpPr>
        <dsp:cNvPr id="0" name=""/>
        <dsp:cNvSpPr/>
      </dsp:nvSpPr>
      <dsp:spPr>
        <a:xfrm>
          <a:off x="719853" y="858725"/>
          <a:ext cx="10247058" cy="4291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61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Proporcionar un marco homogéneo de normas y directrices</a:t>
          </a:r>
        </a:p>
      </dsp:txBody>
      <dsp:txXfrm>
        <a:off x="719853" y="858725"/>
        <a:ext cx="10247058" cy="429126"/>
      </dsp:txXfrm>
    </dsp:sp>
    <dsp:sp modelId="{C588D69C-F9C0-44B3-95EA-70737325487E}">
      <dsp:nvSpPr>
        <dsp:cNvPr id="0" name=""/>
        <dsp:cNvSpPr/>
      </dsp:nvSpPr>
      <dsp:spPr>
        <a:xfrm>
          <a:off x="451649" y="805084"/>
          <a:ext cx="536408" cy="536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72EA7-7069-4303-A338-F57780908C15}">
      <dsp:nvSpPr>
        <dsp:cNvPr id="0" name=""/>
        <dsp:cNvSpPr/>
      </dsp:nvSpPr>
      <dsp:spPr>
        <a:xfrm>
          <a:off x="932811" y="1502320"/>
          <a:ext cx="10034100" cy="4291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61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Proporcionar requisitos, metodologías y técnicas de valoración</a:t>
          </a:r>
        </a:p>
      </dsp:txBody>
      <dsp:txXfrm>
        <a:off x="932811" y="1502320"/>
        <a:ext cx="10034100" cy="429126"/>
      </dsp:txXfrm>
    </dsp:sp>
    <dsp:sp modelId="{1E8B2850-600C-45D5-953B-B2858E0BDE28}">
      <dsp:nvSpPr>
        <dsp:cNvPr id="0" name=""/>
        <dsp:cNvSpPr/>
      </dsp:nvSpPr>
      <dsp:spPr>
        <a:xfrm>
          <a:off x="664607" y="1448679"/>
          <a:ext cx="536408" cy="536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57750-A365-47D7-9B64-4F3CDFB1F490}">
      <dsp:nvSpPr>
        <dsp:cNvPr id="0" name=""/>
        <dsp:cNvSpPr/>
      </dsp:nvSpPr>
      <dsp:spPr>
        <a:xfrm>
          <a:off x="1000807" y="2146387"/>
          <a:ext cx="9966105" cy="4291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61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Evitar el solapamiento de las normas y favorecer la armonización </a:t>
          </a:r>
        </a:p>
      </dsp:txBody>
      <dsp:txXfrm>
        <a:off x="1000807" y="2146387"/>
        <a:ext cx="9966105" cy="429126"/>
      </dsp:txXfrm>
    </dsp:sp>
    <dsp:sp modelId="{4568AEAE-FFB8-4C6A-A797-D69B2D711BFF}">
      <dsp:nvSpPr>
        <dsp:cNvPr id="0" name=""/>
        <dsp:cNvSpPr/>
      </dsp:nvSpPr>
      <dsp:spPr>
        <a:xfrm>
          <a:off x="732603" y="2092746"/>
          <a:ext cx="536408" cy="536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BD788-F6F7-4A33-8FBB-6A6707E2EE41}">
      <dsp:nvSpPr>
        <dsp:cNvPr id="0" name=""/>
        <dsp:cNvSpPr/>
      </dsp:nvSpPr>
      <dsp:spPr>
        <a:xfrm>
          <a:off x="932811" y="2790455"/>
          <a:ext cx="10034100" cy="4291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61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Alinearse con los principios generalmente aceptados relativos al gobierno de las organizaciones</a:t>
          </a:r>
        </a:p>
      </dsp:txBody>
      <dsp:txXfrm>
        <a:off x="932811" y="2790455"/>
        <a:ext cx="10034100" cy="429126"/>
      </dsp:txXfrm>
    </dsp:sp>
    <dsp:sp modelId="{FB9CF186-D5F5-493C-BBA8-62CABD71C1A5}">
      <dsp:nvSpPr>
        <dsp:cNvPr id="0" name=""/>
        <dsp:cNvSpPr/>
      </dsp:nvSpPr>
      <dsp:spPr>
        <a:xfrm>
          <a:off x="664607" y="2736814"/>
          <a:ext cx="536408" cy="536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89F7D-D7F8-4F2D-A2F9-3D4D694B1B62}">
      <dsp:nvSpPr>
        <dsp:cNvPr id="0" name=""/>
        <dsp:cNvSpPr/>
      </dsp:nvSpPr>
      <dsp:spPr>
        <a:xfrm>
          <a:off x="719853" y="3434050"/>
          <a:ext cx="10247058" cy="429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61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Seguir las directrices de seguridad y de privacidad de la OCDE</a:t>
          </a:r>
        </a:p>
      </dsp:txBody>
      <dsp:txXfrm>
        <a:off x="719853" y="3434050"/>
        <a:ext cx="10247058" cy="429126"/>
      </dsp:txXfrm>
    </dsp:sp>
    <dsp:sp modelId="{CD7806D4-1C89-4479-90C0-3E4E3FBD6EDF}">
      <dsp:nvSpPr>
        <dsp:cNvPr id="0" name=""/>
        <dsp:cNvSpPr/>
      </dsp:nvSpPr>
      <dsp:spPr>
        <a:xfrm>
          <a:off x="451649" y="3380409"/>
          <a:ext cx="536408" cy="536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204B0-482F-430E-97D5-93FBA1DC0A7D}">
      <dsp:nvSpPr>
        <dsp:cNvPr id="0" name=""/>
        <dsp:cNvSpPr/>
      </dsp:nvSpPr>
      <dsp:spPr>
        <a:xfrm>
          <a:off x="331241" y="4078117"/>
          <a:ext cx="10635671" cy="4291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61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tx1"/>
              </a:solidFill>
            </a:rPr>
            <a:t>Emplear un lenguaje y métodos comunes</a:t>
          </a:r>
        </a:p>
      </dsp:txBody>
      <dsp:txXfrm>
        <a:off x="331241" y="4078117"/>
        <a:ext cx="10635671" cy="429126"/>
      </dsp:txXfrm>
    </dsp:sp>
    <dsp:sp modelId="{01AFF91D-6D7C-4A46-8D4A-275814167D09}">
      <dsp:nvSpPr>
        <dsp:cNvPr id="0" name=""/>
        <dsp:cNvSpPr/>
      </dsp:nvSpPr>
      <dsp:spPr>
        <a:xfrm>
          <a:off x="63037" y="4024477"/>
          <a:ext cx="536408" cy="536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9FA9-BF66-42C4-ABA2-CB7865E8A971}">
      <dsp:nvSpPr>
        <dsp:cNvPr id="0" name=""/>
        <dsp:cNvSpPr/>
      </dsp:nvSpPr>
      <dsp:spPr>
        <a:xfrm>
          <a:off x="-5270835" y="-807253"/>
          <a:ext cx="6276448" cy="6276448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3E79-FCAC-4C29-AF08-F2BF9DE40A44}">
      <dsp:nvSpPr>
        <dsp:cNvPr id="0" name=""/>
        <dsp:cNvSpPr/>
      </dsp:nvSpPr>
      <dsp:spPr>
        <a:xfrm>
          <a:off x="439791" y="291278"/>
          <a:ext cx="10525527" cy="582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70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Definición del alcance del SGSI</a:t>
          </a:r>
        </a:p>
      </dsp:txBody>
      <dsp:txXfrm>
        <a:off x="439791" y="291278"/>
        <a:ext cx="10525527" cy="582929"/>
      </dsp:txXfrm>
    </dsp:sp>
    <dsp:sp modelId="{555C7F38-FB48-4F61-820F-EB8599CA6930}">
      <dsp:nvSpPr>
        <dsp:cNvPr id="0" name=""/>
        <dsp:cNvSpPr/>
      </dsp:nvSpPr>
      <dsp:spPr>
        <a:xfrm>
          <a:off x="75460" y="218411"/>
          <a:ext cx="728661" cy="728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9763A-E54E-436E-9ED0-CF4B2EBE464B}">
      <dsp:nvSpPr>
        <dsp:cNvPr id="0" name=""/>
        <dsp:cNvSpPr/>
      </dsp:nvSpPr>
      <dsp:spPr>
        <a:xfrm>
          <a:off x="857501" y="1165392"/>
          <a:ext cx="10107818" cy="5829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70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Establecimiento de las políticas de seguridad</a:t>
          </a:r>
        </a:p>
      </dsp:txBody>
      <dsp:txXfrm>
        <a:off x="857501" y="1165392"/>
        <a:ext cx="10107818" cy="582929"/>
      </dsp:txXfrm>
    </dsp:sp>
    <dsp:sp modelId="{7A5A82EE-3B87-42D4-A7E2-98AD30A17C54}">
      <dsp:nvSpPr>
        <dsp:cNvPr id="0" name=""/>
        <dsp:cNvSpPr/>
      </dsp:nvSpPr>
      <dsp:spPr>
        <a:xfrm>
          <a:off x="493170" y="1092525"/>
          <a:ext cx="728661" cy="728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464A-6002-4928-AE94-DC5AB0AC03AB}">
      <dsp:nvSpPr>
        <dsp:cNvPr id="0" name=""/>
        <dsp:cNvSpPr/>
      </dsp:nvSpPr>
      <dsp:spPr>
        <a:xfrm>
          <a:off x="985704" y="2039505"/>
          <a:ext cx="9979614" cy="5829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70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Preparación de un documento de seguridad </a:t>
          </a:r>
        </a:p>
      </dsp:txBody>
      <dsp:txXfrm>
        <a:off x="985704" y="2039505"/>
        <a:ext cx="9979614" cy="582929"/>
      </dsp:txXfrm>
    </dsp:sp>
    <dsp:sp modelId="{19BF4FD9-BAEB-411F-953F-FEC664A26DAD}">
      <dsp:nvSpPr>
        <dsp:cNvPr id="0" name=""/>
        <dsp:cNvSpPr/>
      </dsp:nvSpPr>
      <dsp:spPr>
        <a:xfrm>
          <a:off x="621374" y="1966639"/>
          <a:ext cx="728661" cy="728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FFC52-81B4-48F5-85DD-5691413E670E}">
      <dsp:nvSpPr>
        <dsp:cNvPr id="0" name=""/>
        <dsp:cNvSpPr/>
      </dsp:nvSpPr>
      <dsp:spPr>
        <a:xfrm>
          <a:off x="857501" y="2913619"/>
          <a:ext cx="10107818" cy="5829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70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Análisis y gestión de riesgos de forma sistemática </a:t>
          </a:r>
        </a:p>
      </dsp:txBody>
      <dsp:txXfrm>
        <a:off x="857501" y="2913619"/>
        <a:ext cx="10107818" cy="582929"/>
      </dsp:txXfrm>
    </dsp:sp>
    <dsp:sp modelId="{D43CA2CB-649A-486B-A12D-A13DA7936159}">
      <dsp:nvSpPr>
        <dsp:cNvPr id="0" name=""/>
        <dsp:cNvSpPr/>
      </dsp:nvSpPr>
      <dsp:spPr>
        <a:xfrm>
          <a:off x="493170" y="2840753"/>
          <a:ext cx="728661" cy="728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1F98D-03D5-4F04-8541-7CBF7E2FCB5C}">
      <dsp:nvSpPr>
        <dsp:cNvPr id="0" name=""/>
        <dsp:cNvSpPr/>
      </dsp:nvSpPr>
      <dsp:spPr>
        <a:xfrm>
          <a:off x="439791" y="3787733"/>
          <a:ext cx="10525527" cy="5829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70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Selección de controles y definición de objetivos de seguridad</a:t>
          </a:r>
        </a:p>
      </dsp:txBody>
      <dsp:txXfrm>
        <a:off x="439791" y="3787733"/>
        <a:ext cx="10525527" cy="582929"/>
      </dsp:txXfrm>
    </dsp:sp>
    <dsp:sp modelId="{C7281814-1E5E-4A52-83E5-228CF266409A}">
      <dsp:nvSpPr>
        <dsp:cNvPr id="0" name=""/>
        <dsp:cNvSpPr/>
      </dsp:nvSpPr>
      <dsp:spPr>
        <a:xfrm>
          <a:off x="75460" y="3714867"/>
          <a:ext cx="728661" cy="728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3F7AA-9278-41C5-AF63-4B77C6F4E5AC}">
      <dsp:nvSpPr>
        <dsp:cNvPr id="0" name=""/>
        <dsp:cNvSpPr/>
      </dsp:nvSpPr>
      <dsp:spPr>
        <a:xfrm>
          <a:off x="-5305571" y="-812910"/>
          <a:ext cx="6320651" cy="6320651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234EA-A6D7-437D-885B-0816C9A54290}">
      <dsp:nvSpPr>
        <dsp:cNvPr id="0" name=""/>
        <dsp:cNvSpPr/>
      </dsp:nvSpPr>
      <dsp:spPr>
        <a:xfrm>
          <a:off x="329342" y="213426"/>
          <a:ext cx="6049724" cy="4266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66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ISO/IEC 27007</a:t>
          </a:r>
        </a:p>
      </dsp:txBody>
      <dsp:txXfrm>
        <a:off x="329342" y="213426"/>
        <a:ext cx="6049724" cy="426666"/>
      </dsp:txXfrm>
    </dsp:sp>
    <dsp:sp modelId="{D3A63A85-9B14-456E-B162-058AC14B1E94}">
      <dsp:nvSpPr>
        <dsp:cNvPr id="0" name=""/>
        <dsp:cNvSpPr/>
      </dsp:nvSpPr>
      <dsp:spPr>
        <a:xfrm>
          <a:off x="62675" y="160093"/>
          <a:ext cx="533332" cy="5333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0E262-9349-45A3-BABF-D61329BD5359}">
      <dsp:nvSpPr>
        <dsp:cNvPr id="0" name=""/>
        <dsp:cNvSpPr/>
      </dsp:nvSpPr>
      <dsp:spPr>
        <a:xfrm>
          <a:off x="715726" y="853801"/>
          <a:ext cx="5663340" cy="4266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66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ISO/IEC 27008</a:t>
          </a:r>
        </a:p>
      </dsp:txBody>
      <dsp:txXfrm>
        <a:off x="715726" y="853801"/>
        <a:ext cx="5663340" cy="426666"/>
      </dsp:txXfrm>
    </dsp:sp>
    <dsp:sp modelId="{B6FE6D4B-7058-4057-8787-CD15A73A8B34}">
      <dsp:nvSpPr>
        <dsp:cNvPr id="0" name=""/>
        <dsp:cNvSpPr/>
      </dsp:nvSpPr>
      <dsp:spPr>
        <a:xfrm>
          <a:off x="449060" y="800468"/>
          <a:ext cx="533332" cy="5333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FFE4D-426B-47D5-86EA-5B0C6D13708F}">
      <dsp:nvSpPr>
        <dsp:cNvPr id="0" name=""/>
        <dsp:cNvSpPr/>
      </dsp:nvSpPr>
      <dsp:spPr>
        <a:xfrm>
          <a:off x="927463" y="1493707"/>
          <a:ext cx="5451603" cy="4266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66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ISO/IEC 27012</a:t>
          </a:r>
        </a:p>
      </dsp:txBody>
      <dsp:txXfrm>
        <a:off x="927463" y="1493707"/>
        <a:ext cx="5451603" cy="426666"/>
      </dsp:txXfrm>
    </dsp:sp>
    <dsp:sp modelId="{5973B71D-AFC9-4ACC-BD7B-76C29DB9CF73}">
      <dsp:nvSpPr>
        <dsp:cNvPr id="0" name=""/>
        <dsp:cNvSpPr/>
      </dsp:nvSpPr>
      <dsp:spPr>
        <a:xfrm>
          <a:off x="660797" y="1440373"/>
          <a:ext cx="533332" cy="5333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BB825-BC2D-409E-AA48-0D761115DEA9}">
      <dsp:nvSpPr>
        <dsp:cNvPr id="0" name=""/>
        <dsp:cNvSpPr/>
      </dsp:nvSpPr>
      <dsp:spPr>
        <a:xfrm>
          <a:off x="995069" y="2134081"/>
          <a:ext cx="5383997" cy="4266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66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ISO/IEC 27013</a:t>
          </a:r>
        </a:p>
      </dsp:txBody>
      <dsp:txXfrm>
        <a:off x="995069" y="2134081"/>
        <a:ext cx="5383997" cy="426666"/>
      </dsp:txXfrm>
    </dsp:sp>
    <dsp:sp modelId="{9CFA6A6A-185B-4B5C-9B55-13E85D03982E}">
      <dsp:nvSpPr>
        <dsp:cNvPr id="0" name=""/>
        <dsp:cNvSpPr/>
      </dsp:nvSpPr>
      <dsp:spPr>
        <a:xfrm>
          <a:off x="728402" y="2080748"/>
          <a:ext cx="533332" cy="5333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4DD0D-0111-4279-95FE-8878A92C7D64}">
      <dsp:nvSpPr>
        <dsp:cNvPr id="0" name=""/>
        <dsp:cNvSpPr/>
      </dsp:nvSpPr>
      <dsp:spPr>
        <a:xfrm>
          <a:off x="927463" y="2774456"/>
          <a:ext cx="5451603" cy="4266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66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ISO/IEC 27014</a:t>
          </a:r>
        </a:p>
      </dsp:txBody>
      <dsp:txXfrm>
        <a:off x="927463" y="2774456"/>
        <a:ext cx="5451603" cy="426666"/>
      </dsp:txXfrm>
    </dsp:sp>
    <dsp:sp modelId="{C7A3FC2E-0019-4613-8A80-62C3803C8127}">
      <dsp:nvSpPr>
        <dsp:cNvPr id="0" name=""/>
        <dsp:cNvSpPr/>
      </dsp:nvSpPr>
      <dsp:spPr>
        <a:xfrm>
          <a:off x="660797" y="2721123"/>
          <a:ext cx="533332" cy="5333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863EF-5BAC-4DBB-8469-DE4AA61476C9}">
      <dsp:nvSpPr>
        <dsp:cNvPr id="0" name=""/>
        <dsp:cNvSpPr/>
      </dsp:nvSpPr>
      <dsp:spPr>
        <a:xfrm>
          <a:off x="715726" y="3414362"/>
          <a:ext cx="5663340" cy="4266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66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ISO/IEC 27015</a:t>
          </a:r>
        </a:p>
      </dsp:txBody>
      <dsp:txXfrm>
        <a:off x="715726" y="3414362"/>
        <a:ext cx="5663340" cy="426666"/>
      </dsp:txXfrm>
    </dsp:sp>
    <dsp:sp modelId="{F98ED676-5C52-44DE-8E6B-DD0B0EFEFFD3}">
      <dsp:nvSpPr>
        <dsp:cNvPr id="0" name=""/>
        <dsp:cNvSpPr/>
      </dsp:nvSpPr>
      <dsp:spPr>
        <a:xfrm>
          <a:off x="449060" y="3361028"/>
          <a:ext cx="533332" cy="5333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5E3AF-36E6-4483-825A-583885D09CB3}">
      <dsp:nvSpPr>
        <dsp:cNvPr id="0" name=""/>
        <dsp:cNvSpPr/>
      </dsp:nvSpPr>
      <dsp:spPr>
        <a:xfrm>
          <a:off x="329342" y="4054736"/>
          <a:ext cx="6049724" cy="4266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866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ISO/IEC 27031 al ISO/IEC 27037  </a:t>
          </a:r>
        </a:p>
      </dsp:txBody>
      <dsp:txXfrm>
        <a:off x="329342" y="4054736"/>
        <a:ext cx="6049724" cy="426666"/>
      </dsp:txXfrm>
    </dsp:sp>
    <dsp:sp modelId="{D28EA5B4-5FFC-46D3-ABF2-5BE1DAC8F40A}">
      <dsp:nvSpPr>
        <dsp:cNvPr id="0" name=""/>
        <dsp:cNvSpPr/>
      </dsp:nvSpPr>
      <dsp:spPr>
        <a:xfrm>
          <a:off x="62675" y="4001403"/>
          <a:ext cx="533332" cy="5333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6213-E70A-441A-87DE-18285EF0A3ED}">
      <dsp:nvSpPr>
        <dsp:cNvPr id="0" name=""/>
        <dsp:cNvSpPr/>
      </dsp:nvSpPr>
      <dsp:spPr>
        <a:xfrm>
          <a:off x="0" y="270265"/>
          <a:ext cx="110299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387E-39CF-4673-A424-3347DF0202EC}">
      <dsp:nvSpPr>
        <dsp:cNvPr id="0" name=""/>
        <dsp:cNvSpPr/>
      </dsp:nvSpPr>
      <dsp:spPr>
        <a:xfrm>
          <a:off x="551497" y="78385"/>
          <a:ext cx="772096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>
              <a:solidFill>
                <a:schemeClr val="tx1"/>
              </a:solidFill>
            </a:rPr>
            <a:t>1. ISO/IEC 18014</a:t>
          </a:r>
        </a:p>
      </dsp:txBody>
      <dsp:txXfrm>
        <a:off x="570231" y="97119"/>
        <a:ext cx="7683497" cy="346292"/>
      </dsp:txXfrm>
    </dsp:sp>
    <dsp:sp modelId="{399C616C-DD72-4429-ADE4-72D3F9FDF053}">
      <dsp:nvSpPr>
        <dsp:cNvPr id="0" name=""/>
        <dsp:cNvSpPr/>
      </dsp:nvSpPr>
      <dsp:spPr>
        <a:xfrm>
          <a:off x="0" y="859945"/>
          <a:ext cx="110299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76E1B-6F65-4904-AA54-B3E301E460DA}">
      <dsp:nvSpPr>
        <dsp:cNvPr id="0" name=""/>
        <dsp:cNvSpPr/>
      </dsp:nvSpPr>
      <dsp:spPr>
        <a:xfrm>
          <a:off x="551497" y="668065"/>
          <a:ext cx="7720965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>
              <a:solidFill>
                <a:schemeClr val="tx1"/>
              </a:solidFill>
            </a:rPr>
            <a:t>2. ISO/IEC 18033</a:t>
          </a:r>
        </a:p>
      </dsp:txBody>
      <dsp:txXfrm>
        <a:off x="570231" y="686799"/>
        <a:ext cx="7683497" cy="346292"/>
      </dsp:txXfrm>
    </dsp:sp>
    <dsp:sp modelId="{D5B2F902-549F-4C26-A6CA-8DB954949A5E}">
      <dsp:nvSpPr>
        <dsp:cNvPr id="0" name=""/>
        <dsp:cNvSpPr/>
      </dsp:nvSpPr>
      <dsp:spPr>
        <a:xfrm>
          <a:off x="0" y="1449626"/>
          <a:ext cx="110299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316B5-C582-4CEE-9B5D-798F79E2C42C}">
      <dsp:nvSpPr>
        <dsp:cNvPr id="0" name=""/>
        <dsp:cNvSpPr/>
      </dsp:nvSpPr>
      <dsp:spPr>
        <a:xfrm>
          <a:off x="551497" y="1257746"/>
          <a:ext cx="7720965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>
              <a:solidFill>
                <a:schemeClr val="tx1"/>
              </a:solidFill>
            </a:rPr>
            <a:t>3. ISO/IEC 10118</a:t>
          </a:r>
        </a:p>
      </dsp:txBody>
      <dsp:txXfrm>
        <a:off x="570231" y="1276480"/>
        <a:ext cx="7683497" cy="346292"/>
      </dsp:txXfrm>
    </dsp:sp>
    <dsp:sp modelId="{3C66FEBA-9CB7-46E4-9048-49D1F612C3F9}">
      <dsp:nvSpPr>
        <dsp:cNvPr id="0" name=""/>
        <dsp:cNvSpPr/>
      </dsp:nvSpPr>
      <dsp:spPr>
        <a:xfrm>
          <a:off x="0" y="2039306"/>
          <a:ext cx="110299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7B85F-2486-4AA9-8DAB-1C329EA00F40}">
      <dsp:nvSpPr>
        <dsp:cNvPr id="0" name=""/>
        <dsp:cNvSpPr/>
      </dsp:nvSpPr>
      <dsp:spPr>
        <a:xfrm>
          <a:off x="551497" y="1847426"/>
          <a:ext cx="772096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>
              <a:solidFill>
                <a:schemeClr val="tx1"/>
              </a:solidFill>
            </a:rPr>
            <a:t>4. ISO/IEC 9796</a:t>
          </a:r>
        </a:p>
      </dsp:txBody>
      <dsp:txXfrm>
        <a:off x="570231" y="1866160"/>
        <a:ext cx="7683497" cy="346292"/>
      </dsp:txXfrm>
    </dsp:sp>
    <dsp:sp modelId="{69AB596A-18C5-4180-BD1B-CD9865027E69}">
      <dsp:nvSpPr>
        <dsp:cNvPr id="0" name=""/>
        <dsp:cNvSpPr/>
      </dsp:nvSpPr>
      <dsp:spPr>
        <a:xfrm>
          <a:off x="0" y="2628986"/>
          <a:ext cx="110299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7A91C-F279-47AB-A8DE-B5B4F3C1ABB5}">
      <dsp:nvSpPr>
        <dsp:cNvPr id="0" name=""/>
        <dsp:cNvSpPr/>
      </dsp:nvSpPr>
      <dsp:spPr>
        <a:xfrm>
          <a:off x="551497" y="2437106"/>
          <a:ext cx="7720965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>
              <a:solidFill>
                <a:schemeClr val="tx1"/>
              </a:solidFill>
            </a:rPr>
            <a:t>5. ISO/IEC 9798</a:t>
          </a:r>
        </a:p>
      </dsp:txBody>
      <dsp:txXfrm>
        <a:off x="570231" y="2455840"/>
        <a:ext cx="7683497" cy="346292"/>
      </dsp:txXfrm>
    </dsp:sp>
    <dsp:sp modelId="{239181B3-5808-40A9-9453-9AE7A0A3AD68}">
      <dsp:nvSpPr>
        <dsp:cNvPr id="0" name=""/>
        <dsp:cNvSpPr/>
      </dsp:nvSpPr>
      <dsp:spPr>
        <a:xfrm>
          <a:off x="0" y="3218666"/>
          <a:ext cx="110299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8C254-D9CC-4692-8B3C-931F70708081}">
      <dsp:nvSpPr>
        <dsp:cNvPr id="0" name=""/>
        <dsp:cNvSpPr/>
      </dsp:nvSpPr>
      <dsp:spPr>
        <a:xfrm>
          <a:off x="551497" y="3026786"/>
          <a:ext cx="772096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>
              <a:solidFill>
                <a:schemeClr val="tx1"/>
              </a:solidFill>
            </a:rPr>
            <a:t>6. ISO/IEC 15946</a:t>
          </a:r>
        </a:p>
      </dsp:txBody>
      <dsp:txXfrm>
        <a:off x="570231" y="3045520"/>
        <a:ext cx="7683497" cy="346292"/>
      </dsp:txXfrm>
    </dsp:sp>
    <dsp:sp modelId="{733E8C1B-697C-4F23-AED5-2F429C190275}">
      <dsp:nvSpPr>
        <dsp:cNvPr id="0" name=""/>
        <dsp:cNvSpPr/>
      </dsp:nvSpPr>
      <dsp:spPr>
        <a:xfrm>
          <a:off x="0" y="3808346"/>
          <a:ext cx="110299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6B385-2745-4DCF-A48B-E01B59B9320A}">
      <dsp:nvSpPr>
        <dsp:cNvPr id="0" name=""/>
        <dsp:cNvSpPr/>
      </dsp:nvSpPr>
      <dsp:spPr>
        <a:xfrm>
          <a:off x="551497" y="3616466"/>
          <a:ext cx="7720965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>
              <a:solidFill>
                <a:schemeClr val="tx1"/>
              </a:solidFill>
            </a:rPr>
            <a:t>7. ISO/IEC 11770</a:t>
          </a:r>
        </a:p>
      </dsp:txBody>
      <dsp:txXfrm>
        <a:off x="570231" y="3635200"/>
        <a:ext cx="7683497" cy="346292"/>
      </dsp:txXfrm>
    </dsp:sp>
    <dsp:sp modelId="{DAECA257-894C-4635-B6FF-71CA8872497F}">
      <dsp:nvSpPr>
        <dsp:cNvPr id="0" name=""/>
        <dsp:cNvSpPr/>
      </dsp:nvSpPr>
      <dsp:spPr>
        <a:xfrm>
          <a:off x="0" y="4398026"/>
          <a:ext cx="110299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E57E8-E3E1-4459-8532-85A44D9D4065}">
      <dsp:nvSpPr>
        <dsp:cNvPr id="0" name=""/>
        <dsp:cNvSpPr/>
      </dsp:nvSpPr>
      <dsp:spPr>
        <a:xfrm>
          <a:off x="551497" y="4206146"/>
          <a:ext cx="7720965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>
              <a:solidFill>
                <a:schemeClr val="tx1"/>
              </a:solidFill>
            </a:rPr>
            <a:t>8. ISO/IEC 13888</a:t>
          </a:r>
        </a:p>
      </dsp:txBody>
      <dsp:txXfrm>
        <a:off x="570231" y="4224880"/>
        <a:ext cx="7683497" cy="34629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52A66-703B-4728-93DD-7996A5FFFD20}">
      <dsp:nvSpPr>
        <dsp:cNvPr id="0" name=""/>
        <dsp:cNvSpPr/>
      </dsp:nvSpPr>
      <dsp:spPr>
        <a:xfrm>
          <a:off x="0" y="6455"/>
          <a:ext cx="5973473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1. Consultoría:</a:t>
          </a:r>
        </a:p>
      </dsp:txBody>
      <dsp:txXfrm>
        <a:off x="33127" y="39582"/>
        <a:ext cx="5907219" cy="612346"/>
      </dsp:txXfrm>
    </dsp:sp>
    <dsp:sp modelId="{60C62D92-E412-43CC-83D5-9DB3F5EEA565}">
      <dsp:nvSpPr>
        <dsp:cNvPr id="0" name=""/>
        <dsp:cNvSpPr/>
      </dsp:nvSpPr>
      <dsp:spPr>
        <a:xfrm>
          <a:off x="0" y="685055"/>
          <a:ext cx="5973473" cy="162080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8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 dirty="0"/>
            <a:t>Sera necesario determinar las </a:t>
          </a:r>
          <a:r>
            <a:rPr lang="es-ES" sz="2300" b="1" kern="1200" dirty="0"/>
            <a:t>acciones correctivas </a:t>
          </a:r>
          <a:r>
            <a:rPr lang="es-ES" sz="2300" kern="1200" dirty="0"/>
            <a:t>y las </a:t>
          </a:r>
          <a:r>
            <a:rPr lang="es-ES" sz="2300" b="1" kern="1200" dirty="0"/>
            <a:t>acciones preventivas </a:t>
          </a:r>
          <a:r>
            <a:rPr lang="es-ES" sz="2300" kern="1200" dirty="0"/>
            <a:t>que permiten eliminar la causa de no conformidades potenciales previniendo su ocurrencia.</a:t>
          </a:r>
        </a:p>
      </dsp:txBody>
      <dsp:txXfrm>
        <a:off x="0" y="685055"/>
        <a:ext cx="5973473" cy="1620809"/>
      </dsp:txXfrm>
    </dsp:sp>
    <dsp:sp modelId="{78CC770A-BF5B-4782-A69A-7FA6222355DF}">
      <dsp:nvSpPr>
        <dsp:cNvPr id="0" name=""/>
        <dsp:cNvSpPr/>
      </dsp:nvSpPr>
      <dsp:spPr>
        <a:xfrm>
          <a:off x="0" y="2305865"/>
          <a:ext cx="5973473" cy="678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2. Auditoria: (AENOR en España)</a:t>
          </a:r>
        </a:p>
      </dsp:txBody>
      <dsp:txXfrm>
        <a:off x="33127" y="2338992"/>
        <a:ext cx="5907219" cy="612346"/>
      </dsp:txXfrm>
    </dsp:sp>
    <dsp:sp modelId="{7D432727-B8F6-4425-8E67-6D029949677B}">
      <dsp:nvSpPr>
        <dsp:cNvPr id="0" name=""/>
        <dsp:cNvSpPr/>
      </dsp:nvSpPr>
      <dsp:spPr>
        <a:xfrm>
          <a:off x="0" y="2984465"/>
          <a:ext cx="5973473" cy="162080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8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 dirty="0"/>
            <a:t>Se encarga de revisar los distintos procesos y procedimientos de gestión de seguridad exigidos por la norma, así como de revisar la implantación de los distintos controles seleccionados. </a:t>
          </a:r>
        </a:p>
      </dsp:txBody>
      <dsp:txXfrm>
        <a:off x="0" y="2984465"/>
        <a:ext cx="5973473" cy="1620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031BC-8DA5-406D-BDBA-C3E0E04AC65F}">
      <dsp:nvSpPr>
        <dsp:cNvPr id="0" name=""/>
        <dsp:cNvSpPr/>
      </dsp:nvSpPr>
      <dsp:spPr>
        <a:xfrm>
          <a:off x="0" y="117203"/>
          <a:ext cx="11029950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2700" kern="1200" dirty="0"/>
            <a:t>Evaluación:</a:t>
          </a:r>
        </a:p>
      </dsp:txBody>
      <dsp:txXfrm>
        <a:off x="30842" y="148045"/>
        <a:ext cx="10968266" cy="570116"/>
      </dsp:txXfrm>
    </dsp:sp>
    <dsp:sp modelId="{8F395393-67C4-4D12-A683-CA82F9777604}">
      <dsp:nvSpPr>
        <dsp:cNvPr id="0" name=""/>
        <dsp:cNvSpPr/>
      </dsp:nvSpPr>
      <dsp:spPr>
        <a:xfrm>
          <a:off x="0" y="749003"/>
          <a:ext cx="11029950" cy="62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HN" sz="2100" kern="1200" dirty="0"/>
            <a:t>Consiste en el análisis de la capacidad de un determinado producto para proteger la información de acuerdo a unos criterios establecidos.</a:t>
          </a:r>
        </a:p>
      </dsp:txBody>
      <dsp:txXfrm>
        <a:off x="0" y="749003"/>
        <a:ext cx="11029950" cy="628762"/>
      </dsp:txXfrm>
    </dsp:sp>
    <dsp:sp modelId="{88BF210C-1860-4080-A3FD-AD38DB3DF725}">
      <dsp:nvSpPr>
        <dsp:cNvPr id="0" name=""/>
        <dsp:cNvSpPr/>
      </dsp:nvSpPr>
      <dsp:spPr>
        <a:xfrm>
          <a:off x="0" y="1377765"/>
          <a:ext cx="11029950" cy="631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2700" kern="1200" dirty="0"/>
            <a:t>Certificación</a:t>
          </a:r>
        </a:p>
      </dsp:txBody>
      <dsp:txXfrm>
        <a:off x="30842" y="1408607"/>
        <a:ext cx="10968266" cy="570116"/>
      </dsp:txXfrm>
    </dsp:sp>
    <dsp:sp modelId="{F1B9FCC6-6A75-4F21-9E26-8A14CBA190E4}">
      <dsp:nvSpPr>
        <dsp:cNvPr id="0" name=""/>
        <dsp:cNvSpPr/>
      </dsp:nvSpPr>
      <dsp:spPr>
        <a:xfrm>
          <a:off x="0" y="2009565"/>
          <a:ext cx="11029950" cy="62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HN" sz="2100" kern="1200" dirty="0"/>
            <a:t>Es el proceso que permite determinar la capacidad de un determinado producto para proteger la información de acuerdo a unos criterios establecidos.</a:t>
          </a:r>
        </a:p>
      </dsp:txBody>
      <dsp:txXfrm>
        <a:off x="0" y="2009565"/>
        <a:ext cx="11029950" cy="628762"/>
      </dsp:txXfrm>
    </dsp:sp>
    <dsp:sp modelId="{57FC4B00-A260-4365-BFC7-6E3D518896B0}">
      <dsp:nvSpPr>
        <dsp:cNvPr id="0" name=""/>
        <dsp:cNvSpPr/>
      </dsp:nvSpPr>
      <dsp:spPr>
        <a:xfrm>
          <a:off x="0" y="2638328"/>
          <a:ext cx="11029950" cy="631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2700" kern="1200" dirty="0"/>
            <a:t>Acreditación</a:t>
          </a:r>
        </a:p>
      </dsp:txBody>
      <dsp:txXfrm>
        <a:off x="30842" y="2669170"/>
        <a:ext cx="10968266" cy="570116"/>
      </dsp:txXfrm>
    </dsp:sp>
    <dsp:sp modelId="{EB644904-0EA3-450B-815B-A4A499D1BB0A}">
      <dsp:nvSpPr>
        <dsp:cNvPr id="0" name=""/>
        <dsp:cNvSpPr/>
      </dsp:nvSpPr>
      <dsp:spPr>
        <a:xfrm>
          <a:off x="0" y="3270128"/>
          <a:ext cx="11029950" cy="922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HN" sz="2100" kern="1200" dirty="0"/>
            <a:t>Permite valorar la capacidad de los sistemas informáticos para resistir, hasta un determinado nivel de confianza, accidentes o acciones maliciosas que puedan comprometer la confidencialidad, integridad, autenticidad y disponibilidad de la información que manejan</a:t>
          </a:r>
        </a:p>
      </dsp:txBody>
      <dsp:txXfrm>
        <a:off x="0" y="3270128"/>
        <a:ext cx="11029950" cy="922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92E86-AC4F-4D16-9433-B04FC5EFE701}">
      <dsp:nvSpPr>
        <dsp:cNvPr id="0" name=""/>
        <dsp:cNvSpPr/>
      </dsp:nvSpPr>
      <dsp:spPr>
        <a:xfrm rot="10800000">
          <a:off x="2256109" y="449"/>
          <a:ext cx="7334916" cy="163437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713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4200" kern="1200" dirty="0"/>
            <a:t>Comisión Electrotécnica Internacional (IEC) </a:t>
          </a:r>
        </a:p>
      </dsp:txBody>
      <dsp:txXfrm rot="10800000">
        <a:off x="2664702" y="449"/>
        <a:ext cx="6926323" cy="1634373"/>
      </dsp:txXfrm>
    </dsp:sp>
    <dsp:sp modelId="{4630A119-642B-4AAC-BE83-D80095042BAE}">
      <dsp:nvSpPr>
        <dsp:cNvPr id="0" name=""/>
        <dsp:cNvSpPr/>
      </dsp:nvSpPr>
      <dsp:spPr>
        <a:xfrm>
          <a:off x="1438923" y="449"/>
          <a:ext cx="1634373" cy="16343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CA5C7-E592-4BA4-AC23-7A2DB2189F9A}">
      <dsp:nvSpPr>
        <dsp:cNvPr id="0" name=""/>
        <dsp:cNvSpPr/>
      </dsp:nvSpPr>
      <dsp:spPr>
        <a:xfrm rot="10800000">
          <a:off x="2331072" y="1940727"/>
          <a:ext cx="7334916" cy="163437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713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4200" kern="1200" dirty="0"/>
            <a:t>Organización Internacional de normalización (ISO)</a:t>
          </a:r>
        </a:p>
      </dsp:txBody>
      <dsp:txXfrm rot="10800000">
        <a:off x="2739665" y="1940727"/>
        <a:ext cx="6926323" cy="1634373"/>
      </dsp:txXfrm>
    </dsp:sp>
    <dsp:sp modelId="{2414BFC8-3915-4496-B9CD-DFA0866CA1E4}">
      <dsp:nvSpPr>
        <dsp:cNvPr id="0" name=""/>
        <dsp:cNvSpPr/>
      </dsp:nvSpPr>
      <dsp:spPr>
        <a:xfrm>
          <a:off x="1438923" y="2043415"/>
          <a:ext cx="1634373" cy="163437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96BCB-1ED4-4F1A-B852-BA097BA058A1}">
      <dsp:nvSpPr>
        <dsp:cNvPr id="0" name=""/>
        <dsp:cNvSpPr/>
      </dsp:nvSpPr>
      <dsp:spPr>
        <a:xfrm>
          <a:off x="0" y="77172"/>
          <a:ext cx="1102995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3300" kern="1200" dirty="0"/>
            <a:t>Norma internacional (ISO/IEC)</a:t>
          </a:r>
        </a:p>
      </dsp:txBody>
      <dsp:txXfrm>
        <a:off x="37696" y="114868"/>
        <a:ext cx="10954558" cy="696808"/>
      </dsp:txXfrm>
    </dsp:sp>
    <dsp:sp modelId="{C3B9235D-B16F-4FC0-B4BB-315B39874C07}">
      <dsp:nvSpPr>
        <dsp:cNvPr id="0" name=""/>
        <dsp:cNvSpPr/>
      </dsp:nvSpPr>
      <dsp:spPr>
        <a:xfrm>
          <a:off x="0" y="849373"/>
          <a:ext cx="11029950" cy="1127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HN" sz="2600" kern="1200" dirty="0"/>
            <a:t>Norma elaborada por los miembros participantes en un comité técnico, subcomité o grupo de trabajo y aprobado por votación entre todos los participantes.</a:t>
          </a:r>
        </a:p>
      </dsp:txBody>
      <dsp:txXfrm>
        <a:off x="0" y="849373"/>
        <a:ext cx="11029950" cy="1127115"/>
      </dsp:txXfrm>
    </dsp:sp>
    <dsp:sp modelId="{48F3705D-D188-449F-8EA0-7355FB70965E}">
      <dsp:nvSpPr>
        <dsp:cNvPr id="0" name=""/>
        <dsp:cNvSpPr/>
      </dsp:nvSpPr>
      <dsp:spPr>
        <a:xfrm>
          <a:off x="0" y="1976488"/>
          <a:ext cx="11029950" cy="772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3300" kern="1200" dirty="0"/>
            <a:t>Informe técnico</a:t>
          </a:r>
        </a:p>
      </dsp:txBody>
      <dsp:txXfrm>
        <a:off x="37696" y="2014184"/>
        <a:ext cx="10954558" cy="696808"/>
      </dsp:txXfrm>
    </dsp:sp>
    <dsp:sp modelId="{EC2A8F7F-7B49-4420-A796-162D3D10AA95}">
      <dsp:nvSpPr>
        <dsp:cNvPr id="0" name=""/>
        <dsp:cNvSpPr/>
      </dsp:nvSpPr>
      <dsp:spPr>
        <a:xfrm>
          <a:off x="0" y="2748688"/>
          <a:ext cx="11029950" cy="146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HN" sz="2600" kern="1200" dirty="0"/>
            <a:t>Documento técnico elaborado para informar sobre los progresos técnicos de un tema determinado, dar recomendaciones sobre la ejecución de un trabajo y facilitar información y datos distintos a los que generalmente están contenidos en una norma.</a:t>
          </a:r>
        </a:p>
      </dsp:txBody>
      <dsp:txXfrm>
        <a:off x="0" y="2748688"/>
        <a:ext cx="11029950" cy="14686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5C201-B6F1-4874-8485-3F7CB95207CF}">
      <dsp:nvSpPr>
        <dsp:cNvPr id="0" name=""/>
        <dsp:cNvSpPr/>
      </dsp:nvSpPr>
      <dsp:spPr>
        <a:xfrm>
          <a:off x="4411979" y="1562"/>
          <a:ext cx="661797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HN" sz="2800" kern="1200" dirty="0"/>
            <a:t>Requisitos, servicios de seguridad y guías</a:t>
          </a:r>
        </a:p>
      </dsp:txBody>
      <dsp:txXfrm>
        <a:off x="4411979" y="107323"/>
        <a:ext cx="6300687" cy="634565"/>
      </dsp:txXfrm>
    </dsp:sp>
    <dsp:sp modelId="{8546EAA5-D1D7-4B24-BB94-157227B8B129}">
      <dsp:nvSpPr>
        <dsp:cNvPr id="0" name=""/>
        <dsp:cNvSpPr/>
      </dsp:nvSpPr>
      <dsp:spPr>
        <a:xfrm>
          <a:off x="0" y="1562"/>
          <a:ext cx="4411980" cy="84608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4400" kern="1200" dirty="0"/>
            <a:t>GT1</a:t>
          </a:r>
        </a:p>
      </dsp:txBody>
      <dsp:txXfrm>
        <a:off x="41303" y="42865"/>
        <a:ext cx="4329374" cy="763481"/>
      </dsp:txXfrm>
    </dsp:sp>
    <dsp:sp modelId="{FA995241-834D-4501-8729-5329C0627D8D}">
      <dsp:nvSpPr>
        <dsp:cNvPr id="0" name=""/>
        <dsp:cNvSpPr/>
      </dsp:nvSpPr>
      <dsp:spPr>
        <a:xfrm>
          <a:off x="4411979" y="932259"/>
          <a:ext cx="661797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761291"/>
            <a:satOff val="6692"/>
            <a:lumOff val="139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-1761291"/>
              <a:satOff val="6692"/>
              <a:lumOff val="13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HN" sz="2800" kern="1200" dirty="0"/>
            <a:t>Mecanismos y técnicas de seguridad</a:t>
          </a:r>
        </a:p>
      </dsp:txBody>
      <dsp:txXfrm>
        <a:off x="4411979" y="1038020"/>
        <a:ext cx="6300687" cy="634565"/>
      </dsp:txXfrm>
    </dsp:sp>
    <dsp:sp modelId="{8EB40FB2-FD82-44C3-817B-99DE7E9F5AC2}">
      <dsp:nvSpPr>
        <dsp:cNvPr id="0" name=""/>
        <dsp:cNvSpPr/>
      </dsp:nvSpPr>
      <dsp:spPr>
        <a:xfrm>
          <a:off x="198" y="939501"/>
          <a:ext cx="4411980" cy="846087"/>
        </a:xfrm>
        <a:prstGeom prst="roundRect">
          <a:avLst/>
        </a:prstGeom>
        <a:gradFill rotWithShape="0">
          <a:gsLst>
            <a:gs pos="0">
              <a:schemeClr val="accent4">
                <a:hueOff val="-1807362"/>
                <a:satOff val="8215"/>
                <a:lumOff val="49"/>
                <a:alphaOff val="0"/>
                <a:tint val="98000"/>
                <a:lumMod val="110000"/>
              </a:schemeClr>
            </a:gs>
            <a:gs pos="84000">
              <a:schemeClr val="accent4">
                <a:hueOff val="-1807362"/>
                <a:satOff val="8215"/>
                <a:lumOff val="4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4400" kern="1200" dirty="0"/>
            <a:t>GT2</a:t>
          </a:r>
        </a:p>
      </dsp:txBody>
      <dsp:txXfrm>
        <a:off x="41501" y="980804"/>
        <a:ext cx="4329374" cy="763481"/>
      </dsp:txXfrm>
    </dsp:sp>
    <dsp:sp modelId="{08389B5E-732A-4F2A-9EB0-E7EA82DC16AF}">
      <dsp:nvSpPr>
        <dsp:cNvPr id="0" name=""/>
        <dsp:cNvSpPr/>
      </dsp:nvSpPr>
      <dsp:spPr>
        <a:xfrm>
          <a:off x="4411979" y="1862955"/>
          <a:ext cx="661797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3522582"/>
            <a:satOff val="13383"/>
            <a:lumOff val="278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-3522582"/>
              <a:satOff val="13383"/>
              <a:lumOff val="27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HN" sz="2800" kern="1200" dirty="0"/>
            <a:t>Criterios de evaluación de la seguridad</a:t>
          </a:r>
        </a:p>
      </dsp:txBody>
      <dsp:txXfrm>
        <a:off x="4411979" y="1968716"/>
        <a:ext cx="6300687" cy="634565"/>
      </dsp:txXfrm>
    </dsp:sp>
    <dsp:sp modelId="{43CF12E2-B3BA-49E2-A07D-8967C234BD12}">
      <dsp:nvSpPr>
        <dsp:cNvPr id="0" name=""/>
        <dsp:cNvSpPr/>
      </dsp:nvSpPr>
      <dsp:spPr>
        <a:xfrm>
          <a:off x="0" y="1862955"/>
          <a:ext cx="4411980" cy="846087"/>
        </a:xfrm>
        <a:prstGeom prst="roundRect">
          <a:avLst/>
        </a:prstGeom>
        <a:gradFill rotWithShape="0">
          <a:gsLst>
            <a:gs pos="0">
              <a:schemeClr val="accent4">
                <a:hueOff val="-3614724"/>
                <a:satOff val="16430"/>
                <a:lumOff val="98"/>
                <a:alphaOff val="0"/>
                <a:tint val="98000"/>
                <a:lumMod val="110000"/>
              </a:schemeClr>
            </a:gs>
            <a:gs pos="84000">
              <a:schemeClr val="accent4">
                <a:hueOff val="-3614724"/>
                <a:satOff val="16430"/>
                <a:lumOff val="9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4400" kern="1200" dirty="0"/>
            <a:t>GT3</a:t>
          </a:r>
        </a:p>
      </dsp:txBody>
      <dsp:txXfrm>
        <a:off x="41303" y="1904258"/>
        <a:ext cx="4329374" cy="763481"/>
      </dsp:txXfrm>
    </dsp:sp>
    <dsp:sp modelId="{9337F91A-67C0-460F-8FC3-0C993F5BF4F9}">
      <dsp:nvSpPr>
        <dsp:cNvPr id="0" name=""/>
        <dsp:cNvSpPr/>
      </dsp:nvSpPr>
      <dsp:spPr>
        <a:xfrm>
          <a:off x="4411979" y="2793652"/>
          <a:ext cx="661797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5283873"/>
            <a:satOff val="20075"/>
            <a:lumOff val="416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-5283873"/>
              <a:satOff val="20075"/>
              <a:lumOff val="41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HN" sz="2800" kern="1200" dirty="0"/>
            <a:t>Servicios y controles de seguridad</a:t>
          </a:r>
        </a:p>
      </dsp:txBody>
      <dsp:txXfrm>
        <a:off x="4411979" y="2899413"/>
        <a:ext cx="6300687" cy="634565"/>
      </dsp:txXfrm>
    </dsp:sp>
    <dsp:sp modelId="{33D3C9E5-D9E3-4BB9-A118-CED82C179C90}">
      <dsp:nvSpPr>
        <dsp:cNvPr id="0" name=""/>
        <dsp:cNvSpPr/>
      </dsp:nvSpPr>
      <dsp:spPr>
        <a:xfrm>
          <a:off x="0" y="2793652"/>
          <a:ext cx="4411980" cy="846087"/>
        </a:xfrm>
        <a:prstGeom prst="roundRect">
          <a:avLst/>
        </a:prstGeom>
        <a:gradFill rotWithShape="0">
          <a:gsLst>
            <a:gs pos="0">
              <a:schemeClr val="accent4">
                <a:hueOff val="-5422086"/>
                <a:satOff val="24644"/>
                <a:lumOff val="146"/>
                <a:alphaOff val="0"/>
                <a:tint val="98000"/>
                <a:lumMod val="110000"/>
              </a:schemeClr>
            </a:gs>
            <a:gs pos="84000">
              <a:schemeClr val="accent4">
                <a:hueOff val="-5422086"/>
                <a:satOff val="24644"/>
                <a:lumOff val="14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4400" kern="1200" dirty="0"/>
            <a:t>GT4</a:t>
          </a:r>
        </a:p>
      </dsp:txBody>
      <dsp:txXfrm>
        <a:off x="41303" y="2834955"/>
        <a:ext cx="4329374" cy="763481"/>
      </dsp:txXfrm>
    </dsp:sp>
    <dsp:sp modelId="{F1FED1B5-6CF7-47F2-84FA-4FE98AF0D28B}">
      <dsp:nvSpPr>
        <dsp:cNvPr id="0" name=""/>
        <dsp:cNvSpPr/>
      </dsp:nvSpPr>
      <dsp:spPr>
        <a:xfrm>
          <a:off x="4411803" y="3680258"/>
          <a:ext cx="6617970" cy="8460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7045163"/>
            <a:satOff val="26767"/>
            <a:lumOff val="555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-7045163"/>
              <a:satOff val="26767"/>
              <a:lumOff val="5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HN" sz="2800" kern="1200" dirty="0"/>
            <a:t>Gestión de identidad y privacidad</a:t>
          </a:r>
        </a:p>
      </dsp:txBody>
      <dsp:txXfrm>
        <a:off x="4411803" y="3786019"/>
        <a:ext cx="6300687" cy="634565"/>
      </dsp:txXfrm>
    </dsp:sp>
    <dsp:sp modelId="{92503DA4-E598-4964-974E-AEC4BDADACD6}">
      <dsp:nvSpPr>
        <dsp:cNvPr id="0" name=""/>
        <dsp:cNvSpPr/>
      </dsp:nvSpPr>
      <dsp:spPr>
        <a:xfrm>
          <a:off x="0" y="3724348"/>
          <a:ext cx="4411980" cy="846087"/>
        </a:xfrm>
        <a:prstGeom prst="roundRect">
          <a:avLst/>
        </a:prstGeom>
        <a:gradFill rotWithShape="0">
          <a:gsLst>
            <a:gs pos="0">
              <a:schemeClr val="accent4">
                <a:hueOff val="-7229448"/>
                <a:satOff val="32859"/>
                <a:lumOff val="195"/>
                <a:alphaOff val="0"/>
                <a:tint val="98000"/>
                <a:lumMod val="110000"/>
              </a:schemeClr>
            </a:gs>
            <a:gs pos="84000">
              <a:schemeClr val="accent4">
                <a:hueOff val="-7229448"/>
                <a:satOff val="32859"/>
                <a:lumOff val="19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4400" kern="1200" dirty="0"/>
            <a:t>GT5</a:t>
          </a:r>
        </a:p>
      </dsp:txBody>
      <dsp:txXfrm>
        <a:off x="41303" y="3765651"/>
        <a:ext cx="4329374" cy="7634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D38B4-D157-4952-986E-74D092BED8D4}">
      <dsp:nvSpPr>
        <dsp:cNvPr id="0" name=""/>
        <dsp:cNvSpPr/>
      </dsp:nvSpPr>
      <dsp:spPr>
        <a:xfrm>
          <a:off x="0" y="921"/>
          <a:ext cx="11029950" cy="8448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TCSEC: Criterios de evaluación de sistemas informáticos de confianza  (D,C1,C2,B1,B2,B3 y A)</a:t>
          </a:r>
        </a:p>
      </dsp:txBody>
      <dsp:txXfrm>
        <a:off x="41243" y="42164"/>
        <a:ext cx="10947464" cy="762381"/>
      </dsp:txXfrm>
    </dsp:sp>
    <dsp:sp modelId="{0D76558C-E3C9-4727-8D36-D568F266A3CD}">
      <dsp:nvSpPr>
        <dsp:cNvPr id="0" name=""/>
        <dsp:cNvSpPr/>
      </dsp:nvSpPr>
      <dsp:spPr>
        <a:xfrm>
          <a:off x="0" y="845789"/>
          <a:ext cx="11029950" cy="488673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Un organismo dependiente de la agencia de seguridad nacional (NSA) responsable de la fiabilidad de los sistemas informáticos del gobierno de Estados Unidos.</a:t>
          </a:r>
        </a:p>
      </dsp:txBody>
      <dsp:txXfrm>
        <a:off x="0" y="845789"/>
        <a:ext cx="11029950" cy="488673"/>
      </dsp:txXfrm>
    </dsp:sp>
    <dsp:sp modelId="{E9427FC5-B4B5-44CD-AA1B-299D1E237170}">
      <dsp:nvSpPr>
        <dsp:cNvPr id="0" name=""/>
        <dsp:cNvSpPr/>
      </dsp:nvSpPr>
      <dsp:spPr>
        <a:xfrm>
          <a:off x="0" y="1334463"/>
          <a:ext cx="11029950" cy="8448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Federal </a:t>
          </a:r>
          <a:r>
            <a:rPr lang="es-ES" sz="2400" kern="1200" dirty="0" err="1"/>
            <a:t>Criteria</a:t>
          </a:r>
          <a:endParaRPr lang="es-ES" sz="2400" kern="1200" dirty="0"/>
        </a:p>
      </dsp:txBody>
      <dsp:txXfrm>
        <a:off x="41243" y="1375706"/>
        <a:ext cx="10947464" cy="762381"/>
      </dsp:txXfrm>
    </dsp:sp>
    <dsp:sp modelId="{B1A4B76F-2087-4BFB-BCBA-148D5112EBFC}">
      <dsp:nvSpPr>
        <dsp:cNvPr id="0" name=""/>
        <dsp:cNvSpPr/>
      </dsp:nvSpPr>
      <dsp:spPr>
        <a:xfrm>
          <a:off x="0" y="2179331"/>
          <a:ext cx="11029950" cy="263500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trata de una evolución de TCSEC presentada en el año 1992</a:t>
          </a:r>
        </a:p>
      </dsp:txBody>
      <dsp:txXfrm>
        <a:off x="0" y="2179331"/>
        <a:ext cx="11029950" cy="263500"/>
      </dsp:txXfrm>
    </dsp:sp>
    <dsp:sp modelId="{8CECDB0D-CAEA-4B09-857A-6D4B1CCCF599}">
      <dsp:nvSpPr>
        <dsp:cNvPr id="0" name=""/>
        <dsp:cNvSpPr/>
      </dsp:nvSpPr>
      <dsp:spPr>
        <a:xfrm>
          <a:off x="0" y="2442831"/>
          <a:ext cx="11029950" cy="8448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Fiscam</a:t>
          </a:r>
          <a:r>
            <a:rPr lang="es-ES" sz="2400" kern="1200" dirty="0"/>
            <a:t>: </a:t>
          </a:r>
        </a:p>
      </dsp:txBody>
      <dsp:txXfrm>
        <a:off x="41243" y="2484074"/>
        <a:ext cx="10947464" cy="762381"/>
      </dsp:txXfrm>
    </dsp:sp>
    <dsp:sp modelId="{856813B4-0BDF-4A64-9382-219F5C7E0356}">
      <dsp:nvSpPr>
        <dsp:cNvPr id="0" name=""/>
        <dsp:cNvSpPr/>
      </dsp:nvSpPr>
      <dsp:spPr>
        <a:xfrm>
          <a:off x="0" y="3287699"/>
          <a:ext cx="11029950" cy="263500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Estándar de auditoria y control de la seguridad de los sistemas de información federales</a:t>
          </a:r>
        </a:p>
      </dsp:txBody>
      <dsp:txXfrm>
        <a:off x="0" y="3287699"/>
        <a:ext cx="11029950" cy="263500"/>
      </dsp:txXfrm>
    </dsp:sp>
    <dsp:sp modelId="{293D7B0B-14CA-475E-93C6-1D0F0E7AD91F}">
      <dsp:nvSpPr>
        <dsp:cNvPr id="0" name=""/>
        <dsp:cNvSpPr/>
      </dsp:nvSpPr>
      <dsp:spPr>
        <a:xfrm>
          <a:off x="0" y="3551200"/>
          <a:ext cx="11029950" cy="8448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NIST SP 800</a:t>
          </a:r>
        </a:p>
      </dsp:txBody>
      <dsp:txXfrm>
        <a:off x="41243" y="3592443"/>
        <a:ext cx="10947464" cy="762381"/>
      </dsp:txXfrm>
    </dsp:sp>
    <dsp:sp modelId="{B92DAE1F-C021-4FF8-A9AD-39EAF179C801}">
      <dsp:nvSpPr>
        <dsp:cNvPr id="0" name=""/>
        <dsp:cNvSpPr/>
      </dsp:nvSpPr>
      <dsp:spPr>
        <a:xfrm>
          <a:off x="0" y="4396067"/>
          <a:ext cx="11029950" cy="263500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Un organismo que depende del departamento de comercio de Estados Unidos.</a:t>
          </a:r>
        </a:p>
      </dsp:txBody>
      <dsp:txXfrm>
        <a:off x="0" y="4396067"/>
        <a:ext cx="11029950" cy="263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DB111-431E-4C2A-B9CC-D83DFE64FE8B}">
      <dsp:nvSpPr>
        <dsp:cNvPr id="0" name=""/>
        <dsp:cNvSpPr/>
      </dsp:nvSpPr>
      <dsp:spPr>
        <a:xfrm>
          <a:off x="0" y="59369"/>
          <a:ext cx="11029950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ITSEC</a:t>
          </a:r>
        </a:p>
      </dsp:txBody>
      <dsp:txXfrm>
        <a:off x="31984" y="91353"/>
        <a:ext cx="10965982" cy="591232"/>
      </dsp:txXfrm>
    </dsp:sp>
    <dsp:sp modelId="{54F322C6-885E-45CF-87F2-686A379BC266}">
      <dsp:nvSpPr>
        <dsp:cNvPr id="0" name=""/>
        <dsp:cNvSpPr/>
      </dsp:nvSpPr>
      <dsp:spPr>
        <a:xfrm>
          <a:off x="0" y="714569"/>
          <a:ext cx="11029950" cy="463680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Los criterios de evaluación de la seguridad de las tecnologías de la información </a:t>
          </a:r>
        </a:p>
      </dsp:txBody>
      <dsp:txXfrm>
        <a:off x="0" y="714569"/>
        <a:ext cx="11029950" cy="463680"/>
      </dsp:txXfrm>
    </dsp:sp>
    <dsp:sp modelId="{20D349AD-762E-4B19-BD42-73A024687628}">
      <dsp:nvSpPr>
        <dsp:cNvPr id="0" name=""/>
        <dsp:cNvSpPr/>
      </dsp:nvSpPr>
      <dsp:spPr>
        <a:xfrm>
          <a:off x="0" y="1178249"/>
          <a:ext cx="11029950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ITSEM</a:t>
          </a:r>
        </a:p>
      </dsp:txBody>
      <dsp:txXfrm>
        <a:off x="31984" y="1210233"/>
        <a:ext cx="10965982" cy="591232"/>
      </dsp:txXfrm>
    </dsp:sp>
    <dsp:sp modelId="{320245B2-05AE-4EFC-842D-D7820A566B27}">
      <dsp:nvSpPr>
        <dsp:cNvPr id="0" name=""/>
        <dsp:cNvSpPr/>
      </dsp:nvSpPr>
      <dsp:spPr>
        <a:xfrm>
          <a:off x="0" y="1833449"/>
          <a:ext cx="11029950" cy="666540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Se trata de la metodología de evaluación que se ha definido correspondiente a los criterios ITSEC</a:t>
          </a:r>
        </a:p>
      </dsp:txBody>
      <dsp:txXfrm>
        <a:off x="0" y="1833449"/>
        <a:ext cx="11029950" cy="666540"/>
      </dsp:txXfrm>
    </dsp:sp>
    <dsp:sp modelId="{61406876-A738-4713-A2B2-AD1782B6C3CA}">
      <dsp:nvSpPr>
        <dsp:cNvPr id="0" name=""/>
        <dsp:cNvSpPr/>
      </dsp:nvSpPr>
      <dsp:spPr>
        <a:xfrm>
          <a:off x="0" y="2499989"/>
          <a:ext cx="11029950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Agencia europea de seguridad de la información y las redes</a:t>
          </a:r>
        </a:p>
      </dsp:txBody>
      <dsp:txXfrm>
        <a:off x="31984" y="2531973"/>
        <a:ext cx="10965982" cy="591232"/>
      </dsp:txXfrm>
    </dsp:sp>
    <dsp:sp modelId="{1479AE37-D6CE-4E2C-B821-9D30CFED7F75}">
      <dsp:nvSpPr>
        <dsp:cNvPr id="0" name=""/>
        <dsp:cNvSpPr/>
      </dsp:nvSpPr>
      <dsp:spPr>
        <a:xfrm>
          <a:off x="0" y="3155189"/>
          <a:ext cx="11029950" cy="463680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ENISA</a:t>
          </a:r>
        </a:p>
      </dsp:txBody>
      <dsp:txXfrm>
        <a:off x="0" y="3155189"/>
        <a:ext cx="11029950" cy="463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496BA-D889-439D-AA43-BA25B89BDB4D}">
      <dsp:nvSpPr>
        <dsp:cNvPr id="0" name=""/>
        <dsp:cNvSpPr/>
      </dsp:nvSpPr>
      <dsp:spPr>
        <a:xfrm>
          <a:off x="-5367200" y="-822300"/>
          <a:ext cx="6394020" cy="6394020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43E61-AFE4-4EB1-9D75-C634C8857D0B}">
      <dsp:nvSpPr>
        <dsp:cNvPr id="0" name=""/>
        <dsp:cNvSpPr/>
      </dsp:nvSpPr>
      <dsp:spPr>
        <a:xfrm>
          <a:off x="333171" y="215908"/>
          <a:ext cx="10633373" cy="4316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60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ISO/IEC 13335 (Directrices para la Gestión de la seguridad).</a:t>
          </a:r>
        </a:p>
      </dsp:txBody>
      <dsp:txXfrm>
        <a:off x="333171" y="215908"/>
        <a:ext cx="10633373" cy="431627"/>
      </dsp:txXfrm>
    </dsp:sp>
    <dsp:sp modelId="{DEE810F6-82D1-45DF-BBAC-F3A4B008FF05}">
      <dsp:nvSpPr>
        <dsp:cNvPr id="0" name=""/>
        <dsp:cNvSpPr/>
      </dsp:nvSpPr>
      <dsp:spPr>
        <a:xfrm>
          <a:off x="63404" y="161955"/>
          <a:ext cx="539534" cy="539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43096-3357-4414-8C92-649D7D8A9E94}">
      <dsp:nvSpPr>
        <dsp:cNvPr id="0" name=""/>
        <dsp:cNvSpPr/>
      </dsp:nvSpPr>
      <dsp:spPr>
        <a:xfrm>
          <a:off x="724049" y="863729"/>
          <a:ext cx="10242496" cy="4316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60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ISO/IEC 15408 (Criterios comunes para la evaluación de determinados productos de seguridad)</a:t>
          </a:r>
        </a:p>
      </dsp:txBody>
      <dsp:txXfrm>
        <a:off x="724049" y="863729"/>
        <a:ext cx="10242496" cy="431627"/>
      </dsp:txXfrm>
    </dsp:sp>
    <dsp:sp modelId="{B957FA8E-9E9E-4BA5-B19C-4CF801B5A6B7}">
      <dsp:nvSpPr>
        <dsp:cNvPr id="0" name=""/>
        <dsp:cNvSpPr/>
      </dsp:nvSpPr>
      <dsp:spPr>
        <a:xfrm>
          <a:off x="454282" y="809776"/>
          <a:ext cx="539534" cy="539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A8056-E177-4CE8-B8FB-31C39A4C418A}">
      <dsp:nvSpPr>
        <dsp:cNvPr id="0" name=""/>
        <dsp:cNvSpPr/>
      </dsp:nvSpPr>
      <dsp:spPr>
        <a:xfrm>
          <a:off x="938247" y="1511075"/>
          <a:ext cx="10028297" cy="4316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60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ISO/IEC 17799 (Gestión de la seguridad de la información, código de buenas practicas)</a:t>
          </a:r>
        </a:p>
      </dsp:txBody>
      <dsp:txXfrm>
        <a:off x="938247" y="1511075"/>
        <a:ext cx="10028297" cy="431627"/>
      </dsp:txXfrm>
    </dsp:sp>
    <dsp:sp modelId="{CBC5F17C-F747-41DB-AC8C-038103593FE2}">
      <dsp:nvSpPr>
        <dsp:cNvPr id="0" name=""/>
        <dsp:cNvSpPr/>
      </dsp:nvSpPr>
      <dsp:spPr>
        <a:xfrm>
          <a:off x="668480" y="1457122"/>
          <a:ext cx="539534" cy="539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9C4A2-41B0-4041-9A64-8915CAA95F78}">
      <dsp:nvSpPr>
        <dsp:cNvPr id="0" name=""/>
        <dsp:cNvSpPr/>
      </dsp:nvSpPr>
      <dsp:spPr>
        <a:xfrm>
          <a:off x="1006639" y="2158896"/>
          <a:ext cx="9959905" cy="4316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60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ISO/IEC 18045 (Describe las acciones  que debe llevar a cabo el evaluador)</a:t>
          </a:r>
        </a:p>
      </dsp:txBody>
      <dsp:txXfrm>
        <a:off x="1006639" y="2158896"/>
        <a:ext cx="9959905" cy="431627"/>
      </dsp:txXfrm>
    </dsp:sp>
    <dsp:sp modelId="{A41838A1-5A7C-4D69-BDC4-D1006E3F648E}">
      <dsp:nvSpPr>
        <dsp:cNvPr id="0" name=""/>
        <dsp:cNvSpPr/>
      </dsp:nvSpPr>
      <dsp:spPr>
        <a:xfrm>
          <a:off x="736872" y="2104942"/>
          <a:ext cx="539534" cy="539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EA78E-840F-47E6-8D51-1066857DB6B0}">
      <dsp:nvSpPr>
        <dsp:cNvPr id="0" name=""/>
        <dsp:cNvSpPr/>
      </dsp:nvSpPr>
      <dsp:spPr>
        <a:xfrm>
          <a:off x="938247" y="2806717"/>
          <a:ext cx="10028297" cy="43162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60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ISO/IEC 21827 (Ingeniería de la seguridad de los sistemas)</a:t>
          </a:r>
        </a:p>
      </dsp:txBody>
      <dsp:txXfrm>
        <a:off x="938247" y="2806717"/>
        <a:ext cx="10028297" cy="431627"/>
      </dsp:txXfrm>
    </dsp:sp>
    <dsp:sp modelId="{5407C2D7-C6F4-4E81-9F76-5D326BFA620B}">
      <dsp:nvSpPr>
        <dsp:cNvPr id="0" name=""/>
        <dsp:cNvSpPr/>
      </dsp:nvSpPr>
      <dsp:spPr>
        <a:xfrm>
          <a:off x="668480" y="2752763"/>
          <a:ext cx="539534" cy="539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530FF-8032-4E00-AD68-2A36136D4EE8}">
      <dsp:nvSpPr>
        <dsp:cNvPr id="0" name=""/>
        <dsp:cNvSpPr/>
      </dsp:nvSpPr>
      <dsp:spPr>
        <a:xfrm>
          <a:off x="724049" y="3454063"/>
          <a:ext cx="10242496" cy="4316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60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ISO/IEC 27001 (Requisitos para los sistemas de gestión de seguridad de la información)</a:t>
          </a:r>
        </a:p>
      </dsp:txBody>
      <dsp:txXfrm>
        <a:off x="724049" y="3454063"/>
        <a:ext cx="10242496" cy="431627"/>
      </dsp:txXfrm>
    </dsp:sp>
    <dsp:sp modelId="{4FC162B3-9EA6-4393-B6D4-4C1B4B52285F}">
      <dsp:nvSpPr>
        <dsp:cNvPr id="0" name=""/>
        <dsp:cNvSpPr/>
      </dsp:nvSpPr>
      <dsp:spPr>
        <a:xfrm>
          <a:off x="454282" y="3400109"/>
          <a:ext cx="539534" cy="539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E6DA-7C64-4208-A8BD-42E76E9E2B76}">
      <dsp:nvSpPr>
        <dsp:cNvPr id="0" name=""/>
        <dsp:cNvSpPr/>
      </dsp:nvSpPr>
      <dsp:spPr>
        <a:xfrm>
          <a:off x="333171" y="4101884"/>
          <a:ext cx="10633373" cy="4316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60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ISO 31000 (</a:t>
          </a:r>
          <a:r>
            <a:rPr lang="es-ES" sz="1900" kern="1200" dirty="0" err="1"/>
            <a:t>Risk</a:t>
          </a:r>
          <a:r>
            <a:rPr lang="es-ES" sz="1900" kern="1200" dirty="0"/>
            <a:t> </a:t>
          </a:r>
          <a:r>
            <a:rPr lang="es-ES" sz="1900" kern="1200" dirty="0" err="1"/>
            <a:t>management</a:t>
          </a:r>
          <a:r>
            <a:rPr lang="es-ES" sz="1900" kern="1200" dirty="0"/>
            <a:t>, </a:t>
          </a:r>
          <a:r>
            <a:rPr lang="es-ES" sz="1900" kern="1200" dirty="0" err="1"/>
            <a:t>principles</a:t>
          </a:r>
          <a:r>
            <a:rPr lang="es-ES" sz="1900" kern="1200" dirty="0"/>
            <a:t> and </a:t>
          </a:r>
          <a:r>
            <a:rPr lang="es-ES" sz="1900" kern="1200" dirty="0" err="1"/>
            <a:t>guidelines</a:t>
          </a:r>
          <a:r>
            <a:rPr lang="es-ES" sz="1900" kern="1200" dirty="0"/>
            <a:t>) </a:t>
          </a:r>
        </a:p>
      </dsp:txBody>
      <dsp:txXfrm>
        <a:off x="333171" y="4101884"/>
        <a:ext cx="10633373" cy="431627"/>
      </dsp:txXfrm>
    </dsp:sp>
    <dsp:sp modelId="{7DC03AE2-7EB8-40F1-ADA9-0E0EE519F776}">
      <dsp:nvSpPr>
        <dsp:cNvPr id="0" name=""/>
        <dsp:cNvSpPr/>
      </dsp:nvSpPr>
      <dsp:spPr>
        <a:xfrm>
          <a:off x="63404" y="4047930"/>
          <a:ext cx="539534" cy="5395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496BA-D889-439D-AA43-BA25B89BDB4D}">
      <dsp:nvSpPr>
        <dsp:cNvPr id="0" name=""/>
        <dsp:cNvSpPr/>
      </dsp:nvSpPr>
      <dsp:spPr>
        <a:xfrm>
          <a:off x="-5369807" y="-822300"/>
          <a:ext cx="6394020" cy="6394020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155F7-A5E2-4524-8976-02672490D8A9}">
      <dsp:nvSpPr>
        <dsp:cNvPr id="0" name=""/>
        <dsp:cNvSpPr/>
      </dsp:nvSpPr>
      <dsp:spPr>
        <a:xfrm>
          <a:off x="447875" y="296743"/>
          <a:ext cx="10516062" cy="5938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38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ISO/IEC 31010 (</a:t>
          </a:r>
          <a:r>
            <a:rPr lang="es-ES" sz="1800" kern="1200" dirty="0" err="1"/>
            <a:t>Risk</a:t>
          </a:r>
          <a:r>
            <a:rPr lang="es-ES" sz="1800" kern="1200" dirty="0"/>
            <a:t> </a:t>
          </a:r>
          <a:r>
            <a:rPr lang="es-ES" sz="1800" kern="1200" dirty="0" err="1"/>
            <a:t>management-risk</a:t>
          </a:r>
          <a:r>
            <a:rPr lang="es-ES" sz="1800" kern="1200" dirty="0"/>
            <a:t> </a:t>
          </a:r>
          <a:r>
            <a:rPr lang="es-ES" sz="1800" kern="1200" dirty="0" err="1"/>
            <a:t>assessment</a:t>
          </a:r>
          <a:r>
            <a:rPr lang="es-ES" sz="1800" kern="1200" dirty="0"/>
            <a:t> </a:t>
          </a:r>
          <a:r>
            <a:rPr lang="es-ES" sz="1800" kern="1200" dirty="0" err="1"/>
            <a:t>techniques</a:t>
          </a:r>
          <a:r>
            <a:rPr lang="es-ES" sz="1800" kern="1200" dirty="0"/>
            <a:t>)</a:t>
          </a:r>
        </a:p>
      </dsp:txBody>
      <dsp:txXfrm>
        <a:off x="447875" y="296743"/>
        <a:ext cx="10516062" cy="593867"/>
      </dsp:txXfrm>
    </dsp:sp>
    <dsp:sp modelId="{C8E089DB-7E2D-4F97-AB57-5182A6FCE7E5}">
      <dsp:nvSpPr>
        <dsp:cNvPr id="0" name=""/>
        <dsp:cNvSpPr/>
      </dsp:nvSpPr>
      <dsp:spPr>
        <a:xfrm>
          <a:off x="76708" y="222510"/>
          <a:ext cx="742334" cy="742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541E0-E510-49A7-B4AA-DFB148923666}">
      <dsp:nvSpPr>
        <dsp:cNvPr id="0" name=""/>
        <dsp:cNvSpPr/>
      </dsp:nvSpPr>
      <dsp:spPr>
        <a:xfrm>
          <a:off x="873423" y="1187260"/>
          <a:ext cx="10090514" cy="5938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38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ISM3 (Modelo de madurez de la gestión de la seguridad de la información)</a:t>
          </a:r>
        </a:p>
      </dsp:txBody>
      <dsp:txXfrm>
        <a:off x="873423" y="1187260"/>
        <a:ext cx="10090514" cy="593867"/>
      </dsp:txXfrm>
    </dsp:sp>
    <dsp:sp modelId="{87837BBD-5EDA-477F-99F4-17CFBEE14CE4}">
      <dsp:nvSpPr>
        <dsp:cNvPr id="0" name=""/>
        <dsp:cNvSpPr/>
      </dsp:nvSpPr>
      <dsp:spPr>
        <a:xfrm>
          <a:off x="502256" y="1113026"/>
          <a:ext cx="742334" cy="742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24D0D-1B19-46AE-8B31-E93FF823E79C}">
      <dsp:nvSpPr>
        <dsp:cNvPr id="0" name=""/>
        <dsp:cNvSpPr/>
      </dsp:nvSpPr>
      <dsp:spPr>
        <a:xfrm>
          <a:off x="1004032" y="2077776"/>
          <a:ext cx="9959905" cy="5938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38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COBIT (Requerimientos de seguridad establecidos por la ISACA</a:t>
          </a:r>
        </a:p>
      </dsp:txBody>
      <dsp:txXfrm>
        <a:off x="1004032" y="2077776"/>
        <a:ext cx="9959905" cy="593867"/>
      </dsp:txXfrm>
    </dsp:sp>
    <dsp:sp modelId="{63A7D950-5190-4A15-AFBE-9309FCDD58FC}">
      <dsp:nvSpPr>
        <dsp:cNvPr id="0" name=""/>
        <dsp:cNvSpPr/>
      </dsp:nvSpPr>
      <dsp:spPr>
        <a:xfrm>
          <a:off x="632865" y="2003542"/>
          <a:ext cx="742334" cy="742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214C2-8FE9-4ABA-923C-156DC30F9A91}">
      <dsp:nvSpPr>
        <dsp:cNvPr id="0" name=""/>
        <dsp:cNvSpPr/>
      </dsp:nvSpPr>
      <dsp:spPr>
        <a:xfrm>
          <a:off x="873423" y="2968292"/>
          <a:ext cx="10090514" cy="5938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38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RFC 2196 (Constituye un manual de seguridad con una serie de directrices aplicables al desarrollo y explotación de un </a:t>
          </a:r>
          <a:r>
            <a:rPr lang="es-ES" sz="1800" kern="1200" dirty="0" err="1"/>
            <a:t>website</a:t>
          </a:r>
          <a:r>
            <a:rPr lang="es-ES" sz="1800" kern="1200" dirty="0"/>
            <a:t> en internet) </a:t>
          </a:r>
        </a:p>
      </dsp:txBody>
      <dsp:txXfrm>
        <a:off x="873423" y="2968292"/>
        <a:ext cx="10090514" cy="593867"/>
      </dsp:txXfrm>
    </dsp:sp>
    <dsp:sp modelId="{DE1B2B5A-FC5C-450A-B2D6-6918152D726B}">
      <dsp:nvSpPr>
        <dsp:cNvPr id="0" name=""/>
        <dsp:cNvSpPr/>
      </dsp:nvSpPr>
      <dsp:spPr>
        <a:xfrm>
          <a:off x="502256" y="2894059"/>
          <a:ext cx="742334" cy="742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39665-D37E-41D2-9703-1CA3645C0F9B}">
      <dsp:nvSpPr>
        <dsp:cNvPr id="0" name=""/>
        <dsp:cNvSpPr/>
      </dsp:nvSpPr>
      <dsp:spPr>
        <a:xfrm>
          <a:off x="447875" y="3858808"/>
          <a:ext cx="10516062" cy="5938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138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OCTAVE (Evaluación de vulnerabilidades , activos y amenazas criticas)</a:t>
          </a:r>
        </a:p>
      </dsp:txBody>
      <dsp:txXfrm>
        <a:off x="447875" y="3858808"/>
        <a:ext cx="10516062" cy="593867"/>
      </dsp:txXfrm>
    </dsp:sp>
    <dsp:sp modelId="{9577AED7-63A6-4945-99C9-4F7CAE39DF6E}">
      <dsp:nvSpPr>
        <dsp:cNvPr id="0" name=""/>
        <dsp:cNvSpPr/>
      </dsp:nvSpPr>
      <dsp:spPr>
        <a:xfrm>
          <a:off x="76708" y="3784575"/>
          <a:ext cx="742334" cy="742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3 partes:</a:t>
            </a:r>
          </a:p>
          <a:p>
            <a:r>
              <a:rPr lang="es-HN" dirty="0"/>
              <a:t>Parte 1: estructura común y desarrollo de un lenguaje para expresar los requisitos de seguridad de los productos</a:t>
            </a:r>
            <a:r>
              <a:rPr lang="es-HN" baseline="0" dirty="0"/>
              <a:t> y sistemas informáticos.</a:t>
            </a:r>
          </a:p>
          <a:p>
            <a:r>
              <a:rPr lang="es-HN" baseline="0" dirty="0"/>
              <a:t>Parte 2: Catálogos de componentes y de paquetes de requisitos de seguridad funcionales.</a:t>
            </a:r>
          </a:p>
          <a:p>
            <a:r>
              <a:rPr lang="es-HN" baseline="0" dirty="0"/>
              <a:t>Parte 3: Catálogos de componentes y de paquetes de requisitos de aseguramiento</a:t>
            </a:r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14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112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Cabe destacar que en España los “criterios comunes” han adquirido una especial relevancia desde la constitución del centro </a:t>
            </a:r>
            <a:r>
              <a:rPr lang="es-HN" dirty="0" err="1"/>
              <a:t>criptologico</a:t>
            </a:r>
            <a:r>
              <a:rPr lang="es-HN" dirty="0"/>
              <a:t> nacional como organismo de certificación de la seguridad de las tecnologías de la información , ya que se utilizan como normas básicas sobre las que se dictamina la certificación de la seguridad de numerosos productos   y servicios criptográficos como todos los relacionados con firma electrónica.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15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346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Es una serie de estándares relacionados con los sistemas de Gestión de seguridad de la información </a:t>
            </a:r>
          </a:p>
          <a:p>
            <a:r>
              <a:rPr lang="es-HN" dirty="0"/>
              <a:t>Facilitar la flexibilidad en</a:t>
            </a:r>
            <a:r>
              <a:rPr lang="es-HN" baseline="0" dirty="0"/>
              <a:t> la selección e implantación de controles</a:t>
            </a:r>
          </a:p>
          <a:p>
            <a:r>
              <a:rPr lang="es-HN" baseline="0" dirty="0"/>
              <a:t>Ser consistente con otras normas y directivas de ISO</a:t>
            </a:r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18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648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Esta norma fue</a:t>
            </a:r>
            <a:r>
              <a:rPr lang="es-HN" baseline="0" dirty="0"/>
              <a:t> publicada en octubre del 2005 estableciendo los requisitos para los sistemas de gestión de seguridad de la información.</a:t>
            </a:r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02990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Se trata de una guía de buenas practicas que describe 39 objetivos de control y 133 controles recomendables en cuanto seguridad de la información que se agrupan en 11 dominios.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21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50369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Dentro de la serie 27000 también se incluyen otras normas que todavía están en fase de desarrollo y que serán publicadas en los próximos años entre las están…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23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8480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HN" dirty="0"/>
              <a:t>En el ámbito de las distintas técnicas y servicios criptográficos se pueden citar una serie de normas internacionales aprobadas por ISO/IEC entre las que se destacan las siguientes:</a:t>
            </a:r>
          </a:p>
          <a:p>
            <a:pPr marL="228600" indent="-228600">
              <a:buAutoNum type="arabicPeriod"/>
            </a:pPr>
            <a:r>
              <a:rPr lang="es-HN" dirty="0"/>
              <a:t>Servicios de fechado electrónico-</a:t>
            </a:r>
          </a:p>
          <a:p>
            <a:pPr marL="228600" indent="-228600">
              <a:buAutoNum type="arabicPeriod"/>
            </a:pPr>
            <a:r>
              <a:rPr lang="es-HN" dirty="0"/>
              <a:t>2.Algortimos</a:t>
            </a:r>
            <a:r>
              <a:rPr lang="es-HN" baseline="0" dirty="0"/>
              <a:t> de cifrado simétricos, de bloque de flujo y asimétricos.</a:t>
            </a:r>
          </a:p>
          <a:p>
            <a:pPr marL="228600" indent="-228600">
              <a:buAutoNum type="arabicPeriod"/>
            </a:pPr>
            <a:r>
              <a:rPr lang="es-HN" baseline="0" dirty="0"/>
              <a:t>Funciones hash criptográficas,.</a:t>
            </a:r>
          </a:p>
          <a:p>
            <a:pPr marL="228600" indent="-228600">
              <a:buAutoNum type="arabicPeriod"/>
            </a:pPr>
            <a:r>
              <a:rPr lang="es-HN" baseline="0" dirty="0"/>
              <a:t>Esquemas de firma digital que incorporan funcionalidades de autenticación e integridad.</a:t>
            </a:r>
          </a:p>
          <a:p>
            <a:pPr marL="228600" indent="-228600">
              <a:buAutoNum type="arabicPeriod"/>
            </a:pPr>
            <a:r>
              <a:rPr lang="es-HN" baseline="0" dirty="0"/>
              <a:t>Autenticación de entidades</a:t>
            </a:r>
          </a:p>
          <a:p>
            <a:pPr marL="228600" indent="-228600">
              <a:buAutoNum type="arabicPeriod"/>
            </a:pPr>
            <a:r>
              <a:rPr lang="es-HN" baseline="0" dirty="0"/>
              <a:t>Técnicas criptográficas basadas en curvas elípticas </a:t>
            </a:r>
          </a:p>
          <a:p>
            <a:pPr marL="228600" indent="-228600">
              <a:buAutoNum type="arabicPeriod"/>
            </a:pPr>
            <a:r>
              <a:rPr lang="es-HN" baseline="0" dirty="0"/>
              <a:t>Servicios y mecanismos para la gestión de claves </a:t>
            </a:r>
          </a:p>
          <a:p>
            <a:pPr marL="228600" indent="-228600">
              <a:buAutoNum type="arabicPeriod"/>
            </a:pPr>
            <a:r>
              <a:rPr lang="es-HN" baseline="0" dirty="0"/>
              <a:t>Mecanismos de no </a:t>
            </a:r>
            <a:r>
              <a:rPr lang="es-HN" baseline="0" dirty="0" err="1"/>
              <a:t>repudiacion</a:t>
            </a:r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24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5596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La certificación constituye un reconocimiento al trabajo bien hecho, una garantía de calidad de la seguridad, que aporta beneficios para la propia organización, sus clientes, inversores y empleados. Sin embargo, La adaptación a la norma no garantiza la inmunidad total de la organización frente a problemas de seguridad, pero permite reducir el riesgo. Conviene recordar que La seguridad total no existe.</a:t>
            </a:r>
          </a:p>
          <a:p>
            <a:endParaRPr lang="es-H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Una de las instituciones de referencia a nivel internacional en auditoria de los sistemas de información es ISACA.- </a:t>
            </a:r>
            <a:r>
              <a:rPr lang="es-ES" dirty="0" err="1"/>
              <a:t>Asociacion</a:t>
            </a:r>
            <a:r>
              <a:rPr lang="es-ES" dirty="0"/>
              <a:t> para el control y la auditoria de los sistemas de información </a:t>
            </a:r>
            <a:endParaRPr lang="es-HN" dirty="0"/>
          </a:p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26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2676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HN" dirty="0"/>
              <a:t>Los estándares permiten establecer una serie de orientaciones para el desarrollo de nuevos productos.</a:t>
            </a:r>
          </a:p>
          <a:p>
            <a:pPr marL="228600" indent="-228600">
              <a:buAutoNum type="arabicPeriod"/>
            </a:pPr>
            <a:r>
              <a:rPr lang="es-HN" dirty="0"/>
              <a:t>Aplicadas tanto a procesos como a técnicas de gestión y al desarrollo y comercialización de productos y servicios</a:t>
            </a:r>
          </a:p>
          <a:p>
            <a:pPr marL="228600" indent="-228600">
              <a:buAutoNum type="arabicPeriod"/>
            </a:pPr>
            <a:r>
              <a:rPr lang="es-HN" dirty="0"/>
              <a:t>Así por una parte, los usuarios pueden comparar sus requerimientos específicos de seguridad frente a lo establecido en distintos estándares para poder determinar cual es el nivel de seguridad que necesitan y en consecuencia, que características o atributos deberían exigir a los productos o servicios que vayan a adquirir.</a:t>
            </a:r>
          </a:p>
          <a:p>
            <a:pPr marL="228600" indent="-228600">
              <a:buAutoNum type="arabicPeriod"/>
            </a:pPr>
            <a:endParaRPr lang="es-HN" dirty="0"/>
          </a:p>
          <a:p>
            <a:pPr marL="0" indent="0">
              <a:buNone/>
            </a:pPr>
            <a:r>
              <a:rPr lang="es-HN" dirty="0"/>
              <a:t>Gracias a los estándares los usuarios y consumidores pueden determinar mas fácilmente cuando un producto o servicio cumple una serie de requisitos.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7034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Se trata de un proceso por el que se confirma que el uso del sistema informático de la organización para procesar, almacenar o enviar información identificada como sensible según los requerimientos del cliente no representa ningún riesgo que se haya considerado inaceptable.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177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HN" dirty="0"/>
              <a:t>Responsable de la elaboración de normas sobre electrotécnica y electrónica .</a:t>
            </a:r>
          </a:p>
          <a:p>
            <a:pPr marL="228600" indent="-228600">
              <a:buAutoNum type="arabicPeriod"/>
            </a:pPr>
            <a:r>
              <a:rPr lang="es-HN" dirty="0"/>
              <a:t>Responsable de la estandarización en el resto de los sectores de actividad.</a:t>
            </a:r>
          </a:p>
          <a:p>
            <a:pPr marL="228600" indent="-228600">
              <a:buAutoNum type="arabicPeriod"/>
            </a:pPr>
            <a:endParaRPr lang="es-HN" dirty="0"/>
          </a:p>
          <a:p>
            <a:pPr marL="0" indent="0">
              <a:buNone/>
            </a:pPr>
            <a:r>
              <a:rPr lang="es-HN" dirty="0"/>
              <a:t>Tanto la ISO como la IEC comparten la responsabilidad de la elaboración de normas relativas a las tecnologías de la información y la comunicación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5681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Comité europeo de</a:t>
            </a:r>
            <a:r>
              <a:rPr lang="es-HN" baseline="0" dirty="0"/>
              <a:t> normalización (CEN)</a:t>
            </a:r>
          </a:p>
          <a:p>
            <a:r>
              <a:rPr lang="es-HN" baseline="0" dirty="0"/>
              <a:t>Instituto europeo de normalización de las telecomunicaciones (CENELEC)</a:t>
            </a:r>
          </a:p>
          <a:p>
            <a:r>
              <a:rPr lang="es-HN" baseline="0" dirty="0"/>
              <a:t>Instituto europeo de normas de telecomunicación (ETSI)</a:t>
            </a:r>
          </a:p>
          <a:p>
            <a:r>
              <a:rPr lang="es-HN" baseline="0" dirty="0"/>
              <a:t>El CEN emite principalmente normas europeas</a:t>
            </a:r>
          </a:p>
          <a:p>
            <a:r>
              <a:rPr lang="es-HN" baseline="0" dirty="0"/>
              <a:t>Especificaciones técnicas e informes técnicos.</a:t>
            </a:r>
          </a:p>
          <a:p>
            <a:r>
              <a:rPr lang="es-HN" baseline="0" dirty="0"/>
              <a:t>AENOR la asociación española de normalización y certificación ISO 1987</a:t>
            </a:r>
          </a:p>
          <a:p>
            <a:r>
              <a:rPr lang="es-HN" baseline="0" dirty="0"/>
              <a:t>IEC  en 1995</a:t>
            </a:r>
          </a:p>
          <a:p>
            <a:endParaRPr lang="es-HN" baseline="0" dirty="0"/>
          </a:p>
          <a:p>
            <a:endParaRPr lang="es-HN" baseline="0" dirty="0"/>
          </a:p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4127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Clase D: Sin seguridad.</a:t>
            </a:r>
          </a:p>
          <a:p>
            <a:r>
              <a:rPr lang="es-HN" dirty="0"/>
              <a:t>Clase</a:t>
            </a:r>
            <a:r>
              <a:rPr lang="es-HN" baseline="0" dirty="0"/>
              <a:t> C1: Control de acceso discrecional</a:t>
            </a:r>
          </a:p>
          <a:p>
            <a:r>
              <a:rPr lang="es-HN" baseline="0" dirty="0"/>
              <a:t>Clase C2: Protección de acceso controlado.</a:t>
            </a:r>
          </a:p>
          <a:p>
            <a:r>
              <a:rPr lang="es-HN" dirty="0"/>
              <a:t>Clase B1: Seguridad etiquetada</a:t>
            </a:r>
          </a:p>
          <a:p>
            <a:r>
              <a:rPr lang="es-HN" dirty="0"/>
              <a:t>Clase B2: Protección estructurada</a:t>
            </a:r>
          </a:p>
          <a:p>
            <a:r>
              <a:rPr lang="es-HN" dirty="0"/>
              <a:t>Clase B3: Dominios de seguridad.</a:t>
            </a:r>
          </a:p>
          <a:p>
            <a:r>
              <a:rPr lang="es-HN" dirty="0"/>
              <a:t>Clase A: Protección estructurada</a:t>
            </a:r>
          </a:p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0794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A nivel europeo</a:t>
            </a:r>
            <a:r>
              <a:rPr lang="es-HN" baseline="0" dirty="0"/>
              <a:t> podemos destacar los siguientes estándares y actuaciones destacadas en materia de gestión de la Seguridad de la información.</a:t>
            </a:r>
          </a:p>
          <a:p>
            <a:r>
              <a:rPr lang="es-HN" b="1" baseline="0" dirty="0"/>
              <a:t>Objetivos de ENISA: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HN" baseline="0" dirty="0"/>
              <a:t>Obtener un consenso  en materia de seguridad informática en Europa que permita mantener la disponibilidad y seguridad necesarias en las redes y sistemas de información de las distintas organizaciones.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HN" baseline="0" dirty="0"/>
              <a:t> Proveer asistencia para la aplicación de nuevas normativas en este campo.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HN" baseline="0" dirty="0"/>
              <a:t>Dirigir el desarrollo en estas materias.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HN" baseline="0" dirty="0"/>
              <a:t>Avisar y coordinar acerca de la información recopilada y analizada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HN" baseline="0" dirty="0"/>
              <a:t>Dar soporte a la certificación y estandarización del mercado.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HN" baseline="0" dirty="0"/>
              <a:t>Facilitar el contrato con terceros </a:t>
            </a:r>
            <a:r>
              <a:rPr lang="es-HN" baseline="0" dirty="0" err="1"/>
              <a:t>paises</a:t>
            </a:r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0497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Los principales estándares relacionados con la seguridad de la información y la certificación de los productos tecnológicos han sido desarrollados por la ISO y el IEC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136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CC092-CABA-48D0-B3F7-B535EA5228F9}" type="slidenum">
              <a:rPr lang="es-ES" noProof="0" smtClean="0"/>
              <a:t>13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5567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t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29/09/2021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tmp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s://www.iso27000.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DpMgx7avzA" TargetMode="External"/><Relationship Id="rId2" Type="http://schemas.openxmlformats.org/officeDocument/2006/relationships/hyperlink" Target="https://www.youtube.com/watch?v=7MqTpfEreJ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zcRfNH86E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1qVuEBvms&amp;t=16s" TargetMode="External"/><Relationship Id="rId2" Type="http://schemas.openxmlformats.org/officeDocument/2006/relationships/hyperlink" Target="https://es.linkedin.com/learning/fundamentos-de-la-seguridad-informatica/normas-o-estandares-en-seguridad-informati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vxpJKkhJF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4500" dirty="0">
                <a:solidFill>
                  <a:schemeClr val="bg1"/>
                </a:solidFill>
              </a:rPr>
              <a:t>Capitulo 4. </a:t>
            </a:r>
            <a:r>
              <a:rPr lang="es-ES" sz="2800" dirty="0">
                <a:solidFill>
                  <a:schemeClr val="bg1"/>
                </a:solidFill>
              </a:rPr>
              <a:t>Estandarización y certificación en seguridad informática.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r" rtl="0"/>
            <a:r>
              <a:rPr lang="es-ES" dirty="0">
                <a:solidFill>
                  <a:srgbClr val="7CEBFF"/>
                </a:solidFill>
              </a:rPr>
              <a:t>Patricia Medina </a:t>
            </a:r>
            <a:r>
              <a:rPr lang="es-ES" dirty="0" err="1">
                <a:solidFill>
                  <a:srgbClr val="7CEBFF"/>
                </a:solidFill>
              </a:rPr>
              <a:t>Mgp</a:t>
            </a:r>
            <a:r>
              <a:rPr lang="es-ES" dirty="0">
                <a:solidFill>
                  <a:srgbClr val="7CEB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Principales estándares estadounidenses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775759"/>
              </p:ext>
            </p:extLst>
          </p:nvPr>
        </p:nvGraphicFramePr>
        <p:xfrm>
          <a:off x="581025" y="1961536"/>
          <a:ext cx="11029950" cy="466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1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Estándares europeos: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03399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455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Estándares Internacionales: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139517"/>
              </p:ext>
            </p:extLst>
          </p:nvPr>
        </p:nvGraphicFramePr>
        <p:xfrm>
          <a:off x="581025" y="1992574"/>
          <a:ext cx="11029950" cy="474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86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Estándares Internacionales: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578911"/>
              </p:ext>
            </p:extLst>
          </p:nvPr>
        </p:nvGraphicFramePr>
        <p:xfrm>
          <a:off x="581025" y="1992574"/>
          <a:ext cx="11029950" cy="474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14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ISO/IEC 15408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180496"/>
            <a:ext cx="5014390" cy="2077605"/>
          </a:xfrm>
        </p:spPr>
        <p:txBody>
          <a:bodyPr>
            <a:normAutofit/>
          </a:bodyPr>
          <a:lstStyle/>
          <a:p>
            <a:pPr algn="just"/>
            <a:r>
              <a:rPr lang="es-HN" sz="2000" dirty="0"/>
              <a:t>Es el estándar que define una serie de criterios de evaluación unificados y ampliamente aceptados a nivel internacional para poder evaluar la seguridad de los productos tecnológicos, conocidos como criterios comunes.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3381392"/>
              </p:ext>
            </p:extLst>
          </p:nvPr>
        </p:nvGraphicFramePr>
        <p:xfrm>
          <a:off x="6591869" y="2161337"/>
          <a:ext cx="5200201" cy="419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36728" y="4258100"/>
            <a:ext cx="575935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HN" b="1" dirty="0"/>
              <a:t>Requisitos de seguridad: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b="1" dirty="0"/>
              <a:t>Los elementos: </a:t>
            </a:r>
            <a:r>
              <a:rPr lang="es-HN" dirty="0"/>
              <a:t>representan la expresión de mas bajo nivel de un requisito de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b="1" dirty="0"/>
              <a:t>Los componentes: </a:t>
            </a:r>
            <a:r>
              <a:rPr lang="es-HN" dirty="0"/>
              <a:t>están formados por los requisitos de seguridad que constituyen el conjunto mas pequeño.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b="1" dirty="0"/>
              <a:t>Las familias: </a:t>
            </a:r>
            <a:r>
              <a:rPr lang="es-HN" dirty="0"/>
              <a:t>son agrupaciones de componentes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b="1" dirty="0"/>
              <a:t>Las clases</a:t>
            </a:r>
            <a:r>
              <a:rPr lang="es-HN" dirty="0"/>
              <a:t>: agrupaciones de familias que comparten un enfoque común.  </a:t>
            </a:r>
          </a:p>
        </p:txBody>
      </p:sp>
    </p:spTree>
    <p:extLst>
      <p:ext uri="{BB962C8B-B14F-4D97-AF65-F5344CB8AC3E}">
        <p14:creationId xmlns:p14="http://schemas.microsoft.com/office/powerpoint/2010/main" val="28682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Criterios comunes:</a:t>
            </a:r>
          </a:p>
        </p:txBody>
      </p:sp>
      <p:pic>
        <p:nvPicPr>
          <p:cNvPr id="4" name="Marcador de contenido 3" descr="Enciclopedia de la Seguridad Informática. 2ª Edición.pdf - Adobe Acrobat Reader DC (32-bit)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17133" r="14977" b="3463"/>
          <a:stretch/>
        </p:blipFill>
        <p:spPr>
          <a:xfrm>
            <a:off x="349180" y="2483893"/>
            <a:ext cx="5592392" cy="3234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56689096"/>
              </p:ext>
            </p:extLst>
          </p:nvPr>
        </p:nvGraphicFramePr>
        <p:xfrm>
          <a:off x="6237027" y="2047164"/>
          <a:ext cx="5646736" cy="431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16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b="1" dirty="0"/>
              <a:t>ISO/IEC 17799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HN" dirty="0"/>
              <a:t>Este estándar define un conjunto de guías de seguridad de la información reconocidas y aceptadas internacionalmente, se trata de un código de buenas practicas para la seguridad de la información.</a:t>
            </a:r>
          </a:p>
          <a:p>
            <a:pPr algn="just"/>
            <a:r>
              <a:rPr lang="es-HN" dirty="0"/>
              <a:t>Proporciona una base común para desarrollar normas y procedimientos de seguridad dentro de las organizaciones, aplicables a cualquier tipo organización independientemente de su tamaño o sector de actividad.</a:t>
            </a:r>
          </a:p>
          <a:p>
            <a:pPr algn="just"/>
            <a:r>
              <a:rPr lang="es-HN" dirty="0"/>
              <a:t>Se trata de una norma no certificable, basada en el estándar BS 7799-1 publicada en 1995 por el British Standard </a:t>
            </a:r>
            <a:r>
              <a:rPr lang="es-HN" dirty="0" err="1"/>
              <a:t>Institute</a:t>
            </a:r>
            <a:r>
              <a:rPr lang="es-H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2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b="1" dirty="0"/>
              <a:t>BS 7799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HN" dirty="0"/>
              <a:t>Esta norma publicada en 1998 por el British Standard </a:t>
            </a:r>
            <a:r>
              <a:rPr lang="es-HN" dirty="0" err="1"/>
              <a:t>Institute</a:t>
            </a:r>
            <a:r>
              <a:rPr lang="es-HN" dirty="0"/>
              <a:t> (BSI) y revisada en el 2002, desarrolla una especificación para la certificación de sistemas de gestión de seguridad de la información. (SGSI).</a:t>
            </a:r>
          </a:p>
          <a:p>
            <a:pPr algn="just"/>
            <a:r>
              <a:rPr lang="es-HN" dirty="0"/>
              <a:t>El proceso de implementación incluye la selección y aplicación de controles de seguridad definidos en la BS7799-1, tras un proceso de evaluación de los riesgos a los que están expuestos los activos y recursos a proteger en el SGSI</a:t>
            </a:r>
          </a:p>
        </p:txBody>
      </p:sp>
    </p:spTree>
    <p:extLst>
      <p:ext uri="{BB962C8B-B14F-4D97-AF65-F5344CB8AC3E}">
        <p14:creationId xmlns:p14="http://schemas.microsoft.com/office/powerpoint/2010/main" val="1223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b="1" dirty="0"/>
              <a:t>Familia ISO/IEC 27000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806065"/>
              </p:ext>
            </p:extLst>
          </p:nvPr>
        </p:nvGraphicFramePr>
        <p:xfrm>
          <a:off x="581025" y="1933731"/>
          <a:ext cx="11029950" cy="4721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94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b="1" dirty="0"/>
              <a:t>ISO/IEC 27000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6359" y="2180496"/>
            <a:ext cx="5769641" cy="3813904"/>
          </a:xfrm>
        </p:spPr>
        <p:txBody>
          <a:bodyPr>
            <a:normAutofit/>
          </a:bodyPr>
          <a:lstStyle/>
          <a:p>
            <a:pPr algn="just"/>
            <a:r>
              <a:rPr lang="es-HN" dirty="0"/>
              <a:t>Esta norma publicada en el año 2009 proporciona una visión general de toda la serie 27000, con los términos y definiciones básicas, una introducción a los sistemas de gestión de seguridad de la información y una breve descripción del proceso plan-do-</a:t>
            </a:r>
            <a:r>
              <a:rPr lang="es-HN" dirty="0" err="1"/>
              <a:t>check</a:t>
            </a:r>
            <a:r>
              <a:rPr lang="es-HN" dirty="0"/>
              <a:t>-</a:t>
            </a:r>
            <a:r>
              <a:rPr lang="es-HN" dirty="0" err="1"/>
              <a:t>Act</a:t>
            </a:r>
            <a:r>
              <a:rPr lang="es-HN" dirty="0"/>
              <a:t> </a:t>
            </a:r>
          </a:p>
          <a:p>
            <a:pPr algn="just"/>
            <a:endParaRPr lang="es-HN" dirty="0"/>
          </a:p>
          <a:p>
            <a:pPr algn="just"/>
            <a:r>
              <a:rPr lang="es-HN" dirty="0">
                <a:hlinkClick r:id="rId2"/>
              </a:rPr>
              <a:t>https://www.iso27000.es/</a:t>
            </a:r>
            <a:endParaRPr lang="es-HN" dirty="0"/>
          </a:p>
          <a:p>
            <a:pPr algn="just"/>
            <a:endParaRPr lang="es-HN" dirty="0"/>
          </a:p>
        </p:txBody>
      </p:sp>
      <p:pic>
        <p:nvPicPr>
          <p:cNvPr id="4" name="Imagen 3" descr="Enciclopedia de la Seguridad Informática. 2ª Edición.pdf - Adobe Acrobat Reader DC (32-bit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29731" r="21065" b="13173"/>
          <a:stretch/>
        </p:blipFill>
        <p:spPr>
          <a:xfrm>
            <a:off x="6385237" y="2353455"/>
            <a:ext cx="5225571" cy="2623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3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9371-2DAA-47A7-833F-872EB3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s-HN" dirty="0"/>
              <a:t>Estándares de seguridad: </a:t>
            </a:r>
            <a:br>
              <a:rPr lang="es-HN" dirty="0"/>
            </a:br>
            <a:r>
              <a:rPr lang="es-HN" sz="2000" dirty="0"/>
              <a:t>Propósito de los estándares</a:t>
            </a:r>
            <a:endParaRPr lang="es-HN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7863930-3A33-4167-B4F6-92AFFE75D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397673"/>
              </p:ext>
            </p:extLst>
          </p:nvPr>
        </p:nvGraphicFramePr>
        <p:xfrm>
          <a:off x="581025" y="1948070"/>
          <a:ext cx="11029950" cy="462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98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b="1" dirty="0"/>
              <a:t>ISO/IEC 27001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76677"/>
              </p:ext>
            </p:extLst>
          </p:nvPr>
        </p:nvGraphicFramePr>
        <p:xfrm>
          <a:off x="581025" y="2008682"/>
          <a:ext cx="11029950" cy="466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42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b="1" dirty="0"/>
              <a:t>ISO/IEC 27002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93692"/>
            <a:ext cx="11246047" cy="472190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HN" b="1" dirty="0"/>
              <a:t>Análisis de riesgos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Política de seguridad (Documento de política de seguridad, Revisión del documento de política de seguridad.) 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Organización de seguridad  (Infraestructura de organización de la seguridad, Seguridad en acceso de terceras partes)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Gestión de activos (Responsabilidad de los activos, Clasificación de la información)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Seguridad de los recursos humanos (Antes del empleo, Durante el empleo, A la terminación del empleo o tras cambios en el mismo)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Seguridad física (Áreas seguras, Equipamiento de seguridad)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Gestión de comunicaciones y de operaciones de explotación 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Desarrollo y mantenimiento de sistemas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Control de accesos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Gestión de incidentes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Plan de continuidad del negocio</a:t>
            </a:r>
          </a:p>
          <a:p>
            <a:pPr marL="457200" lvl="1" indent="-457200">
              <a:buFont typeface="+mj-lt"/>
              <a:buAutoNum type="arabicPeriod"/>
            </a:pPr>
            <a:r>
              <a:rPr lang="es-HN" b="1" dirty="0"/>
              <a:t>Conformidad legal</a:t>
            </a:r>
          </a:p>
          <a:p>
            <a:pPr marL="306000" lvl="1"/>
            <a:endParaRPr lang="es-HN" dirty="0"/>
          </a:p>
          <a:p>
            <a:endParaRPr lang="es-HN" dirty="0"/>
          </a:p>
          <a:p>
            <a:pPr lvl="1"/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2898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89561" y="2620899"/>
            <a:ext cx="3321248" cy="3678303"/>
          </a:xfrm>
        </p:spPr>
        <p:txBody>
          <a:bodyPr>
            <a:normAutofit/>
          </a:bodyPr>
          <a:lstStyle/>
          <a:p>
            <a:pPr algn="just"/>
            <a:r>
              <a:rPr lang="es-HN" dirty="0"/>
              <a:t>Esta norma fue publicada en junio de 2008 a modo de guía con una serie de directrices para la gestión del riesgo en la seguridad de la información. No es una norma certificable.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293433" y="2620899"/>
            <a:ext cx="3507697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HN" sz="2200" dirty="0"/>
              <a:t>Se trata de una norma publicada en diciembre del 2009 como una guía con un conjunto de métricas y de técnicas de medida que se pueden utilizar para determinar la eficacia de un sistema de gestión de seguridad de la información. No es una norma certificable.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588222"/>
            <a:ext cx="3223810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HN" dirty="0"/>
              <a:t>Esta norma fue publicada en febrero del 2010 como una guía que describe el proceso de especificación y diseño de un sistema de gestión de seguridad de la información. Se trata de una norma no certificable.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878245" y="1988319"/>
            <a:ext cx="262763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HN" sz="2000" b="1" dirty="0"/>
              <a:t>ISO/IEC 27005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890006" y="1988319"/>
            <a:ext cx="262763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HN" sz="2000" b="1" dirty="0"/>
              <a:t>ISO/IEC 27004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96835" y="1988319"/>
            <a:ext cx="262763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HN" sz="2000" b="1" dirty="0"/>
              <a:t>ISO/IEC 27003</a:t>
            </a:r>
          </a:p>
        </p:txBody>
      </p:sp>
    </p:spTree>
    <p:extLst>
      <p:ext uri="{BB962C8B-B14F-4D97-AF65-F5344CB8AC3E}">
        <p14:creationId xmlns:p14="http://schemas.microsoft.com/office/powerpoint/2010/main" val="9073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b="1" dirty="0"/>
              <a:t>ISO/IEC 27006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8363" y="2194144"/>
            <a:ext cx="4291058" cy="3678303"/>
          </a:xfrm>
        </p:spPr>
        <p:txBody>
          <a:bodyPr/>
          <a:lstStyle/>
          <a:p>
            <a:pPr algn="just"/>
            <a:r>
              <a:rPr lang="es-HN" dirty="0"/>
              <a:t>Esta norma fue publicada en marzo de 2007 para especificar los requisitos para la acreditación de entidades de auditoria y certificación de sistemas de gestión de seguridad de la información.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39677330"/>
              </p:ext>
            </p:extLst>
          </p:nvPr>
        </p:nvGraphicFramePr>
        <p:xfrm>
          <a:off x="5308979" y="1937983"/>
          <a:ext cx="6441743" cy="4694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1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HN" sz="2000" b="1" dirty="0"/>
              <a:t>Estándares relacionados con los sistemas y servicios criptográficos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906679"/>
              </p:ext>
            </p:extLst>
          </p:nvPr>
        </p:nvGraphicFramePr>
        <p:xfrm>
          <a:off x="581025" y="1897039"/>
          <a:ext cx="11029950" cy="48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94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127F6-5392-4DEC-8C1A-E85C5B06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Videos acerca de la criptografía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DC904-E7EA-4061-91F2-108AA646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HN" sz="2800" dirty="0">
                <a:hlinkClick r:id="rId2"/>
              </a:rPr>
              <a:t>https://www.youtube.com/watch?v=7MqTpfEreJ0</a:t>
            </a:r>
            <a:endParaRPr lang="es-HN" sz="2800" dirty="0"/>
          </a:p>
          <a:p>
            <a:pPr>
              <a:lnSpc>
                <a:spcPct val="200000"/>
              </a:lnSpc>
            </a:pPr>
            <a:r>
              <a:rPr lang="es-HN" sz="2800" dirty="0">
                <a:hlinkClick r:id="rId3"/>
              </a:rPr>
              <a:t>https://www.youtube.com/watch?v=PDpMgx7avzA</a:t>
            </a:r>
            <a:endParaRPr lang="es-HN" sz="2800" dirty="0"/>
          </a:p>
          <a:p>
            <a:pPr>
              <a:lnSpc>
                <a:spcPct val="200000"/>
              </a:lnSpc>
            </a:pPr>
            <a:r>
              <a:rPr lang="es-HN" sz="2800" dirty="0">
                <a:hlinkClick r:id="rId4"/>
              </a:rPr>
              <a:t>https://www.youtube.com/watch?v=uzcRfNH86E4</a:t>
            </a:r>
            <a:endParaRPr lang="es-HN" sz="2800" dirty="0"/>
          </a:p>
          <a:p>
            <a:pPr>
              <a:lnSpc>
                <a:spcPct val="150000"/>
              </a:lnSpc>
            </a:pPr>
            <a:endParaRPr lang="es-HN" sz="2800" dirty="0"/>
          </a:p>
          <a:p>
            <a:pPr>
              <a:lnSpc>
                <a:spcPct val="150000"/>
              </a:lnSpc>
            </a:pPr>
            <a:endParaRPr lang="es-HN" sz="2800" dirty="0"/>
          </a:p>
        </p:txBody>
      </p:sp>
    </p:spTree>
    <p:extLst>
      <p:ext uri="{BB962C8B-B14F-4D97-AF65-F5344CB8AC3E}">
        <p14:creationId xmlns:p14="http://schemas.microsoft.com/office/powerpoint/2010/main" val="23050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b="1" dirty="0"/>
              <a:t>Proceso de certificación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9181" y="2205829"/>
            <a:ext cx="5273698" cy="3678303"/>
          </a:xfrm>
        </p:spPr>
        <p:txBody>
          <a:bodyPr/>
          <a:lstStyle/>
          <a:p>
            <a:pPr algn="just"/>
            <a:r>
              <a:rPr lang="es-HN" dirty="0"/>
              <a:t>Debe ser realizado por una entidad independiente y competente capaz de determinar si un determinado SGSI es correcto y lo confirma mediante el correspondiente certificado por escrito.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61793112"/>
              </p:ext>
            </p:extLst>
          </p:nvPr>
        </p:nvGraphicFramePr>
        <p:xfrm>
          <a:off x="5831840" y="1951631"/>
          <a:ext cx="5973473" cy="4611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30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F3D75-CB11-41EF-9338-D1E80046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Videos acerca de seguridad informática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06073-7B6F-40A5-A64A-47DC7EBE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06916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es-HN" sz="3200" dirty="0">
                <a:hlinkClick r:id="rId2"/>
              </a:rPr>
              <a:t>https://es.linkedin.com/learning/fundamentos-de-la-seguridad-informatica/normas-o-estandares-en-seguridad-informatica</a:t>
            </a:r>
            <a:endParaRPr lang="es-HN" sz="3200" dirty="0"/>
          </a:p>
          <a:p>
            <a:pPr>
              <a:lnSpc>
                <a:spcPct val="170000"/>
              </a:lnSpc>
            </a:pPr>
            <a:r>
              <a:rPr lang="es-HN" sz="3200" dirty="0">
                <a:hlinkClick r:id="rId3"/>
              </a:rPr>
              <a:t>https://www.youtube.com/watch?v=NA1qVuEBvms&amp;t=16s</a:t>
            </a:r>
            <a:endParaRPr lang="es-HN" sz="3200" dirty="0"/>
          </a:p>
          <a:p>
            <a:pPr>
              <a:lnSpc>
                <a:spcPct val="170000"/>
              </a:lnSpc>
            </a:pPr>
            <a:r>
              <a:rPr lang="es-HN" sz="3200" dirty="0">
                <a:hlinkClick r:id="rId4"/>
              </a:rPr>
              <a:t>https://www.youtube.com/watch?v=bvxpJKkhJF0</a:t>
            </a:r>
            <a:endParaRPr lang="es-HN" sz="3200" dirty="0"/>
          </a:p>
          <a:p>
            <a:pPr marL="0" indent="0">
              <a:lnSpc>
                <a:spcPct val="170000"/>
              </a:lnSpc>
              <a:buNone/>
            </a:pPr>
            <a:endParaRPr lang="es-HN" sz="2800" dirty="0"/>
          </a:p>
          <a:p>
            <a:pPr>
              <a:lnSpc>
                <a:spcPct val="170000"/>
              </a:lnSpc>
            </a:pPr>
            <a:endParaRPr lang="es-HN" sz="2800" dirty="0"/>
          </a:p>
        </p:txBody>
      </p:sp>
    </p:spTree>
    <p:extLst>
      <p:ext uri="{BB962C8B-B14F-4D97-AF65-F5344CB8AC3E}">
        <p14:creationId xmlns:p14="http://schemas.microsoft.com/office/powerpoint/2010/main" val="6669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CED25-6EFE-4DDC-983C-570538F8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/>
              <a:t>Conceptos de evaluación de seguridad de la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24D0F90-A7D2-42EF-B603-C2E5B8CA7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738375"/>
              </p:ext>
            </p:extLst>
          </p:nvPr>
        </p:nvGraphicFramePr>
        <p:xfrm>
          <a:off x="581025" y="2181225"/>
          <a:ext cx="11029950" cy="4309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26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F7ECA-84BD-4435-885A-C4C524CA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Tipos de certificaciones: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38BCE-65D4-4034-BACB-7E18B995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HN" dirty="0"/>
              <a:t>Certificación de la seguridad de las tecnologías de la información.</a:t>
            </a:r>
          </a:p>
          <a:p>
            <a:pPr marL="457200" indent="-457200">
              <a:buFont typeface="+mj-lt"/>
              <a:buAutoNum type="arabicPeriod"/>
            </a:pPr>
            <a:r>
              <a:rPr lang="es-HN" dirty="0"/>
              <a:t>Certificación de la seguridad Criptológica.</a:t>
            </a:r>
          </a:p>
          <a:p>
            <a:pPr marL="457200" indent="-457200">
              <a:buFont typeface="+mj-lt"/>
              <a:buAutoNum type="arabicPeriod"/>
            </a:pPr>
            <a:r>
              <a:rPr lang="es-HN" dirty="0"/>
              <a:t>Certificación de la seguridad física.</a:t>
            </a:r>
          </a:p>
          <a:p>
            <a:pPr marL="457200" indent="-457200">
              <a:buFont typeface="+mj-lt"/>
              <a:buAutoNum type="arabicPeriod"/>
            </a:pPr>
            <a:r>
              <a:rPr lang="es-HN" dirty="0"/>
              <a:t>Certificación de la seguridad de Emanaciones Radioeléctricas (</a:t>
            </a:r>
            <a:r>
              <a:rPr lang="es-HN" dirty="0" err="1"/>
              <a:t>Tempest</a:t>
            </a:r>
            <a:r>
              <a:rPr lang="es-H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24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9D12-B7F5-41DC-8E28-095A261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Organismos responsables de la estandarización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570EA04-241C-4818-A3A9-C0A19D100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97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03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F63F0-E575-4338-99D9-299554D6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Tipos de documentos elaborados por ISO/IEC: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687682-B5B4-4624-929E-C3E2ADA58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214311"/>
              </p:ext>
            </p:extLst>
          </p:nvPr>
        </p:nvGraphicFramePr>
        <p:xfrm>
          <a:off x="581025" y="2181225"/>
          <a:ext cx="11029950" cy="4294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61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9BF33-1B84-43F9-8816-3E31C6E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La actividad SC 27 incluye: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3B832-5ED1-40DC-A7BF-40EA8F606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3653"/>
            <a:ext cx="11029615" cy="4601980"/>
          </a:xfrm>
        </p:spPr>
        <p:txBody>
          <a:bodyPr/>
          <a:lstStyle/>
          <a:p>
            <a:r>
              <a:rPr lang="es-HN" dirty="0"/>
              <a:t>La identificación de requisitos genéricos de los servicios de seguridad para los sistemas y tecnologías de la información.</a:t>
            </a:r>
          </a:p>
          <a:p>
            <a:r>
              <a:rPr lang="es-HN" dirty="0"/>
              <a:t>El desarrollo de técnicas y mecanismos de seguridad, incluyendo los procedimientos de registro y las relaciones de los componentes de seguridad</a:t>
            </a:r>
          </a:p>
          <a:p>
            <a:r>
              <a:rPr lang="es-HN" dirty="0"/>
              <a:t>El desarrollo de guías de seguridad</a:t>
            </a:r>
          </a:p>
          <a:p>
            <a:r>
              <a:rPr lang="es-HN" dirty="0"/>
              <a:t>El desarrollo del soporte a la gestión, documentación y normas.</a:t>
            </a:r>
          </a:p>
          <a:p>
            <a:r>
              <a:rPr lang="es-HN" dirty="0"/>
              <a:t> La normalización de algoritmos criptográficos para los servicios de confidencialidad, integridad, autenticación y no repudiación.</a:t>
            </a:r>
          </a:p>
        </p:txBody>
      </p:sp>
    </p:spTree>
    <p:extLst>
      <p:ext uri="{BB962C8B-B14F-4D97-AF65-F5344CB8AC3E}">
        <p14:creationId xmlns:p14="http://schemas.microsoft.com/office/powerpoint/2010/main" val="42575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15664-CBC2-469F-BCC0-535A25A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HN" dirty="0"/>
              <a:t>Grupos de trabajo para desarrollar la actividad SC27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C8C026B-45D6-4523-A55D-C9AE5F559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09279"/>
              </p:ext>
            </p:extLst>
          </p:nvPr>
        </p:nvGraphicFramePr>
        <p:xfrm>
          <a:off x="581025" y="1978702"/>
          <a:ext cx="11029950" cy="457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509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Personalizado 5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000000"/>
      </a:hlink>
      <a:folHlink>
        <a:srgbClr val="0070C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682</TotalTime>
  <Words>2615</Words>
  <Application>Microsoft Office PowerPoint</Application>
  <PresentationFormat>Panorámica</PresentationFormat>
  <Paragraphs>240</Paragraphs>
  <Slides>27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 2</vt:lpstr>
      <vt:lpstr>Dividendo</vt:lpstr>
      <vt:lpstr>Capitulo 4. Estandarización y certificación en seguridad informática.</vt:lpstr>
      <vt:lpstr>Estándares de seguridad:  Propósito de los estándares</vt:lpstr>
      <vt:lpstr>Videos acerca de seguridad informática</vt:lpstr>
      <vt:lpstr>Conceptos de evaluación de seguridad de la información</vt:lpstr>
      <vt:lpstr>Tipos de certificaciones:</vt:lpstr>
      <vt:lpstr>Organismos responsables de la estandarización</vt:lpstr>
      <vt:lpstr>Tipos de documentos elaborados por ISO/IEC:</vt:lpstr>
      <vt:lpstr>La actividad SC 27 incluye:</vt:lpstr>
      <vt:lpstr>Grupos de trabajo para desarrollar la actividad SC27</vt:lpstr>
      <vt:lpstr>Principales estándares estadounidenses</vt:lpstr>
      <vt:lpstr>Estándares europeos:</vt:lpstr>
      <vt:lpstr>Estándares Internacionales:</vt:lpstr>
      <vt:lpstr>Estándares Internacionales:</vt:lpstr>
      <vt:lpstr>ISO/IEC 15408 </vt:lpstr>
      <vt:lpstr>Criterios comunes:</vt:lpstr>
      <vt:lpstr>ISO/IEC 17799</vt:lpstr>
      <vt:lpstr>BS 7799</vt:lpstr>
      <vt:lpstr>Familia ISO/IEC 27000</vt:lpstr>
      <vt:lpstr>ISO/IEC 27000</vt:lpstr>
      <vt:lpstr>ISO/IEC 27001</vt:lpstr>
      <vt:lpstr>ISO/IEC 27002</vt:lpstr>
      <vt:lpstr>Presentación de PowerPoint</vt:lpstr>
      <vt:lpstr>ISO/IEC 27006</vt:lpstr>
      <vt:lpstr>Estándares relacionados con los sistemas y servicios criptográficos</vt:lpstr>
      <vt:lpstr>Videos acerca de la criptografía</vt:lpstr>
      <vt:lpstr>Proceso de certificación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4. Estandarización y certificación en seguridad informática.</dc:title>
  <dc:creator>Blanca</dc:creator>
  <cp:lastModifiedBy>Blanca</cp:lastModifiedBy>
  <cp:revision>37</cp:revision>
  <dcterms:created xsi:type="dcterms:W3CDTF">2021-09-20T01:42:51Z</dcterms:created>
  <dcterms:modified xsi:type="dcterms:W3CDTF">2021-09-29T21:23:51Z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