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256" r:id="rId2"/>
    <p:sldId id="257" r:id="rId3"/>
    <p:sldId id="258" r:id="rId4"/>
    <p:sldId id="259" r:id="rId5"/>
    <p:sldId id="261" r:id="rId6"/>
    <p:sldId id="266" r:id="rId7"/>
    <p:sldId id="262" r:id="rId8"/>
    <p:sldId id="263" r:id="rId9"/>
    <p:sldId id="264" r:id="rId10"/>
    <p:sldId id="260" r:id="rId11"/>
    <p:sldId id="265" r:id="rId12"/>
    <p:sldId id="267" r:id="rId13"/>
    <p:sldId id="268" r:id="rId14"/>
    <p:sldId id="269" r:id="rId15"/>
    <p:sldId id="270" r:id="rId16"/>
    <p:sldId id="287" r:id="rId17"/>
    <p:sldId id="271" r:id="rId18"/>
    <p:sldId id="272" r:id="rId19"/>
    <p:sldId id="273" r:id="rId20"/>
    <p:sldId id="274" r:id="rId21"/>
    <p:sldId id="276" r:id="rId22"/>
    <p:sldId id="275" r:id="rId23"/>
    <p:sldId id="277" r:id="rId24"/>
    <p:sldId id="278" r:id="rId25"/>
    <p:sldId id="280" r:id="rId26"/>
    <p:sldId id="281" r:id="rId27"/>
    <p:sldId id="282" r:id="rId28"/>
    <p:sldId id="283" r:id="rId29"/>
    <p:sldId id="279" r:id="rId30"/>
    <p:sldId id="284" r:id="rId31"/>
    <p:sldId id="285" r:id="rId32"/>
    <p:sldId id="286" r:id="rId33"/>
    <p:sldId id="288" r:id="rId34"/>
    <p:sldId id="289" r:id="rId35"/>
    <p:sldId id="290" r:id="rId36"/>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7845" autoAdjust="0"/>
  </p:normalViewPr>
  <p:slideViewPr>
    <p:cSldViewPr snapToGrid="0">
      <p:cViewPr varScale="1">
        <p:scale>
          <a:sx n="60" d="100"/>
          <a:sy n="60" d="100"/>
        </p:scale>
        <p:origin x="10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38BA2-8474-4B5D-8C4F-03BB0293A124}"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ES"/>
        </a:p>
      </dgm:t>
    </dgm:pt>
    <dgm:pt modelId="{C55A194D-758C-4254-8632-947461911535}">
      <dgm:prSet phldrT="[Texto]"/>
      <dgm:spPr/>
      <dgm:t>
        <a:bodyPr/>
        <a:lstStyle/>
        <a:p>
          <a:r>
            <a:rPr lang="es-ES" dirty="0"/>
            <a:t>Debilidad en el diseño de los protocolos utilizados en las redes</a:t>
          </a:r>
        </a:p>
      </dgm:t>
    </dgm:pt>
    <dgm:pt modelId="{95F9E05E-E3B4-405A-8959-82D50B7C1DCA}" type="parTrans" cxnId="{EFAE10DD-4D02-4844-A27A-F845F4EF88C3}">
      <dgm:prSet/>
      <dgm:spPr/>
      <dgm:t>
        <a:bodyPr/>
        <a:lstStyle/>
        <a:p>
          <a:endParaRPr lang="es-ES"/>
        </a:p>
      </dgm:t>
    </dgm:pt>
    <dgm:pt modelId="{BF90E0F5-A3CD-40C5-9EAD-AA94F1197AD4}" type="sibTrans" cxnId="{EFAE10DD-4D02-4844-A27A-F845F4EF88C3}">
      <dgm:prSet/>
      <dgm:spPr/>
      <dgm:t>
        <a:bodyPr/>
        <a:lstStyle/>
        <a:p>
          <a:endParaRPr lang="es-ES"/>
        </a:p>
      </dgm:t>
    </dgm:pt>
    <dgm:pt modelId="{BC10831A-0B87-4B34-87BC-4BC5121D699F}">
      <dgm:prSet phldrT="[Texto]"/>
      <dgm:spPr/>
      <dgm:t>
        <a:bodyPr/>
        <a:lstStyle/>
        <a:p>
          <a:r>
            <a:rPr lang="es-ES" dirty="0"/>
            <a:t>Errores de programación</a:t>
          </a:r>
        </a:p>
      </dgm:t>
    </dgm:pt>
    <dgm:pt modelId="{4EE5962A-7585-49E4-A2DE-8C85EAA168EA}" type="parTrans" cxnId="{9C1FCE0D-2429-46A0-B98C-A529B4877311}">
      <dgm:prSet/>
      <dgm:spPr/>
      <dgm:t>
        <a:bodyPr/>
        <a:lstStyle/>
        <a:p>
          <a:endParaRPr lang="es-ES"/>
        </a:p>
      </dgm:t>
    </dgm:pt>
    <dgm:pt modelId="{478E2A4B-21AD-4ACE-BD5A-264E6F35B4E5}" type="sibTrans" cxnId="{9C1FCE0D-2429-46A0-B98C-A529B4877311}">
      <dgm:prSet/>
      <dgm:spPr/>
      <dgm:t>
        <a:bodyPr/>
        <a:lstStyle/>
        <a:p>
          <a:endParaRPr lang="es-ES"/>
        </a:p>
      </dgm:t>
    </dgm:pt>
    <dgm:pt modelId="{58BC5A1C-7A84-43B8-B881-5A8F8F7B3C8D}">
      <dgm:prSet/>
      <dgm:spPr/>
      <dgm:t>
        <a:bodyPr/>
        <a:lstStyle/>
        <a:p>
          <a:r>
            <a:rPr lang="es-ES" dirty="0"/>
            <a:t>Configuración inadecuada de los sistemas informáticos</a:t>
          </a:r>
        </a:p>
      </dgm:t>
    </dgm:pt>
    <dgm:pt modelId="{CA27B0C3-0610-4794-8F99-C1FC7A3E677F}" type="parTrans" cxnId="{B69E8FB0-A93A-4EBF-B4D9-AFDE5E180010}">
      <dgm:prSet/>
      <dgm:spPr/>
      <dgm:t>
        <a:bodyPr/>
        <a:lstStyle/>
        <a:p>
          <a:endParaRPr lang="es-ES"/>
        </a:p>
      </dgm:t>
    </dgm:pt>
    <dgm:pt modelId="{9D20131A-2092-4B9B-9C74-619A9AA5EA96}" type="sibTrans" cxnId="{B69E8FB0-A93A-4EBF-B4D9-AFDE5E180010}">
      <dgm:prSet/>
      <dgm:spPr/>
      <dgm:t>
        <a:bodyPr/>
        <a:lstStyle/>
        <a:p>
          <a:endParaRPr lang="es-ES"/>
        </a:p>
      </dgm:t>
    </dgm:pt>
    <dgm:pt modelId="{6047C462-152D-4745-8999-43EB1049FB28}">
      <dgm:prSet/>
      <dgm:spPr/>
      <dgm:t>
        <a:bodyPr/>
        <a:lstStyle/>
        <a:p>
          <a:r>
            <a:rPr lang="es-ES" dirty="0"/>
            <a:t>Políticas de seguridad deficientes e inexistentes</a:t>
          </a:r>
        </a:p>
      </dgm:t>
    </dgm:pt>
    <dgm:pt modelId="{3B9A15DC-CF7D-4361-91B1-126B6C408430}" type="parTrans" cxnId="{B834B6AF-B525-4626-97F3-BD774FDC57FE}">
      <dgm:prSet/>
      <dgm:spPr/>
      <dgm:t>
        <a:bodyPr/>
        <a:lstStyle/>
        <a:p>
          <a:endParaRPr lang="es-ES"/>
        </a:p>
      </dgm:t>
    </dgm:pt>
    <dgm:pt modelId="{D8FC3DC3-114B-4ED1-B2F6-E0AAC6A17FAC}" type="sibTrans" cxnId="{B834B6AF-B525-4626-97F3-BD774FDC57FE}">
      <dgm:prSet/>
      <dgm:spPr/>
      <dgm:t>
        <a:bodyPr/>
        <a:lstStyle/>
        <a:p>
          <a:endParaRPr lang="es-ES"/>
        </a:p>
      </dgm:t>
    </dgm:pt>
    <dgm:pt modelId="{681A523C-74F4-49F2-935D-086D149DB9A9}" type="pres">
      <dgm:prSet presAssocID="{E1438BA2-8474-4B5D-8C4F-03BB0293A124}" presName="Name0" presStyleCnt="0">
        <dgm:presLayoutVars>
          <dgm:chMax val="7"/>
          <dgm:chPref val="7"/>
          <dgm:dir/>
        </dgm:presLayoutVars>
      </dgm:prSet>
      <dgm:spPr/>
    </dgm:pt>
    <dgm:pt modelId="{DF7FF187-E839-4D67-8A66-4F7D7E7FF74B}" type="pres">
      <dgm:prSet presAssocID="{E1438BA2-8474-4B5D-8C4F-03BB0293A124}" presName="Name1" presStyleCnt="0"/>
      <dgm:spPr/>
    </dgm:pt>
    <dgm:pt modelId="{8C3E4CA0-B70C-4C7F-AB10-42E91F3B35D6}" type="pres">
      <dgm:prSet presAssocID="{E1438BA2-8474-4B5D-8C4F-03BB0293A124}" presName="cycle" presStyleCnt="0"/>
      <dgm:spPr/>
    </dgm:pt>
    <dgm:pt modelId="{02E4263D-F32C-4BB3-B20C-CD85B29291E5}" type="pres">
      <dgm:prSet presAssocID="{E1438BA2-8474-4B5D-8C4F-03BB0293A124}" presName="srcNode" presStyleLbl="node1" presStyleIdx="0" presStyleCnt="4"/>
      <dgm:spPr/>
    </dgm:pt>
    <dgm:pt modelId="{314CD5B5-805A-49C7-A704-4EB7297ED9A8}" type="pres">
      <dgm:prSet presAssocID="{E1438BA2-8474-4B5D-8C4F-03BB0293A124}" presName="conn" presStyleLbl="parChTrans1D2" presStyleIdx="0" presStyleCnt="1"/>
      <dgm:spPr/>
    </dgm:pt>
    <dgm:pt modelId="{70641962-DC52-49A0-A724-9F02CF11CDEE}" type="pres">
      <dgm:prSet presAssocID="{E1438BA2-8474-4B5D-8C4F-03BB0293A124}" presName="extraNode" presStyleLbl="node1" presStyleIdx="0" presStyleCnt="4"/>
      <dgm:spPr/>
    </dgm:pt>
    <dgm:pt modelId="{42CC4EC6-A692-4126-8F9A-7D3251B1F684}" type="pres">
      <dgm:prSet presAssocID="{E1438BA2-8474-4B5D-8C4F-03BB0293A124}" presName="dstNode" presStyleLbl="node1" presStyleIdx="0" presStyleCnt="4"/>
      <dgm:spPr/>
    </dgm:pt>
    <dgm:pt modelId="{5DCA8392-0E8C-49C1-BEE5-F91CB4067A94}" type="pres">
      <dgm:prSet presAssocID="{C55A194D-758C-4254-8632-947461911535}" presName="text_1" presStyleLbl="node1" presStyleIdx="0" presStyleCnt="4">
        <dgm:presLayoutVars>
          <dgm:bulletEnabled val="1"/>
        </dgm:presLayoutVars>
      </dgm:prSet>
      <dgm:spPr/>
    </dgm:pt>
    <dgm:pt modelId="{EB97D5C5-72D7-4208-B8AF-2984E54B9B05}" type="pres">
      <dgm:prSet presAssocID="{C55A194D-758C-4254-8632-947461911535}" presName="accent_1" presStyleCnt="0"/>
      <dgm:spPr/>
    </dgm:pt>
    <dgm:pt modelId="{06C732FA-7504-4C9D-BB24-34C4E4A812CF}" type="pres">
      <dgm:prSet presAssocID="{C55A194D-758C-4254-8632-947461911535}" presName="accentRepeatNode" presStyleLbl="solidFgAcc1" presStyleIdx="0" presStyleCnt="4"/>
      <dgm:spPr/>
    </dgm:pt>
    <dgm:pt modelId="{9A05FFE4-C29E-4C70-917B-48A817EE175C}" type="pres">
      <dgm:prSet presAssocID="{BC10831A-0B87-4B34-87BC-4BC5121D699F}" presName="text_2" presStyleLbl="node1" presStyleIdx="1" presStyleCnt="4">
        <dgm:presLayoutVars>
          <dgm:bulletEnabled val="1"/>
        </dgm:presLayoutVars>
      </dgm:prSet>
      <dgm:spPr/>
    </dgm:pt>
    <dgm:pt modelId="{FA244CDD-8EA5-421B-A7A3-F4214DDE5426}" type="pres">
      <dgm:prSet presAssocID="{BC10831A-0B87-4B34-87BC-4BC5121D699F}" presName="accent_2" presStyleCnt="0"/>
      <dgm:spPr/>
    </dgm:pt>
    <dgm:pt modelId="{86C1383E-8AA3-4ED7-888B-6FC820A8C92E}" type="pres">
      <dgm:prSet presAssocID="{BC10831A-0B87-4B34-87BC-4BC5121D699F}" presName="accentRepeatNode" presStyleLbl="solidFgAcc1" presStyleIdx="1" presStyleCnt="4"/>
      <dgm:spPr/>
    </dgm:pt>
    <dgm:pt modelId="{BD3F036C-B54D-4463-AC81-AF2395756C41}" type="pres">
      <dgm:prSet presAssocID="{58BC5A1C-7A84-43B8-B881-5A8F8F7B3C8D}" presName="text_3" presStyleLbl="node1" presStyleIdx="2" presStyleCnt="4">
        <dgm:presLayoutVars>
          <dgm:bulletEnabled val="1"/>
        </dgm:presLayoutVars>
      </dgm:prSet>
      <dgm:spPr/>
    </dgm:pt>
    <dgm:pt modelId="{E68842E2-A97D-40D8-B7A7-98E75305AEAF}" type="pres">
      <dgm:prSet presAssocID="{58BC5A1C-7A84-43B8-B881-5A8F8F7B3C8D}" presName="accent_3" presStyleCnt="0"/>
      <dgm:spPr/>
    </dgm:pt>
    <dgm:pt modelId="{FBAEF4CC-516A-47A9-9CB2-2CA962CA071F}" type="pres">
      <dgm:prSet presAssocID="{58BC5A1C-7A84-43B8-B881-5A8F8F7B3C8D}" presName="accentRepeatNode" presStyleLbl="solidFgAcc1" presStyleIdx="2" presStyleCnt="4"/>
      <dgm:spPr/>
    </dgm:pt>
    <dgm:pt modelId="{84A72979-7F1F-4299-96E3-F4F1D1DF33B3}" type="pres">
      <dgm:prSet presAssocID="{6047C462-152D-4745-8999-43EB1049FB28}" presName="text_4" presStyleLbl="node1" presStyleIdx="3" presStyleCnt="4">
        <dgm:presLayoutVars>
          <dgm:bulletEnabled val="1"/>
        </dgm:presLayoutVars>
      </dgm:prSet>
      <dgm:spPr/>
    </dgm:pt>
    <dgm:pt modelId="{F2F3C23E-D691-44E1-B465-EF0773E6E009}" type="pres">
      <dgm:prSet presAssocID="{6047C462-152D-4745-8999-43EB1049FB28}" presName="accent_4" presStyleCnt="0"/>
      <dgm:spPr/>
    </dgm:pt>
    <dgm:pt modelId="{5D9ADEFF-B68B-4C9A-BCF7-1E4AF47EB848}" type="pres">
      <dgm:prSet presAssocID="{6047C462-152D-4745-8999-43EB1049FB28}" presName="accentRepeatNode" presStyleLbl="solidFgAcc1" presStyleIdx="3" presStyleCnt="4"/>
      <dgm:spPr/>
    </dgm:pt>
  </dgm:ptLst>
  <dgm:cxnLst>
    <dgm:cxn modelId="{9C1FCE0D-2429-46A0-B98C-A529B4877311}" srcId="{E1438BA2-8474-4B5D-8C4F-03BB0293A124}" destId="{BC10831A-0B87-4B34-87BC-4BC5121D699F}" srcOrd="1" destOrd="0" parTransId="{4EE5962A-7585-49E4-A2DE-8C85EAA168EA}" sibTransId="{478E2A4B-21AD-4ACE-BD5A-264E6F35B4E5}"/>
    <dgm:cxn modelId="{63D5CE4A-38C4-4A1B-AD75-337D32F8565C}" type="presOf" srcId="{6047C462-152D-4745-8999-43EB1049FB28}" destId="{84A72979-7F1F-4299-96E3-F4F1D1DF33B3}" srcOrd="0" destOrd="0" presId="urn:microsoft.com/office/officeart/2008/layout/VerticalCurvedList"/>
    <dgm:cxn modelId="{B834B6AF-B525-4626-97F3-BD774FDC57FE}" srcId="{E1438BA2-8474-4B5D-8C4F-03BB0293A124}" destId="{6047C462-152D-4745-8999-43EB1049FB28}" srcOrd="3" destOrd="0" parTransId="{3B9A15DC-CF7D-4361-91B1-126B6C408430}" sibTransId="{D8FC3DC3-114B-4ED1-B2F6-E0AAC6A17FAC}"/>
    <dgm:cxn modelId="{B69E8FB0-A93A-4EBF-B4D9-AFDE5E180010}" srcId="{E1438BA2-8474-4B5D-8C4F-03BB0293A124}" destId="{58BC5A1C-7A84-43B8-B881-5A8F8F7B3C8D}" srcOrd="2" destOrd="0" parTransId="{CA27B0C3-0610-4794-8F99-C1FC7A3E677F}" sibTransId="{9D20131A-2092-4B9B-9C74-619A9AA5EA96}"/>
    <dgm:cxn modelId="{602CFBB0-FF2C-40A5-ABD6-0A66A977CA2C}" type="presOf" srcId="{58BC5A1C-7A84-43B8-B881-5A8F8F7B3C8D}" destId="{BD3F036C-B54D-4463-AC81-AF2395756C41}" srcOrd="0" destOrd="0" presId="urn:microsoft.com/office/officeart/2008/layout/VerticalCurvedList"/>
    <dgm:cxn modelId="{4D53E6D6-9BE3-46BC-8FB0-E8EDBEFC02DB}" type="presOf" srcId="{C55A194D-758C-4254-8632-947461911535}" destId="{5DCA8392-0E8C-49C1-BEE5-F91CB4067A94}" srcOrd="0" destOrd="0" presId="urn:microsoft.com/office/officeart/2008/layout/VerticalCurvedList"/>
    <dgm:cxn modelId="{EFAE10DD-4D02-4844-A27A-F845F4EF88C3}" srcId="{E1438BA2-8474-4B5D-8C4F-03BB0293A124}" destId="{C55A194D-758C-4254-8632-947461911535}" srcOrd="0" destOrd="0" parTransId="{95F9E05E-E3B4-405A-8959-82D50B7C1DCA}" sibTransId="{BF90E0F5-A3CD-40C5-9EAD-AA94F1197AD4}"/>
    <dgm:cxn modelId="{249EBDEA-AB60-451B-923A-76F63EC5982E}" type="presOf" srcId="{E1438BA2-8474-4B5D-8C4F-03BB0293A124}" destId="{681A523C-74F4-49F2-935D-086D149DB9A9}" srcOrd="0" destOrd="0" presId="urn:microsoft.com/office/officeart/2008/layout/VerticalCurvedList"/>
    <dgm:cxn modelId="{D9319BEF-D4AE-406E-82F4-95C8979C40C2}" type="presOf" srcId="{BF90E0F5-A3CD-40C5-9EAD-AA94F1197AD4}" destId="{314CD5B5-805A-49C7-A704-4EB7297ED9A8}" srcOrd="0" destOrd="0" presId="urn:microsoft.com/office/officeart/2008/layout/VerticalCurvedList"/>
    <dgm:cxn modelId="{64D219F6-DC53-4FFE-AB54-B78F7CEC09F7}" type="presOf" srcId="{BC10831A-0B87-4B34-87BC-4BC5121D699F}" destId="{9A05FFE4-C29E-4C70-917B-48A817EE175C}" srcOrd="0" destOrd="0" presId="urn:microsoft.com/office/officeart/2008/layout/VerticalCurvedList"/>
    <dgm:cxn modelId="{ABC377FE-EFE9-4E19-905F-AAF41D298502}" type="presParOf" srcId="{681A523C-74F4-49F2-935D-086D149DB9A9}" destId="{DF7FF187-E839-4D67-8A66-4F7D7E7FF74B}" srcOrd="0" destOrd="0" presId="urn:microsoft.com/office/officeart/2008/layout/VerticalCurvedList"/>
    <dgm:cxn modelId="{FC66148F-FA71-40E5-9952-4D44AB272C82}" type="presParOf" srcId="{DF7FF187-E839-4D67-8A66-4F7D7E7FF74B}" destId="{8C3E4CA0-B70C-4C7F-AB10-42E91F3B35D6}" srcOrd="0" destOrd="0" presId="urn:microsoft.com/office/officeart/2008/layout/VerticalCurvedList"/>
    <dgm:cxn modelId="{3615FDEB-C76A-406C-866F-3C757A4B5A97}" type="presParOf" srcId="{8C3E4CA0-B70C-4C7F-AB10-42E91F3B35D6}" destId="{02E4263D-F32C-4BB3-B20C-CD85B29291E5}" srcOrd="0" destOrd="0" presId="urn:microsoft.com/office/officeart/2008/layout/VerticalCurvedList"/>
    <dgm:cxn modelId="{469756C3-3AD8-4FC0-BE87-DE0BCE3CF7DF}" type="presParOf" srcId="{8C3E4CA0-B70C-4C7F-AB10-42E91F3B35D6}" destId="{314CD5B5-805A-49C7-A704-4EB7297ED9A8}" srcOrd="1" destOrd="0" presId="urn:microsoft.com/office/officeart/2008/layout/VerticalCurvedList"/>
    <dgm:cxn modelId="{1C89180F-B243-4705-9499-195B6F1D407C}" type="presParOf" srcId="{8C3E4CA0-B70C-4C7F-AB10-42E91F3B35D6}" destId="{70641962-DC52-49A0-A724-9F02CF11CDEE}" srcOrd="2" destOrd="0" presId="urn:microsoft.com/office/officeart/2008/layout/VerticalCurvedList"/>
    <dgm:cxn modelId="{0947CD53-B79C-4AD6-A714-616512FDE643}" type="presParOf" srcId="{8C3E4CA0-B70C-4C7F-AB10-42E91F3B35D6}" destId="{42CC4EC6-A692-4126-8F9A-7D3251B1F684}" srcOrd="3" destOrd="0" presId="urn:microsoft.com/office/officeart/2008/layout/VerticalCurvedList"/>
    <dgm:cxn modelId="{76C6380E-B280-4950-A733-8A0C5A82423D}" type="presParOf" srcId="{DF7FF187-E839-4D67-8A66-4F7D7E7FF74B}" destId="{5DCA8392-0E8C-49C1-BEE5-F91CB4067A94}" srcOrd="1" destOrd="0" presId="urn:microsoft.com/office/officeart/2008/layout/VerticalCurvedList"/>
    <dgm:cxn modelId="{CAFED884-FA3F-46FB-9A3B-0891AC8BB361}" type="presParOf" srcId="{DF7FF187-E839-4D67-8A66-4F7D7E7FF74B}" destId="{EB97D5C5-72D7-4208-B8AF-2984E54B9B05}" srcOrd="2" destOrd="0" presId="urn:microsoft.com/office/officeart/2008/layout/VerticalCurvedList"/>
    <dgm:cxn modelId="{BB55B8A3-4860-4D9A-9BCD-DDB5AB253918}" type="presParOf" srcId="{EB97D5C5-72D7-4208-B8AF-2984E54B9B05}" destId="{06C732FA-7504-4C9D-BB24-34C4E4A812CF}" srcOrd="0" destOrd="0" presId="urn:microsoft.com/office/officeart/2008/layout/VerticalCurvedList"/>
    <dgm:cxn modelId="{725C0996-04C4-40C3-AA12-42A762DB2CD9}" type="presParOf" srcId="{DF7FF187-E839-4D67-8A66-4F7D7E7FF74B}" destId="{9A05FFE4-C29E-4C70-917B-48A817EE175C}" srcOrd="3" destOrd="0" presId="urn:microsoft.com/office/officeart/2008/layout/VerticalCurvedList"/>
    <dgm:cxn modelId="{F7A7E9AB-DF19-4320-ADD0-F5973D1F0835}" type="presParOf" srcId="{DF7FF187-E839-4D67-8A66-4F7D7E7FF74B}" destId="{FA244CDD-8EA5-421B-A7A3-F4214DDE5426}" srcOrd="4" destOrd="0" presId="urn:microsoft.com/office/officeart/2008/layout/VerticalCurvedList"/>
    <dgm:cxn modelId="{08CA2D58-3141-41EE-B48A-38C4DF757872}" type="presParOf" srcId="{FA244CDD-8EA5-421B-A7A3-F4214DDE5426}" destId="{86C1383E-8AA3-4ED7-888B-6FC820A8C92E}" srcOrd="0" destOrd="0" presId="urn:microsoft.com/office/officeart/2008/layout/VerticalCurvedList"/>
    <dgm:cxn modelId="{57D2517E-97C5-41C8-B4C6-F05E337724A2}" type="presParOf" srcId="{DF7FF187-E839-4D67-8A66-4F7D7E7FF74B}" destId="{BD3F036C-B54D-4463-AC81-AF2395756C41}" srcOrd="5" destOrd="0" presId="urn:microsoft.com/office/officeart/2008/layout/VerticalCurvedList"/>
    <dgm:cxn modelId="{689E584B-FE41-4D65-AB4C-93F4DD5A5D4D}" type="presParOf" srcId="{DF7FF187-E839-4D67-8A66-4F7D7E7FF74B}" destId="{E68842E2-A97D-40D8-B7A7-98E75305AEAF}" srcOrd="6" destOrd="0" presId="urn:microsoft.com/office/officeart/2008/layout/VerticalCurvedList"/>
    <dgm:cxn modelId="{597301E1-3BAE-44B9-A951-0B5A2F53B8D1}" type="presParOf" srcId="{E68842E2-A97D-40D8-B7A7-98E75305AEAF}" destId="{FBAEF4CC-516A-47A9-9CB2-2CA962CA071F}" srcOrd="0" destOrd="0" presId="urn:microsoft.com/office/officeart/2008/layout/VerticalCurvedList"/>
    <dgm:cxn modelId="{A6C1C77F-0B3F-456B-A84E-28B1911F5261}" type="presParOf" srcId="{DF7FF187-E839-4D67-8A66-4F7D7E7FF74B}" destId="{84A72979-7F1F-4299-96E3-F4F1D1DF33B3}" srcOrd="7" destOrd="0" presId="urn:microsoft.com/office/officeart/2008/layout/VerticalCurvedList"/>
    <dgm:cxn modelId="{4CF7C074-4E67-486E-8F75-1633173C7957}" type="presParOf" srcId="{DF7FF187-E839-4D67-8A66-4F7D7E7FF74B}" destId="{F2F3C23E-D691-44E1-B465-EF0773E6E009}" srcOrd="8" destOrd="0" presId="urn:microsoft.com/office/officeart/2008/layout/VerticalCurvedList"/>
    <dgm:cxn modelId="{CA12A341-643E-424F-A118-9FF10E4026C6}" type="presParOf" srcId="{F2F3C23E-D691-44E1-B465-EF0773E6E009}" destId="{5D9ADEFF-B68B-4C9A-BCF7-1E4AF47EB84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913599-B751-4364-A86C-0AA4C2C6D150}"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ES"/>
        </a:p>
      </dgm:t>
    </dgm:pt>
    <dgm:pt modelId="{54CBD15C-E89B-4AB1-BA6F-8B55567CB3CF}">
      <dgm:prSet phldrT="[Texto]"/>
      <dgm:spPr/>
      <dgm:t>
        <a:bodyPr/>
        <a:lstStyle/>
        <a:p>
          <a:r>
            <a:rPr lang="es-ES" b="1" dirty="0"/>
            <a:t>Definición del alcance y objetivos de las pruebas a realizar</a:t>
          </a:r>
        </a:p>
      </dgm:t>
    </dgm:pt>
    <dgm:pt modelId="{A1EF0D28-719C-4F52-B522-D55E367F1FC5}" type="parTrans" cxnId="{0FE16615-803E-4C6F-971F-0731362D6A29}">
      <dgm:prSet/>
      <dgm:spPr/>
      <dgm:t>
        <a:bodyPr/>
        <a:lstStyle/>
        <a:p>
          <a:endParaRPr lang="es-ES" b="1"/>
        </a:p>
      </dgm:t>
    </dgm:pt>
    <dgm:pt modelId="{8B1C0C08-539E-4115-B96F-9BF00D8B1520}" type="sibTrans" cxnId="{0FE16615-803E-4C6F-971F-0731362D6A29}">
      <dgm:prSet/>
      <dgm:spPr/>
      <dgm:t>
        <a:bodyPr/>
        <a:lstStyle/>
        <a:p>
          <a:endParaRPr lang="es-ES" b="1"/>
        </a:p>
      </dgm:t>
    </dgm:pt>
    <dgm:pt modelId="{6D5B35E0-C627-4F9A-9856-3262B5BF81BE}">
      <dgm:prSet phldrT="[Texto]"/>
      <dgm:spPr/>
      <dgm:t>
        <a:bodyPr/>
        <a:lstStyle/>
        <a:p>
          <a:r>
            <a:rPr lang="es-ES" b="1" dirty="0"/>
            <a:t>Conocimiento y experiencia del equipo que analiza las vulnerabilidades y realiza las pruebas  de intrusión  en el sistema</a:t>
          </a:r>
        </a:p>
      </dgm:t>
    </dgm:pt>
    <dgm:pt modelId="{ED99B6E2-BDBD-42DB-8D1F-431F4CA772CC}" type="parTrans" cxnId="{518B2DED-1623-46CE-AAB3-281C7F0372C9}">
      <dgm:prSet/>
      <dgm:spPr/>
      <dgm:t>
        <a:bodyPr/>
        <a:lstStyle/>
        <a:p>
          <a:endParaRPr lang="es-ES" b="1"/>
        </a:p>
      </dgm:t>
    </dgm:pt>
    <dgm:pt modelId="{63A303EE-2F80-4863-B444-D17CEA7B8ED5}" type="sibTrans" cxnId="{518B2DED-1623-46CE-AAB3-281C7F0372C9}">
      <dgm:prSet/>
      <dgm:spPr/>
      <dgm:t>
        <a:bodyPr/>
        <a:lstStyle/>
        <a:p>
          <a:endParaRPr lang="es-ES" b="1"/>
        </a:p>
      </dgm:t>
    </dgm:pt>
    <dgm:pt modelId="{2BB0F9C6-8934-4E18-A305-83BDD9B708FC}">
      <dgm:prSet phldrT="[Texto]"/>
      <dgm:spPr/>
      <dgm:t>
        <a:bodyPr/>
        <a:lstStyle/>
        <a:p>
          <a:r>
            <a:rPr lang="es-ES" b="1" dirty="0"/>
            <a:t>Nivel de automatización de las pruebas realizadas contando con el apoyo de las herramientas y metodologías adecuadas</a:t>
          </a:r>
        </a:p>
      </dgm:t>
    </dgm:pt>
    <dgm:pt modelId="{35C53092-D36D-4887-9728-EEE24C001AEB}" type="parTrans" cxnId="{78F34D31-8449-4593-BD72-EDD4C0F9BCA9}">
      <dgm:prSet/>
      <dgm:spPr/>
      <dgm:t>
        <a:bodyPr/>
        <a:lstStyle/>
        <a:p>
          <a:endParaRPr lang="es-ES" b="1"/>
        </a:p>
      </dgm:t>
    </dgm:pt>
    <dgm:pt modelId="{8FF11BA3-D7E3-4335-850F-988F09FB45F0}" type="sibTrans" cxnId="{78F34D31-8449-4593-BD72-EDD4C0F9BCA9}">
      <dgm:prSet/>
      <dgm:spPr/>
      <dgm:t>
        <a:bodyPr/>
        <a:lstStyle/>
        <a:p>
          <a:endParaRPr lang="es-ES" b="1"/>
        </a:p>
      </dgm:t>
    </dgm:pt>
    <dgm:pt modelId="{DECA7F6B-97E3-411F-8092-B6534D547732}">
      <dgm:prSet/>
      <dgm:spPr/>
      <dgm:t>
        <a:bodyPr/>
        <a:lstStyle/>
        <a:p>
          <a:r>
            <a:rPr lang="es-ES" b="1" dirty="0"/>
            <a:t>Actualización periódica de la base de datos de vulnerabilidades a analizar</a:t>
          </a:r>
        </a:p>
      </dgm:t>
    </dgm:pt>
    <dgm:pt modelId="{5C6AF497-532E-415D-AAE1-5875A5DA1E82}" type="parTrans" cxnId="{88411D4E-44A1-48E3-9768-5DDF5EDF5896}">
      <dgm:prSet/>
      <dgm:spPr/>
      <dgm:t>
        <a:bodyPr/>
        <a:lstStyle/>
        <a:p>
          <a:endParaRPr lang="es-ES" b="1"/>
        </a:p>
      </dgm:t>
    </dgm:pt>
    <dgm:pt modelId="{8495E2F8-2F87-466C-9904-00D7AA3E6651}" type="sibTrans" cxnId="{88411D4E-44A1-48E3-9768-5DDF5EDF5896}">
      <dgm:prSet/>
      <dgm:spPr/>
      <dgm:t>
        <a:bodyPr/>
        <a:lstStyle/>
        <a:p>
          <a:endParaRPr lang="es-ES" b="1"/>
        </a:p>
      </dgm:t>
    </dgm:pt>
    <dgm:pt modelId="{E0697E2B-3CAA-43C7-A452-D152476B9493}">
      <dgm:prSet/>
      <dgm:spPr/>
      <dgm:t>
        <a:bodyPr/>
        <a:lstStyle/>
        <a:p>
          <a:r>
            <a:rPr lang="es-ES" b="1" dirty="0"/>
            <a:t>Controlar y limitar los posibles riesgos que se deriven de las pruebas, disminución del rendimiento de los equipos , denegación del servicio, exposición de información sensible.</a:t>
          </a:r>
        </a:p>
      </dgm:t>
    </dgm:pt>
    <dgm:pt modelId="{3487707F-6D14-4B7C-A1B4-AA418FC58284}" type="parTrans" cxnId="{0155F7DF-C40A-4D4C-A5BA-36FAA1544477}">
      <dgm:prSet/>
      <dgm:spPr/>
      <dgm:t>
        <a:bodyPr/>
        <a:lstStyle/>
        <a:p>
          <a:endParaRPr lang="es-ES" b="1"/>
        </a:p>
      </dgm:t>
    </dgm:pt>
    <dgm:pt modelId="{6C5CE996-6389-4D6D-AAEC-05A1C250F79A}" type="sibTrans" cxnId="{0155F7DF-C40A-4D4C-A5BA-36FAA1544477}">
      <dgm:prSet/>
      <dgm:spPr/>
      <dgm:t>
        <a:bodyPr/>
        <a:lstStyle/>
        <a:p>
          <a:endParaRPr lang="es-ES" b="1"/>
        </a:p>
      </dgm:t>
    </dgm:pt>
    <dgm:pt modelId="{34B9E925-D578-4C27-A62A-24E7A64AB9EB}">
      <dgm:prSet/>
      <dgm:spPr/>
      <dgm:t>
        <a:bodyPr/>
        <a:lstStyle/>
        <a:p>
          <a:r>
            <a:rPr lang="es-ES" b="1" dirty="0"/>
            <a:t>Realización de las pruebas de forma periódica o en momentos puntuales </a:t>
          </a:r>
        </a:p>
      </dgm:t>
    </dgm:pt>
    <dgm:pt modelId="{ED5F9455-C319-461C-838A-E17A9C1E7FD2}" type="parTrans" cxnId="{DC184A99-BC39-492D-AA74-2F016A0ABDAC}">
      <dgm:prSet/>
      <dgm:spPr/>
      <dgm:t>
        <a:bodyPr/>
        <a:lstStyle/>
        <a:p>
          <a:endParaRPr lang="es-ES" b="1"/>
        </a:p>
      </dgm:t>
    </dgm:pt>
    <dgm:pt modelId="{4ABC91E6-CF5F-419A-ADF0-F17A1C1DAF27}" type="sibTrans" cxnId="{DC184A99-BC39-492D-AA74-2F016A0ABDAC}">
      <dgm:prSet/>
      <dgm:spPr/>
      <dgm:t>
        <a:bodyPr/>
        <a:lstStyle/>
        <a:p>
          <a:endParaRPr lang="es-ES" b="1"/>
        </a:p>
      </dgm:t>
    </dgm:pt>
    <dgm:pt modelId="{8A0C0741-88E5-4908-BF3C-5D230F63239E}">
      <dgm:prSet/>
      <dgm:spPr/>
      <dgm:t>
        <a:bodyPr/>
        <a:lstStyle/>
        <a:p>
          <a:r>
            <a:rPr lang="es-ES" dirty="0"/>
            <a:t>Registrar las puntuaciones  y resultados  obtenidos en las distintas pruebas realizadas </a:t>
          </a:r>
        </a:p>
      </dgm:t>
    </dgm:pt>
    <dgm:pt modelId="{B90D0A03-172B-4885-ACF1-A2C62D135119}" type="parTrans" cxnId="{BC952BED-5237-43E6-885C-294C8BBE1652}">
      <dgm:prSet/>
      <dgm:spPr/>
      <dgm:t>
        <a:bodyPr/>
        <a:lstStyle/>
        <a:p>
          <a:endParaRPr lang="es-ES"/>
        </a:p>
      </dgm:t>
    </dgm:pt>
    <dgm:pt modelId="{6A1790EE-92A4-4335-98EC-4C312C87A8EB}" type="sibTrans" cxnId="{BC952BED-5237-43E6-885C-294C8BBE1652}">
      <dgm:prSet/>
      <dgm:spPr/>
      <dgm:t>
        <a:bodyPr/>
        <a:lstStyle/>
        <a:p>
          <a:endParaRPr lang="es-ES"/>
        </a:p>
      </dgm:t>
    </dgm:pt>
    <dgm:pt modelId="{B58C145D-2F60-4FBF-917C-3036C130727A}" type="pres">
      <dgm:prSet presAssocID="{7B913599-B751-4364-A86C-0AA4C2C6D150}" presName="Name0" presStyleCnt="0">
        <dgm:presLayoutVars>
          <dgm:chMax val="7"/>
          <dgm:chPref val="7"/>
          <dgm:dir/>
        </dgm:presLayoutVars>
      </dgm:prSet>
      <dgm:spPr/>
    </dgm:pt>
    <dgm:pt modelId="{6FD4F4F6-A215-4FBC-9923-27A10A568E2C}" type="pres">
      <dgm:prSet presAssocID="{7B913599-B751-4364-A86C-0AA4C2C6D150}" presName="Name1" presStyleCnt="0"/>
      <dgm:spPr/>
    </dgm:pt>
    <dgm:pt modelId="{AE128F60-3004-443E-9BD4-392543E547F2}" type="pres">
      <dgm:prSet presAssocID="{7B913599-B751-4364-A86C-0AA4C2C6D150}" presName="cycle" presStyleCnt="0"/>
      <dgm:spPr/>
    </dgm:pt>
    <dgm:pt modelId="{22278352-5FB3-4979-8AA1-437F38E7A098}" type="pres">
      <dgm:prSet presAssocID="{7B913599-B751-4364-A86C-0AA4C2C6D150}" presName="srcNode" presStyleLbl="node1" presStyleIdx="0" presStyleCnt="7"/>
      <dgm:spPr/>
    </dgm:pt>
    <dgm:pt modelId="{2717BCF5-CF87-4816-8997-A823ED3F0135}" type="pres">
      <dgm:prSet presAssocID="{7B913599-B751-4364-A86C-0AA4C2C6D150}" presName="conn" presStyleLbl="parChTrans1D2" presStyleIdx="0" presStyleCnt="1"/>
      <dgm:spPr/>
    </dgm:pt>
    <dgm:pt modelId="{1C665609-CE05-46B1-94C6-77221EF29CF0}" type="pres">
      <dgm:prSet presAssocID="{7B913599-B751-4364-A86C-0AA4C2C6D150}" presName="extraNode" presStyleLbl="node1" presStyleIdx="0" presStyleCnt="7"/>
      <dgm:spPr/>
    </dgm:pt>
    <dgm:pt modelId="{B7CA932A-67AF-48C1-8291-180860660EE0}" type="pres">
      <dgm:prSet presAssocID="{7B913599-B751-4364-A86C-0AA4C2C6D150}" presName="dstNode" presStyleLbl="node1" presStyleIdx="0" presStyleCnt="7"/>
      <dgm:spPr/>
    </dgm:pt>
    <dgm:pt modelId="{52D3DE19-CE84-46D9-B5FF-BD9968299B97}" type="pres">
      <dgm:prSet presAssocID="{54CBD15C-E89B-4AB1-BA6F-8B55567CB3CF}" presName="text_1" presStyleLbl="node1" presStyleIdx="0" presStyleCnt="7">
        <dgm:presLayoutVars>
          <dgm:bulletEnabled val="1"/>
        </dgm:presLayoutVars>
      </dgm:prSet>
      <dgm:spPr/>
    </dgm:pt>
    <dgm:pt modelId="{77C5EEF7-8CBA-4F38-9FA9-C6A662798EBE}" type="pres">
      <dgm:prSet presAssocID="{54CBD15C-E89B-4AB1-BA6F-8B55567CB3CF}" presName="accent_1" presStyleCnt="0"/>
      <dgm:spPr/>
    </dgm:pt>
    <dgm:pt modelId="{A770B1F8-0C05-49C8-B025-1C911BE977B9}" type="pres">
      <dgm:prSet presAssocID="{54CBD15C-E89B-4AB1-BA6F-8B55567CB3CF}" presName="accentRepeatNode" presStyleLbl="solidFgAcc1" presStyleIdx="0" presStyleCnt="7"/>
      <dgm:spPr/>
    </dgm:pt>
    <dgm:pt modelId="{CF6ED572-E03B-45E9-8461-F8DE73041B7A}" type="pres">
      <dgm:prSet presAssocID="{6D5B35E0-C627-4F9A-9856-3262B5BF81BE}" presName="text_2" presStyleLbl="node1" presStyleIdx="1" presStyleCnt="7">
        <dgm:presLayoutVars>
          <dgm:bulletEnabled val="1"/>
        </dgm:presLayoutVars>
      </dgm:prSet>
      <dgm:spPr/>
    </dgm:pt>
    <dgm:pt modelId="{A14A653D-BF0C-485E-9F7B-81CBB8870537}" type="pres">
      <dgm:prSet presAssocID="{6D5B35E0-C627-4F9A-9856-3262B5BF81BE}" presName="accent_2" presStyleCnt="0"/>
      <dgm:spPr/>
    </dgm:pt>
    <dgm:pt modelId="{DB437BA2-C222-4503-A35D-4113223D3B6E}" type="pres">
      <dgm:prSet presAssocID="{6D5B35E0-C627-4F9A-9856-3262B5BF81BE}" presName="accentRepeatNode" presStyleLbl="solidFgAcc1" presStyleIdx="1" presStyleCnt="7"/>
      <dgm:spPr/>
    </dgm:pt>
    <dgm:pt modelId="{32D9A27C-FD0E-499D-B7F3-FF339FECCD9E}" type="pres">
      <dgm:prSet presAssocID="{2BB0F9C6-8934-4E18-A305-83BDD9B708FC}" presName="text_3" presStyleLbl="node1" presStyleIdx="2" presStyleCnt="7">
        <dgm:presLayoutVars>
          <dgm:bulletEnabled val="1"/>
        </dgm:presLayoutVars>
      </dgm:prSet>
      <dgm:spPr/>
    </dgm:pt>
    <dgm:pt modelId="{8D21D3E7-35F4-4D55-96D0-175E6843AD41}" type="pres">
      <dgm:prSet presAssocID="{2BB0F9C6-8934-4E18-A305-83BDD9B708FC}" presName="accent_3" presStyleCnt="0"/>
      <dgm:spPr/>
    </dgm:pt>
    <dgm:pt modelId="{B2E74871-93B7-46B9-8EE9-53C833C40470}" type="pres">
      <dgm:prSet presAssocID="{2BB0F9C6-8934-4E18-A305-83BDD9B708FC}" presName="accentRepeatNode" presStyleLbl="solidFgAcc1" presStyleIdx="2" presStyleCnt="7"/>
      <dgm:spPr/>
    </dgm:pt>
    <dgm:pt modelId="{47713BB5-CCFF-4AA8-8AF3-15919E84F4C9}" type="pres">
      <dgm:prSet presAssocID="{DECA7F6B-97E3-411F-8092-B6534D547732}" presName="text_4" presStyleLbl="node1" presStyleIdx="3" presStyleCnt="7">
        <dgm:presLayoutVars>
          <dgm:bulletEnabled val="1"/>
        </dgm:presLayoutVars>
      </dgm:prSet>
      <dgm:spPr/>
    </dgm:pt>
    <dgm:pt modelId="{B49AD24A-F9B1-4DC7-B9F6-6598CCE32C1C}" type="pres">
      <dgm:prSet presAssocID="{DECA7F6B-97E3-411F-8092-B6534D547732}" presName="accent_4" presStyleCnt="0"/>
      <dgm:spPr/>
    </dgm:pt>
    <dgm:pt modelId="{0C39258D-47D6-4E97-BCA5-44FDD0E07AE8}" type="pres">
      <dgm:prSet presAssocID="{DECA7F6B-97E3-411F-8092-B6534D547732}" presName="accentRepeatNode" presStyleLbl="solidFgAcc1" presStyleIdx="3" presStyleCnt="7"/>
      <dgm:spPr/>
    </dgm:pt>
    <dgm:pt modelId="{388A4B82-2DB0-47A4-922E-11B978F6B214}" type="pres">
      <dgm:prSet presAssocID="{E0697E2B-3CAA-43C7-A452-D152476B9493}" presName="text_5" presStyleLbl="node1" presStyleIdx="4" presStyleCnt="7">
        <dgm:presLayoutVars>
          <dgm:bulletEnabled val="1"/>
        </dgm:presLayoutVars>
      </dgm:prSet>
      <dgm:spPr/>
    </dgm:pt>
    <dgm:pt modelId="{0CF86719-906D-42E1-A4E6-3FF793B4991D}" type="pres">
      <dgm:prSet presAssocID="{E0697E2B-3CAA-43C7-A452-D152476B9493}" presName="accent_5" presStyleCnt="0"/>
      <dgm:spPr/>
    </dgm:pt>
    <dgm:pt modelId="{E5389C46-FC80-48B2-8DF8-E96D62C97261}" type="pres">
      <dgm:prSet presAssocID="{E0697E2B-3CAA-43C7-A452-D152476B9493}" presName="accentRepeatNode" presStyleLbl="solidFgAcc1" presStyleIdx="4" presStyleCnt="7"/>
      <dgm:spPr/>
    </dgm:pt>
    <dgm:pt modelId="{119BCE0A-BABC-4537-9B58-48AABFBACF1B}" type="pres">
      <dgm:prSet presAssocID="{34B9E925-D578-4C27-A62A-24E7A64AB9EB}" presName="text_6" presStyleLbl="node1" presStyleIdx="5" presStyleCnt="7">
        <dgm:presLayoutVars>
          <dgm:bulletEnabled val="1"/>
        </dgm:presLayoutVars>
      </dgm:prSet>
      <dgm:spPr/>
    </dgm:pt>
    <dgm:pt modelId="{909D9BB0-269A-428D-AD93-D8D9125FBDC5}" type="pres">
      <dgm:prSet presAssocID="{34B9E925-D578-4C27-A62A-24E7A64AB9EB}" presName="accent_6" presStyleCnt="0"/>
      <dgm:spPr/>
    </dgm:pt>
    <dgm:pt modelId="{0B048077-0808-4A83-B069-917DD049B603}" type="pres">
      <dgm:prSet presAssocID="{34B9E925-D578-4C27-A62A-24E7A64AB9EB}" presName="accentRepeatNode" presStyleLbl="solidFgAcc1" presStyleIdx="5" presStyleCnt="7"/>
      <dgm:spPr/>
    </dgm:pt>
    <dgm:pt modelId="{46AE777E-17B5-4239-AB01-53A4EB7D0DC2}" type="pres">
      <dgm:prSet presAssocID="{8A0C0741-88E5-4908-BF3C-5D230F63239E}" presName="text_7" presStyleLbl="node1" presStyleIdx="6" presStyleCnt="7">
        <dgm:presLayoutVars>
          <dgm:bulletEnabled val="1"/>
        </dgm:presLayoutVars>
      </dgm:prSet>
      <dgm:spPr/>
    </dgm:pt>
    <dgm:pt modelId="{786FEF18-0F0D-40EF-A183-9BE997364CE0}" type="pres">
      <dgm:prSet presAssocID="{8A0C0741-88E5-4908-BF3C-5D230F63239E}" presName="accent_7" presStyleCnt="0"/>
      <dgm:spPr/>
    </dgm:pt>
    <dgm:pt modelId="{C4D25C4B-DE3C-4530-B570-BF4E0E712D43}" type="pres">
      <dgm:prSet presAssocID="{8A0C0741-88E5-4908-BF3C-5D230F63239E}" presName="accentRepeatNode" presStyleLbl="solidFgAcc1" presStyleIdx="6" presStyleCnt="7"/>
      <dgm:spPr/>
    </dgm:pt>
  </dgm:ptLst>
  <dgm:cxnLst>
    <dgm:cxn modelId="{0FE16615-803E-4C6F-971F-0731362D6A29}" srcId="{7B913599-B751-4364-A86C-0AA4C2C6D150}" destId="{54CBD15C-E89B-4AB1-BA6F-8B55567CB3CF}" srcOrd="0" destOrd="0" parTransId="{A1EF0D28-719C-4F52-B522-D55E367F1FC5}" sibTransId="{8B1C0C08-539E-4115-B96F-9BF00D8B1520}"/>
    <dgm:cxn modelId="{78F34D31-8449-4593-BD72-EDD4C0F9BCA9}" srcId="{7B913599-B751-4364-A86C-0AA4C2C6D150}" destId="{2BB0F9C6-8934-4E18-A305-83BDD9B708FC}" srcOrd="2" destOrd="0" parTransId="{35C53092-D36D-4887-9728-EEE24C001AEB}" sibTransId="{8FF11BA3-D7E3-4335-850F-988F09FB45F0}"/>
    <dgm:cxn modelId="{582FD738-1F0E-4237-88D2-8943C483E01C}" type="presOf" srcId="{34B9E925-D578-4C27-A62A-24E7A64AB9EB}" destId="{119BCE0A-BABC-4537-9B58-48AABFBACF1B}" srcOrd="0" destOrd="0" presId="urn:microsoft.com/office/officeart/2008/layout/VerticalCurvedList"/>
    <dgm:cxn modelId="{7A37B34A-1A3E-41AA-B801-4E3BA8E95C92}" type="presOf" srcId="{54CBD15C-E89B-4AB1-BA6F-8B55567CB3CF}" destId="{52D3DE19-CE84-46D9-B5FF-BD9968299B97}" srcOrd="0" destOrd="0" presId="urn:microsoft.com/office/officeart/2008/layout/VerticalCurvedList"/>
    <dgm:cxn modelId="{88411D4E-44A1-48E3-9768-5DDF5EDF5896}" srcId="{7B913599-B751-4364-A86C-0AA4C2C6D150}" destId="{DECA7F6B-97E3-411F-8092-B6534D547732}" srcOrd="3" destOrd="0" parTransId="{5C6AF497-532E-415D-AAE1-5875A5DA1E82}" sibTransId="{8495E2F8-2F87-466C-9904-00D7AA3E6651}"/>
    <dgm:cxn modelId="{BCECC571-15D1-4F58-9A42-5868D3669E86}" type="presOf" srcId="{E0697E2B-3CAA-43C7-A452-D152476B9493}" destId="{388A4B82-2DB0-47A4-922E-11B978F6B214}" srcOrd="0" destOrd="0" presId="urn:microsoft.com/office/officeart/2008/layout/VerticalCurvedList"/>
    <dgm:cxn modelId="{D2BD397E-31B2-4805-88C9-F3CB6E3AD9CC}" type="presOf" srcId="{2BB0F9C6-8934-4E18-A305-83BDD9B708FC}" destId="{32D9A27C-FD0E-499D-B7F3-FF339FECCD9E}" srcOrd="0" destOrd="0" presId="urn:microsoft.com/office/officeart/2008/layout/VerticalCurvedList"/>
    <dgm:cxn modelId="{DC184A99-BC39-492D-AA74-2F016A0ABDAC}" srcId="{7B913599-B751-4364-A86C-0AA4C2C6D150}" destId="{34B9E925-D578-4C27-A62A-24E7A64AB9EB}" srcOrd="5" destOrd="0" parTransId="{ED5F9455-C319-461C-838A-E17A9C1E7FD2}" sibTransId="{4ABC91E6-CF5F-419A-ADF0-F17A1C1DAF27}"/>
    <dgm:cxn modelId="{2E624FA7-1D9D-4E4F-85FB-7E396586599F}" type="presOf" srcId="{DECA7F6B-97E3-411F-8092-B6534D547732}" destId="{47713BB5-CCFF-4AA8-8AF3-15919E84F4C9}" srcOrd="0" destOrd="0" presId="urn:microsoft.com/office/officeart/2008/layout/VerticalCurvedList"/>
    <dgm:cxn modelId="{A65EECAD-1CA5-4E72-A3CC-416710CF22AE}" type="presOf" srcId="{8B1C0C08-539E-4115-B96F-9BF00D8B1520}" destId="{2717BCF5-CF87-4816-8997-A823ED3F0135}" srcOrd="0" destOrd="0" presId="urn:microsoft.com/office/officeart/2008/layout/VerticalCurvedList"/>
    <dgm:cxn modelId="{7B9BF2B9-D51F-47AA-A765-67D79B29FF96}" type="presOf" srcId="{8A0C0741-88E5-4908-BF3C-5D230F63239E}" destId="{46AE777E-17B5-4239-AB01-53A4EB7D0DC2}" srcOrd="0" destOrd="0" presId="urn:microsoft.com/office/officeart/2008/layout/VerticalCurvedList"/>
    <dgm:cxn modelId="{AA6742DB-2FF8-4114-98B5-15E46CC84EF2}" type="presOf" srcId="{7B913599-B751-4364-A86C-0AA4C2C6D150}" destId="{B58C145D-2F60-4FBF-917C-3036C130727A}" srcOrd="0" destOrd="0" presId="urn:microsoft.com/office/officeart/2008/layout/VerticalCurvedList"/>
    <dgm:cxn modelId="{0155F7DF-C40A-4D4C-A5BA-36FAA1544477}" srcId="{7B913599-B751-4364-A86C-0AA4C2C6D150}" destId="{E0697E2B-3CAA-43C7-A452-D152476B9493}" srcOrd="4" destOrd="0" parTransId="{3487707F-6D14-4B7C-A1B4-AA418FC58284}" sibTransId="{6C5CE996-6389-4D6D-AAEC-05A1C250F79A}"/>
    <dgm:cxn modelId="{3DCD93EC-400D-48AC-85BA-2A51100159FB}" type="presOf" srcId="{6D5B35E0-C627-4F9A-9856-3262B5BF81BE}" destId="{CF6ED572-E03B-45E9-8461-F8DE73041B7A}" srcOrd="0" destOrd="0" presId="urn:microsoft.com/office/officeart/2008/layout/VerticalCurvedList"/>
    <dgm:cxn modelId="{BC952BED-5237-43E6-885C-294C8BBE1652}" srcId="{7B913599-B751-4364-A86C-0AA4C2C6D150}" destId="{8A0C0741-88E5-4908-BF3C-5D230F63239E}" srcOrd="6" destOrd="0" parTransId="{B90D0A03-172B-4885-ACF1-A2C62D135119}" sibTransId="{6A1790EE-92A4-4335-98EC-4C312C87A8EB}"/>
    <dgm:cxn modelId="{518B2DED-1623-46CE-AAB3-281C7F0372C9}" srcId="{7B913599-B751-4364-A86C-0AA4C2C6D150}" destId="{6D5B35E0-C627-4F9A-9856-3262B5BF81BE}" srcOrd="1" destOrd="0" parTransId="{ED99B6E2-BDBD-42DB-8D1F-431F4CA772CC}" sibTransId="{63A303EE-2F80-4863-B444-D17CEA7B8ED5}"/>
    <dgm:cxn modelId="{0C79D883-543B-44BD-9834-A255187B9FC8}" type="presParOf" srcId="{B58C145D-2F60-4FBF-917C-3036C130727A}" destId="{6FD4F4F6-A215-4FBC-9923-27A10A568E2C}" srcOrd="0" destOrd="0" presId="urn:microsoft.com/office/officeart/2008/layout/VerticalCurvedList"/>
    <dgm:cxn modelId="{2F541E81-85A5-47F3-8516-CA5AFB6FF0F7}" type="presParOf" srcId="{6FD4F4F6-A215-4FBC-9923-27A10A568E2C}" destId="{AE128F60-3004-443E-9BD4-392543E547F2}" srcOrd="0" destOrd="0" presId="urn:microsoft.com/office/officeart/2008/layout/VerticalCurvedList"/>
    <dgm:cxn modelId="{4DFBFE60-DC41-415E-94D5-D346AFC38A6F}" type="presParOf" srcId="{AE128F60-3004-443E-9BD4-392543E547F2}" destId="{22278352-5FB3-4979-8AA1-437F38E7A098}" srcOrd="0" destOrd="0" presId="urn:microsoft.com/office/officeart/2008/layout/VerticalCurvedList"/>
    <dgm:cxn modelId="{AEDB99B0-DBC1-4332-A107-D5D4D33F3EAD}" type="presParOf" srcId="{AE128F60-3004-443E-9BD4-392543E547F2}" destId="{2717BCF5-CF87-4816-8997-A823ED3F0135}" srcOrd="1" destOrd="0" presId="urn:microsoft.com/office/officeart/2008/layout/VerticalCurvedList"/>
    <dgm:cxn modelId="{7F822A21-6F51-4C85-828C-FDD02616941C}" type="presParOf" srcId="{AE128F60-3004-443E-9BD4-392543E547F2}" destId="{1C665609-CE05-46B1-94C6-77221EF29CF0}" srcOrd="2" destOrd="0" presId="urn:microsoft.com/office/officeart/2008/layout/VerticalCurvedList"/>
    <dgm:cxn modelId="{A4DFAF3F-2E07-4E07-9B0A-D9B1B363D9AB}" type="presParOf" srcId="{AE128F60-3004-443E-9BD4-392543E547F2}" destId="{B7CA932A-67AF-48C1-8291-180860660EE0}" srcOrd="3" destOrd="0" presId="urn:microsoft.com/office/officeart/2008/layout/VerticalCurvedList"/>
    <dgm:cxn modelId="{31351B4F-B343-447C-8A18-1FFCA345AE5D}" type="presParOf" srcId="{6FD4F4F6-A215-4FBC-9923-27A10A568E2C}" destId="{52D3DE19-CE84-46D9-B5FF-BD9968299B97}" srcOrd="1" destOrd="0" presId="urn:microsoft.com/office/officeart/2008/layout/VerticalCurvedList"/>
    <dgm:cxn modelId="{39314A0D-6AFA-4078-BA4C-A8932889ADDB}" type="presParOf" srcId="{6FD4F4F6-A215-4FBC-9923-27A10A568E2C}" destId="{77C5EEF7-8CBA-4F38-9FA9-C6A662798EBE}" srcOrd="2" destOrd="0" presId="urn:microsoft.com/office/officeart/2008/layout/VerticalCurvedList"/>
    <dgm:cxn modelId="{C7F02892-9177-46C1-8A0C-A224EA231CD2}" type="presParOf" srcId="{77C5EEF7-8CBA-4F38-9FA9-C6A662798EBE}" destId="{A770B1F8-0C05-49C8-B025-1C911BE977B9}" srcOrd="0" destOrd="0" presId="urn:microsoft.com/office/officeart/2008/layout/VerticalCurvedList"/>
    <dgm:cxn modelId="{AEBC4533-4DB6-4713-8B83-9FE02D1DA5B7}" type="presParOf" srcId="{6FD4F4F6-A215-4FBC-9923-27A10A568E2C}" destId="{CF6ED572-E03B-45E9-8461-F8DE73041B7A}" srcOrd="3" destOrd="0" presId="urn:microsoft.com/office/officeart/2008/layout/VerticalCurvedList"/>
    <dgm:cxn modelId="{67683F6C-3DCE-418D-BCB4-E145F3D26D96}" type="presParOf" srcId="{6FD4F4F6-A215-4FBC-9923-27A10A568E2C}" destId="{A14A653D-BF0C-485E-9F7B-81CBB8870537}" srcOrd="4" destOrd="0" presId="urn:microsoft.com/office/officeart/2008/layout/VerticalCurvedList"/>
    <dgm:cxn modelId="{255882CC-16CE-47BF-8C0B-80721631A072}" type="presParOf" srcId="{A14A653D-BF0C-485E-9F7B-81CBB8870537}" destId="{DB437BA2-C222-4503-A35D-4113223D3B6E}" srcOrd="0" destOrd="0" presId="urn:microsoft.com/office/officeart/2008/layout/VerticalCurvedList"/>
    <dgm:cxn modelId="{7F5E39E4-D94C-4C13-8D48-B9BA2C0C01AC}" type="presParOf" srcId="{6FD4F4F6-A215-4FBC-9923-27A10A568E2C}" destId="{32D9A27C-FD0E-499D-B7F3-FF339FECCD9E}" srcOrd="5" destOrd="0" presId="urn:microsoft.com/office/officeart/2008/layout/VerticalCurvedList"/>
    <dgm:cxn modelId="{B3993B09-3EA1-4CD9-8A53-337BBA4764CC}" type="presParOf" srcId="{6FD4F4F6-A215-4FBC-9923-27A10A568E2C}" destId="{8D21D3E7-35F4-4D55-96D0-175E6843AD41}" srcOrd="6" destOrd="0" presId="urn:microsoft.com/office/officeart/2008/layout/VerticalCurvedList"/>
    <dgm:cxn modelId="{A0BA38DB-C8EC-425F-AA8F-61360C0A32E8}" type="presParOf" srcId="{8D21D3E7-35F4-4D55-96D0-175E6843AD41}" destId="{B2E74871-93B7-46B9-8EE9-53C833C40470}" srcOrd="0" destOrd="0" presId="urn:microsoft.com/office/officeart/2008/layout/VerticalCurvedList"/>
    <dgm:cxn modelId="{96644688-69DD-4D40-BB92-9B7F4C1AD885}" type="presParOf" srcId="{6FD4F4F6-A215-4FBC-9923-27A10A568E2C}" destId="{47713BB5-CCFF-4AA8-8AF3-15919E84F4C9}" srcOrd="7" destOrd="0" presId="urn:microsoft.com/office/officeart/2008/layout/VerticalCurvedList"/>
    <dgm:cxn modelId="{76765351-D2D9-491D-B439-63966DA69156}" type="presParOf" srcId="{6FD4F4F6-A215-4FBC-9923-27A10A568E2C}" destId="{B49AD24A-F9B1-4DC7-B9F6-6598CCE32C1C}" srcOrd="8" destOrd="0" presId="urn:microsoft.com/office/officeart/2008/layout/VerticalCurvedList"/>
    <dgm:cxn modelId="{4486B315-BAA8-4FF6-BB24-4E2A4F429B59}" type="presParOf" srcId="{B49AD24A-F9B1-4DC7-B9F6-6598CCE32C1C}" destId="{0C39258D-47D6-4E97-BCA5-44FDD0E07AE8}" srcOrd="0" destOrd="0" presId="urn:microsoft.com/office/officeart/2008/layout/VerticalCurvedList"/>
    <dgm:cxn modelId="{44492EF5-B07A-4B68-8891-7C27E6033558}" type="presParOf" srcId="{6FD4F4F6-A215-4FBC-9923-27A10A568E2C}" destId="{388A4B82-2DB0-47A4-922E-11B978F6B214}" srcOrd="9" destOrd="0" presId="urn:microsoft.com/office/officeart/2008/layout/VerticalCurvedList"/>
    <dgm:cxn modelId="{34318F25-8AFE-41C3-B0A8-2796FCF3CE4B}" type="presParOf" srcId="{6FD4F4F6-A215-4FBC-9923-27A10A568E2C}" destId="{0CF86719-906D-42E1-A4E6-3FF793B4991D}" srcOrd="10" destOrd="0" presId="urn:microsoft.com/office/officeart/2008/layout/VerticalCurvedList"/>
    <dgm:cxn modelId="{4B49A64D-0650-4C92-837C-DF38A1606F73}" type="presParOf" srcId="{0CF86719-906D-42E1-A4E6-3FF793B4991D}" destId="{E5389C46-FC80-48B2-8DF8-E96D62C97261}" srcOrd="0" destOrd="0" presId="urn:microsoft.com/office/officeart/2008/layout/VerticalCurvedList"/>
    <dgm:cxn modelId="{1F4C5889-2738-4AAA-B6E9-1AFEC6AE8E6C}" type="presParOf" srcId="{6FD4F4F6-A215-4FBC-9923-27A10A568E2C}" destId="{119BCE0A-BABC-4537-9B58-48AABFBACF1B}" srcOrd="11" destOrd="0" presId="urn:microsoft.com/office/officeart/2008/layout/VerticalCurvedList"/>
    <dgm:cxn modelId="{70D495D1-D0E1-4F38-A01D-7BFC8DE70DC6}" type="presParOf" srcId="{6FD4F4F6-A215-4FBC-9923-27A10A568E2C}" destId="{909D9BB0-269A-428D-AD93-D8D9125FBDC5}" srcOrd="12" destOrd="0" presId="urn:microsoft.com/office/officeart/2008/layout/VerticalCurvedList"/>
    <dgm:cxn modelId="{5F460952-C40B-457E-95AE-9FD0A81ED48E}" type="presParOf" srcId="{909D9BB0-269A-428D-AD93-D8D9125FBDC5}" destId="{0B048077-0808-4A83-B069-917DD049B603}" srcOrd="0" destOrd="0" presId="urn:microsoft.com/office/officeart/2008/layout/VerticalCurvedList"/>
    <dgm:cxn modelId="{D46C61BC-74C4-49F6-8912-59E787E30C9F}" type="presParOf" srcId="{6FD4F4F6-A215-4FBC-9923-27A10A568E2C}" destId="{46AE777E-17B5-4239-AB01-53A4EB7D0DC2}" srcOrd="13" destOrd="0" presId="urn:microsoft.com/office/officeart/2008/layout/VerticalCurvedList"/>
    <dgm:cxn modelId="{EFFD8B93-AE8A-42D4-A423-B6453980A19B}" type="presParOf" srcId="{6FD4F4F6-A215-4FBC-9923-27A10A568E2C}" destId="{786FEF18-0F0D-40EF-A183-9BE997364CE0}" srcOrd="14" destOrd="0" presId="urn:microsoft.com/office/officeart/2008/layout/VerticalCurvedList"/>
    <dgm:cxn modelId="{69CD7CB8-65EC-4355-85C8-ADB97A18A1C5}" type="presParOf" srcId="{786FEF18-0F0D-40EF-A183-9BE997364CE0}" destId="{C4D25C4B-DE3C-4530-B570-BF4E0E712D4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7C5572-0A29-4EA6-8F25-A44BC530843D}" type="doc">
      <dgm:prSet loTypeId="urn:microsoft.com/office/officeart/2005/8/layout/vList2" loCatId="list" qsTypeId="urn:microsoft.com/office/officeart/2005/8/quickstyle/3d2" qsCatId="3D" csTypeId="urn:microsoft.com/office/officeart/2005/8/colors/colorful1" csCatId="colorful" phldr="1"/>
      <dgm:spPr/>
      <dgm:t>
        <a:bodyPr/>
        <a:lstStyle/>
        <a:p>
          <a:endParaRPr lang="es-ES"/>
        </a:p>
      </dgm:t>
    </dgm:pt>
    <dgm:pt modelId="{95EB19D5-9A51-4722-8741-CBC158C2707F}">
      <dgm:prSet phldrT="[Texto]"/>
      <dgm:spPr/>
      <dgm:t>
        <a:bodyPr/>
        <a:lstStyle/>
        <a:p>
          <a:r>
            <a:rPr lang="es-ES" dirty="0"/>
            <a:t>Resumen ejecutivo dirigido a personal no técnico </a:t>
          </a:r>
        </a:p>
      </dgm:t>
    </dgm:pt>
    <dgm:pt modelId="{E8F08380-AFFA-4308-A832-0E2D67EF5086}" type="parTrans" cxnId="{35E9BBD0-DAA6-4B93-A676-FDFA518AC833}">
      <dgm:prSet/>
      <dgm:spPr/>
      <dgm:t>
        <a:bodyPr/>
        <a:lstStyle/>
        <a:p>
          <a:endParaRPr lang="es-ES"/>
        </a:p>
      </dgm:t>
    </dgm:pt>
    <dgm:pt modelId="{BE2ED2D4-ACD3-4303-9636-1FD3691CBF44}" type="sibTrans" cxnId="{35E9BBD0-DAA6-4B93-A676-FDFA518AC833}">
      <dgm:prSet/>
      <dgm:spPr/>
      <dgm:t>
        <a:bodyPr/>
        <a:lstStyle/>
        <a:p>
          <a:endParaRPr lang="es-ES"/>
        </a:p>
      </dgm:t>
    </dgm:pt>
    <dgm:pt modelId="{E5E92121-B549-4F9C-8A62-D4D2B146E2EB}">
      <dgm:prSet phldrT="[Texto]"/>
      <dgm:spPr/>
      <dgm:t>
        <a:bodyPr/>
        <a:lstStyle/>
        <a:p>
          <a:r>
            <a:rPr lang="es-ES" dirty="0"/>
            <a:t>Con una breve descripción de los trabajos realizados y las principales conclusiones y recomendaciones de forma clara y sencilla</a:t>
          </a:r>
        </a:p>
      </dgm:t>
    </dgm:pt>
    <dgm:pt modelId="{698D1155-556E-4D1C-B005-93AA52FC6FC6}" type="parTrans" cxnId="{9A714123-0F21-4DD6-88C5-ECA1638A8092}">
      <dgm:prSet/>
      <dgm:spPr/>
      <dgm:t>
        <a:bodyPr/>
        <a:lstStyle/>
        <a:p>
          <a:endParaRPr lang="es-ES"/>
        </a:p>
      </dgm:t>
    </dgm:pt>
    <dgm:pt modelId="{B00AA67F-5A02-4A13-973C-5501ADA4B270}" type="sibTrans" cxnId="{9A714123-0F21-4DD6-88C5-ECA1638A8092}">
      <dgm:prSet/>
      <dgm:spPr/>
      <dgm:t>
        <a:bodyPr/>
        <a:lstStyle/>
        <a:p>
          <a:endParaRPr lang="es-ES"/>
        </a:p>
      </dgm:t>
    </dgm:pt>
    <dgm:pt modelId="{941C5955-3AF3-4930-98AE-73F124E0D0A1}">
      <dgm:prSet phldrT="[Texto]"/>
      <dgm:spPr/>
      <dgm:t>
        <a:bodyPr/>
        <a:lstStyle/>
        <a:p>
          <a:r>
            <a:rPr lang="es-ES" dirty="0"/>
            <a:t>Informe técnico detallado </a:t>
          </a:r>
        </a:p>
      </dgm:t>
    </dgm:pt>
    <dgm:pt modelId="{1E76728C-7120-4CF5-9D21-F0F2CE04478A}" type="parTrans" cxnId="{76DD20B8-066A-4807-8577-A831CB95E57A}">
      <dgm:prSet/>
      <dgm:spPr/>
      <dgm:t>
        <a:bodyPr/>
        <a:lstStyle/>
        <a:p>
          <a:endParaRPr lang="es-ES"/>
        </a:p>
      </dgm:t>
    </dgm:pt>
    <dgm:pt modelId="{C91CD2AC-7FFB-4DCE-8B83-DD5477429A88}" type="sibTrans" cxnId="{76DD20B8-066A-4807-8577-A831CB95E57A}">
      <dgm:prSet/>
      <dgm:spPr/>
      <dgm:t>
        <a:bodyPr/>
        <a:lstStyle/>
        <a:p>
          <a:endParaRPr lang="es-ES"/>
        </a:p>
      </dgm:t>
    </dgm:pt>
    <dgm:pt modelId="{E6CB7979-5828-4C0B-ACEB-2730AC189BB5}">
      <dgm:prSet phldrT="[Texto]"/>
      <dgm:spPr/>
      <dgm:t>
        <a:bodyPr/>
        <a:lstStyle/>
        <a:p>
          <a:r>
            <a:rPr lang="es-ES" dirty="0"/>
            <a:t>Que describa el sistema objeto de estudio y los recursos analizados, todas las pruebas realizadas, las vulnerabilidades que han sido detectadas y las medidas propuestas para remediarlas y mejorar la seguridad del sistema. </a:t>
          </a:r>
        </a:p>
      </dgm:t>
    </dgm:pt>
    <dgm:pt modelId="{29F4D739-E31D-4731-832A-4EFB4EA463B1}" type="parTrans" cxnId="{913DA8C5-F625-4ACE-A9E5-14CE5ED1801D}">
      <dgm:prSet/>
      <dgm:spPr/>
      <dgm:t>
        <a:bodyPr/>
        <a:lstStyle/>
        <a:p>
          <a:endParaRPr lang="es-ES"/>
        </a:p>
      </dgm:t>
    </dgm:pt>
    <dgm:pt modelId="{6B5F203F-CAFD-4ABE-BD14-E3CCE094A4BE}" type="sibTrans" cxnId="{913DA8C5-F625-4ACE-A9E5-14CE5ED1801D}">
      <dgm:prSet/>
      <dgm:spPr/>
      <dgm:t>
        <a:bodyPr/>
        <a:lstStyle/>
        <a:p>
          <a:endParaRPr lang="es-ES"/>
        </a:p>
      </dgm:t>
    </dgm:pt>
    <dgm:pt modelId="{F4BBED3A-3BAA-40D3-A163-799068D6F98B}" type="pres">
      <dgm:prSet presAssocID="{9D7C5572-0A29-4EA6-8F25-A44BC530843D}" presName="linear" presStyleCnt="0">
        <dgm:presLayoutVars>
          <dgm:animLvl val="lvl"/>
          <dgm:resizeHandles val="exact"/>
        </dgm:presLayoutVars>
      </dgm:prSet>
      <dgm:spPr/>
    </dgm:pt>
    <dgm:pt modelId="{BCCD942B-1F62-41C4-8568-1C8ECFE0F2F4}" type="pres">
      <dgm:prSet presAssocID="{95EB19D5-9A51-4722-8741-CBC158C2707F}" presName="parentText" presStyleLbl="node1" presStyleIdx="0" presStyleCnt="2">
        <dgm:presLayoutVars>
          <dgm:chMax val="0"/>
          <dgm:bulletEnabled val="1"/>
        </dgm:presLayoutVars>
      </dgm:prSet>
      <dgm:spPr/>
    </dgm:pt>
    <dgm:pt modelId="{B22CBD52-4BBB-455D-A073-5587828B7411}" type="pres">
      <dgm:prSet presAssocID="{95EB19D5-9A51-4722-8741-CBC158C2707F}" presName="childText" presStyleLbl="revTx" presStyleIdx="0" presStyleCnt="2">
        <dgm:presLayoutVars>
          <dgm:bulletEnabled val="1"/>
        </dgm:presLayoutVars>
      </dgm:prSet>
      <dgm:spPr/>
    </dgm:pt>
    <dgm:pt modelId="{1D1CA192-0CDC-4C4E-8A7F-146CE35B2812}" type="pres">
      <dgm:prSet presAssocID="{941C5955-3AF3-4930-98AE-73F124E0D0A1}" presName="parentText" presStyleLbl="node1" presStyleIdx="1" presStyleCnt="2">
        <dgm:presLayoutVars>
          <dgm:chMax val="0"/>
          <dgm:bulletEnabled val="1"/>
        </dgm:presLayoutVars>
      </dgm:prSet>
      <dgm:spPr/>
    </dgm:pt>
    <dgm:pt modelId="{12CCD2FF-22D0-42AF-8D30-AB8F3329B837}" type="pres">
      <dgm:prSet presAssocID="{941C5955-3AF3-4930-98AE-73F124E0D0A1}" presName="childText" presStyleLbl="revTx" presStyleIdx="1" presStyleCnt="2">
        <dgm:presLayoutVars>
          <dgm:bulletEnabled val="1"/>
        </dgm:presLayoutVars>
      </dgm:prSet>
      <dgm:spPr/>
    </dgm:pt>
  </dgm:ptLst>
  <dgm:cxnLst>
    <dgm:cxn modelId="{9A714123-0F21-4DD6-88C5-ECA1638A8092}" srcId="{95EB19D5-9A51-4722-8741-CBC158C2707F}" destId="{E5E92121-B549-4F9C-8A62-D4D2B146E2EB}" srcOrd="0" destOrd="0" parTransId="{698D1155-556E-4D1C-B005-93AA52FC6FC6}" sibTransId="{B00AA67F-5A02-4A13-973C-5501ADA4B270}"/>
    <dgm:cxn modelId="{F2AD3426-1D80-4230-A0A6-24EE4B8B6F17}" type="presOf" srcId="{95EB19D5-9A51-4722-8741-CBC158C2707F}" destId="{BCCD942B-1F62-41C4-8568-1C8ECFE0F2F4}" srcOrd="0" destOrd="0" presId="urn:microsoft.com/office/officeart/2005/8/layout/vList2"/>
    <dgm:cxn modelId="{6E1CFF28-24C5-42C0-86C6-873905FF22FD}" type="presOf" srcId="{E5E92121-B549-4F9C-8A62-D4D2B146E2EB}" destId="{B22CBD52-4BBB-455D-A073-5587828B7411}" srcOrd="0" destOrd="0" presId="urn:microsoft.com/office/officeart/2005/8/layout/vList2"/>
    <dgm:cxn modelId="{A4489078-C836-4872-82A7-1E430B391DE9}" type="presOf" srcId="{941C5955-3AF3-4930-98AE-73F124E0D0A1}" destId="{1D1CA192-0CDC-4C4E-8A7F-146CE35B2812}" srcOrd="0" destOrd="0" presId="urn:microsoft.com/office/officeart/2005/8/layout/vList2"/>
    <dgm:cxn modelId="{11CB6AA1-49A2-49BA-98D6-820DA2985633}" type="presOf" srcId="{E6CB7979-5828-4C0B-ACEB-2730AC189BB5}" destId="{12CCD2FF-22D0-42AF-8D30-AB8F3329B837}" srcOrd="0" destOrd="0" presId="urn:microsoft.com/office/officeart/2005/8/layout/vList2"/>
    <dgm:cxn modelId="{76DD20B8-066A-4807-8577-A831CB95E57A}" srcId="{9D7C5572-0A29-4EA6-8F25-A44BC530843D}" destId="{941C5955-3AF3-4930-98AE-73F124E0D0A1}" srcOrd="1" destOrd="0" parTransId="{1E76728C-7120-4CF5-9D21-F0F2CE04478A}" sibTransId="{C91CD2AC-7FFB-4DCE-8B83-DD5477429A88}"/>
    <dgm:cxn modelId="{913DA8C5-F625-4ACE-A9E5-14CE5ED1801D}" srcId="{941C5955-3AF3-4930-98AE-73F124E0D0A1}" destId="{E6CB7979-5828-4C0B-ACEB-2730AC189BB5}" srcOrd="0" destOrd="0" parTransId="{29F4D739-E31D-4731-832A-4EFB4EA463B1}" sibTransId="{6B5F203F-CAFD-4ABE-BD14-E3CCE094A4BE}"/>
    <dgm:cxn modelId="{35E9BBD0-DAA6-4B93-A676-FDFA518AC833}" srcId="{9D7C5572-0A29-4EA6-8F25-A44BC530843D}" destId="{95EB19D5-9A51-4722-8741-CBC158C2707F}" srcOrd="0" destOrd="0" parTransId="{E8F08380-AFFA-4308-A832-0E2D67EF5086}" sibTransId="{BE2ED2D4-ACD3-4303-9636-1FD3691CBF44}"/>
    <dgm:cxn modelId="{52DABFF5-124F-4990-8F88-45421A86995D}" type="presOf" srcId="{9D7C5572-0A29-4EA6-8F25-A44BC530843D}" destId="{F4BBED3A-3BAA-40D3-A163-799068D6F98B}" srcOrd="0" destOrd="0" presId="urn:microsoft.com/office/officeart/2005/8/layout/vList2"/>
    <dgm:cxn modelId="{66F70595-03DE-4B16-8831-27733A791452}" type="presParOf" srcId="{F4BBED3A-3BAA-40D3-A163-799068D6F98B}" destId="{BCCD942B-1F62-41C4-8568-1C8ECFE0F2F4}" srcOrd="0" destOrd="0" presId="urn:microsoft.com/office/officeart/2005/8/layout/vList2"/>
    <dgm:cxn modelId="{12247163-5A9D-422B-9308-7D3B8A09BB78}" type="presParOf" srcId="{F4BBED3A-3BAA-40D3-A163-799068D6F98B}" destId="{B22CBD52-4BBB-455D-A073-5587828B7411}" srcOrd="1" destOrd="0" presId="urn:microsoft.com/office/officeart/2005/8/layout/vList2"/>
    <dgm:cxn modelId="{1959BD7C-EC97-4CF2-BCAB-8682C362F450}" type="presParOf" srcId="{F4BBED3A-3BAA-40D3-A163-799068D6F98B}" destId="{1D1CA192-0CDC-4C4E-8A7F-146CE35B2812}" srcOrd="2" destOrd="0" presId="urn:microsoft.com/office/officeart/2005/8/layout/vList2"/>
    <dgm:cxn modelId="{07AE2183-F8DB-4922-9306-D6CA830D5EAC}" type="presParOf" srcId="{F4BBED3A-3BAA-40D3-A163-799068D6F98B}" destId="{12CCD2FF-22D0-42AF-8D30-AB8F3329B8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839003-3470-40A7-9D11-F2FFDD5813C0}"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ES"/>
        </a:p>
      </dgm:t>
    </dgm:pt>
    <dgm:pt modelId="{4493E902-845D-480F-BDBF-FAEB25A1F22B}">
      <dgm:prSet phldrT="[Texto]"/>
      <dgm:spPr/>
      <dgm:t>
        <a:bodyPr/>
        <a:lstStyle/>
        <a:p>
          <a:r>
            <a:rPr lang="es-ES" b="1" dirty="0"/>
            <a:t>Reconocimiento del sistema para averiguar que tipo de información podría obtener un atacante o usuario malicioso</a:t>
          </a:r>
        </a:p>
      </dgm:t>
    </dgm:pt>
    <dgm:pt modelId="{388D82E7-AF41-4C12-BB51-A5B2EA5E4045}" type="parTrans" cxnId="{E059EC09-084D-4D03-95DD-204E746F01CD}">
      <dgm:prSet/>
      <dgm:spPr/>
      <dgm:t>
        <a:bodyPr/>
        <a:lstStyle/>
        <a:p>
          <a:endParaRPr lang="es-ES" b="1"/>
        </a:p>
      </dgm:t>
    </dgm:pt>
    <dgm:pt modelId="{92F804DA-04BF-4E6B-9572-1DD283A845F8}" type="sibTrans" cxnId="{E059EC09-084D-4D03-95DD-204E746F01CD}">
      <dgm:prSet/>
      <dgm:spPr/>
      <dgm:t>
        <a:bodyPr/>
        <a:lstStyle/>
        <a:p>
          <a:endParaRPr lang="es-ES" b="1"/>
        </a:p>
      </dgm:t>
    </dgm:pt>
    <dgm:pt modelId="{E85B660D-AEE8-4E75-82A0-AE8EF197E264}">
      <dgm:prSet phldrT="[Texto]"/>
      <dgm:spPr/>
      <dgm:t>
        <a:bodyPr/>
        <a:lstStyle/>
        <a:p>
          <a:r>
            <a:rPr lang="es-ES" b="1" dirty="0"/>
            <a:t>Escaneo propiamente dicho, consistente en la detección y verificación de vulnerabilidades en servidores estándar y en aplicaciones desarrolladas por la propia organización.</a:t>
          </a:r>
        </a:p>
      </dgm:t>
    </dgm:pt>
    <dgm:pt modelId="{BA6A7F3C-5073-4EA6-8988-2554A44EAA02}" type="parTrans" cxnId="{8C201C1E-1348-485D-9672-B9A00643B3EB}">
      <dgm:prSet/>
      <dgm:spPr/>
      <dgm:t>
        <a:bodyPr/>
        <a:lstStyle/>
        <a:p>
          <a:endParaRPr lang="es-ES" b="1"/>
        </a:p>
      </dgm:t>
    </dgm:pt>
    <dgm:pt modelId="{8FD93EF0-6B89-4316-BB44-0EFCC960A1A1}" type="sibTrans" cxnId="{8C201C1E-1348-485D-9672-B9A00643B3EB}">
      <dgm:prSet/>
      <dgm:spPr/>
      <dgm:t>
        <a:bodyPr/>
        <a:lstStyle/>
        <a:p>
          <a:endParaRPr lang="es-ES" b="1"/>
        </a:p>
      </dgm:t>
    </dgm:pt>
    <dgm:pt modelId="{9C57BFE9-73C4-4781-B96E-E671C5F29E68}">
      <dgm:prSet phldrT="[Texto]"/>
      <dgm:spPr/>
      <dgm:t>
        <a:bodyPr/>
        <a:lstStyle/>
        <a:p>
          <a:r>
            <a:rPr lang="es-ES" b="1" dirty="0"/>
            <a:t>Penetración: intento de explotación de las vulnerabilidades detectadas.</a:t>
          </a:r>
        </a:p>
      </dgm:t>
    </dgm:pt>
    <dgm:pt modelId="{325D6CF2-D75B-4CB7-804E-6F6D6B51ED38}" type="parTrans" cxnId="{03F745F2-4787-48E5-A86A-040E30A53A21}">
      <dgm:prSet/>
      <dgm:spPr/>
      <dgm:t>
        <a:bodyPr/>
        <a:lstStyle/>
        <a:p>
          <a:endParaRPr lang="es-ES" b="1"/>
        </a:p>
      </dgm:t>
    </dgm:pt>
    <dgm:pt modelId="{663D8FAE-5238-4BD0-B5E6-BB8934A196D3}" type="sibTrans" cxnId="{03F745F2-4787-48E5-A86A-040E30A53A21}">
      <dgm:prSet/>
      <dgm:spPr/>
      <dgm:t>
        <a:bodyPr/>
        <a:lstStyle/>
        <a:p>
          <a:endParaRPr lang="es-ES" b="1"/>
        </a:p>
      </dgm:t>
    </dgm:pt>
    <dgm:pt modelId="{B6C1BD2D-9A42-4F18-B1CB-00302194BFCD}">
      <dgm:prSet/>
      <dgm:spPr/>
      <dgm:t>
        <a:bodyPr/>
        <a:lstStyle/>
        <a:p>
          <a:r>
            <a:rPr lang="es-ES" b="1" dirty="0"/>
            <a:t>Generación de informes, con el análisis de los resultados  y la presentación de las conclusiones  sobre la seguridad del sistema informático.</a:t>
          </a:r>
        </a:p>
      </dgm:t>
    </dgm:pt>
    <dgm:pt modelId="{866B2642-A4F4-4587-BEDC-D93914C19876}" type="parTrans" cxnId="{7C977B00-0FC0-41C2-BDFE-3DCBC303669B}">
      <dgm:prSet/>
      <dgm:spPr/>
      <dgm:t>
        <a:bodyPr/>
        <a:lstStyle/>
        <a:p>
          <a:endParaRPr lang="es-ES" b="1"/>
        </a:p>
      </dgm:t>
    </dgm:pt>
    <dgm:pt modelId="{7FC66896-6735-40FA-997E-B963886D366D}" type="sibTrans" cxnId="{7C977B00-0FC0-41C2-BDFE-3DCBC303669B}">
      <dgm:prSet/>
      <dgm:spPr/>
      <dgm:t>
        <a:bodyPr/>
        <a:lstStyle/>
        <a:p>
          <a:endParaRPr lang="es-ES" b="1"/>
        </a:p>
      </dgm:t>
    </dgm:pt>
    <dgm:pt modelId="{E89EBBE5-7839-4A68-83C3-507C8DBF02CE}">
      <dgm:prSet/>
      <dgm:spPr/>
      <dgm:t>
        <a:bodyPr/>
        <a:lstStyle/>
        <a:p>
          <a:r>
            <a:rPr lang="es-ES" b="1" dirty="0"/>
            <a:t>Limpieza del sistema, para restaurar la situación inicial (si su seguridad ha sido comprometida por la explotación de alguna de las vulnerabilidades detectadas.</a:t>
          </a:r>
        </a:p>
      </dgm:t>
    </dgm:pt>
    <dgm:pt modelId="{D8713277-A64A-4FBE-9189-38B1CB295B80}" type="parTrans" cxnId="{F3967820-E5FF-47B9-975C-0C95876DA449}">
      <dgm:prSet/>
      <dgm:spPr/>
      <dgm:t>
        <a:bodyPr/>
        <a:lstStyle/>
        <a:p>
          <a:endParaRPr lang="es-ES" b="1"/>
        </a:p>
      </dgm:t>
    </dgm:pt>
    <dgm:pt modelId="{C5BDC4A2-FF2E-4377-B76C-CC8B57E0CCC1}" type="sibTrans" cxnId="{F3967820-E5FF-47B9-975C-0C95876DA449}">
      <dgm:prSet/>
      <dgm:spPr/>
      <dgm:t>
        <a:bodyPr/>
        <a:lstStyle/>
        <a:p>
          <a:endParaRPr lang="es-ES" b="1"/>
        </a:p>
      </dgm:t>
    </dgm:pt>
    <dgm:pt modelId="{74DC897F-369D-4F06-8C03-3F768351BBC1}" type="pres">
      <dgm:prSet presAssocID="{8F839003-3470-40A7-9D11-F2FFDD5813C0}" presName="Name0" presStyleCnt="0">
        <dgm:presLayoutVars>
          <dgm:chMax val="7"/>
          <dgm:chPref val="7"/>
          <dgm:dir/>
        </dgm:presLayoutVars>
      </dgm:prSet>
      <dgm:spPr/>
    </dgm:pt>
    <dgm:pt modelId="{A820BCD1-C39F-453C-8E98-69E254B49050}" type="pres">
      <dgm:prSet presAssocID="{8F839003-3470-40A7-9D11-F2FFDD5813C0}" presName="Name1" presStyleCnt="0"/>
      <dgm:spPr/>
    </dgm:pt>
    <dgm:pt modelId="{2C681191-C361-4C53-B7EB-52F467127289}" type="pres">
      <dgm:prSet presAssocID="{8F839003-3470-40A7-9D11-F2FFDD5813C0}" presName="cycle" presStyleCnt="0"/>
      <dgm:spPr/>
    </dgm:pt>
    <dgm:pt modelId="{23E36A43-ADAB-4A12-A062-3ABEF49ECDB1}" type="pres">
      <dgm:prSet presAssocID="{8F839003-3470-40A7-9D11-F2FFDD5813C0}" presName="srcNode" presStyleLbl="node1" presStyleIdx="0" presStyleCnt="5"/>
      <dgm:spPr/>
    </dgm:pt>
    <dgm:pt modelId="{9B041C01-7EF4-49A7-B54D-E01A1A6E8A96}" type="pres">
      <dgm:prSet presAssocID="{8F839003-3470-40A7-9D11-F2FFDD5813C0}" presName="conn" presStyleLbl="parChTrans1D2" presStyleIdx="0" presStyleCnt="1"/>
      <dgm:spPr/>
    </dgm:pt>
    <dgm:pt modelId="{47C33223-A465-4779-A4EC-80E2BFF9895B}" type="pres">
      <dgm:prSet presAssocID="{8F839003-3470-40A7-9D11-F2FFDD5813C0}" presName="extraNode" presStyleLbl="node1" presStyleIdx="0" presStyleCnt="5"/>
      <dgm:spPr/>
    </dgm:pt>
    <dgm:pt modelId="{66DBCD50-C58B-4D62-8FC0-AD298419C3BD}" type="pres">
      <dgm:prSet presAssocID="{8F839003-3470-40A7-9D11-F2FFDD5813C0}" presName="dstNode" presStyleLbl="node1" presStyleIdx="0" presStyleCnt="5"/>
      <dgm:spPr/>
    </dgm:pt>
    <dgm:pt modelId="{B7A7291C-A9F2-4766-8709-9361AD442192}" type="pres">
      <dgm:prSet presAssocID="{4493E902-845D-480F-BDBF-FAEB25A1F22B}" presName="text_1" presStyleLbl="node1" presStyleIdx="0" presStyleCnt="5">
        <dgm:presLayoutVars>
          <dgm:bulletEnabled val="1"/>
        </dgm:presLayoutVars>
      </dgm:prSet>
      <dgm:spPr/>
    </dgm:pt>
    <dgm:pt modelId="{EB96B37E-9919-4A3B-B792-E33F7C6886B6}" type="pres">
      <dgm:prSet presAssocID="{4493E902-845D-480F-BDBF-FAEB25A1F22B}" presName="accent_1" presStyleCnt="0"/>
      <dgm:spPr/>
    </dgm:pt>
    <dgm:pt modelId="{75D32FD3-D7A9-492C-935C-E4A3778FA4D7}" type="pres">
      <dgm:prSet presAssocID="{4493E902-845D-480F-BDBF-FAEB25A1F22B}" presName="accentRepeatNode" presStyleLbl="solidFgAcc1" presStyleIdx="0" presStyleCnt="5"/>
      <dgm:spPr/>
    </dgm:pt>
    <dgm:pt modelId="{DCEAA4A9-1C96-43E1-AB72-7BAEDC90F61E}" type="pres">
      <dgm:prSet presAssocID="{E85B660D-AEE8-4E75-82A0-AE8EF197E264}" presName="text_2" presStyleLbl="node1" presStyleIdx="1" presStyleCnt="5">
        <dgm:presLayoutVars>
          <dgm:bulletEnabled val="1"/>
        </dgm:presLayoutVars>
      </dgm:prSet>
      <dgm:spPr/>
    </dgm:pt>
    <dgm:pt modelId="{F6650FB1-34E1-42A8-96E4-568F14A52904}" type="pres">
      <dgm:prSet presAssocID="{E85B660D-AEE8-4E75-82A0-AE8EF197E264}" presName="accent_2" presStyleCnt="0"/>
      <dgm:spPr/>
    </dgm:pt>
    <dgm:pt modelId="{574373A9-D268-4BA0-9DEB-F83FB18481FB}" type="pres">
      <dgm:prSet presAssocID="{E85B660D-AEE8-4E75-82A0-AE8EF197E264}" presName="accentRepeatNode" presStyleLbl="solidFgAcc1" presStyleIdx="1" presStyleCnt="5"/>
      <dgm:spPr/>
    </dgm:pt>
    <dgm:pt modelId="{AA5036FD-3090-449A-B512-10BEF9B62E8D}" type="pres">
      <dgm:prSet presAssocID="{9C57BFE9-73C4-4781-B96E-E671C5F29E68}" presName="text_3" presStyleLbl="node1" presStyleIdx="2" presStyleCnt="5">
        <dgm:presLayoutVars>
          <dgm:bulletEnabled val="1"/>
        </dgm:presLayoutVars>
      </dgm:prSet>
      <dgm:spPr/>
    </dgm:pt>
    <dgm:pt modelId="{57D566CB-617C-4870-8602-CD57B12417C0}" type="pres">
      <dgm:prSet presAssocID="{9C57BFE9-73C4-4781-B96E-E671C5F29E68}" presName="accent_3" presStyleCnt="0"/>
      <dgm:spPr/>
    </dgm:pt>
    <dgm:pt modelId="{9CD48D9D-B78E-4E9A-9DE1-F0E6F84393AF}" type="pres">
      <dgm:prSet presAssocID="{9C57BFE9-73C4-4781-B96E-E671C5F29E68}" presName="accentRepeatNode" presStyleLbl="solidFgAcc1" presStyleIdx="2" presStyleCnt="5"/>
      <dgm:spPr/>
    </dgm:pt>
    <dgm:pt modelId="{9D955AF2-9419-425B-8689-88DEB2440F65}" type="pres">
      <dgm:prSet presAssocID="{B6C1BD2D-9A42-4F18-B1CB-00302194BFCD}" presName="text_4" presStyleLbl="node1" presStyleIdx="3" presStyleCnt="5">
        <dgm:presLayoutVars>
          <dgm:bulletEnabled val="1"/>
        </dgm:presLayoutVars>
      </dgm:prSet>
      <dgm:spPr/>
    </dgm:pt>
    <dgm:pt modelId="{5DBFE76D-553D-4BD8-B6E3-57936C143918}" type="pres">
      <dgm:prSet presAssocID="{B6C1BD2D-9A42-4F18-B1CB-00302194BFCD}" presName="accent_4" presStyleCnt="0"/>
      <dgm:spPr/>
    </dgm:pt>
    <dgm:pt modelId="{A1FC1184-9D75-46C1-BDDA-72F804D0012E}" type="pres">
      <dgm:prSet presAssocID="{B6C1BD2D-9A42-4F18-B1CB-00302194BFCD}" presName="accentRepeatNode" presStyleLbl="solidFgAcc1" presStyleIdx="3" presStyleCnt="5"/>
      <dgm:spPr/>
    </dgm:pt>
    <dgm:pt modelId="{EB8957C4-C671-4F8A-9047-1E76560B2B92}" type="pres">
      <dgm:prSet presAssocID="{E89EBBE5-7839-4A68-83C3-507C8DBF02CE}" presName="text_5" presStyleLbl="node1" presStyleIdx="4" presStyleCnt="5">
        <dgm:presLayoutVars>
          <dgm:bulletEnabled val="1"/>
        </dgm:presLayoutVars>
      </dgm:prSet>
      <dgm:spPr/>
    </dgm:pt>
    <dgm:pt modelId="{EDBDBF33-273B-4B46-BD5C-C96AD29862AF}" type="pres">
      <dgm:prSet presAssocID="{E89EBBE5-7839-4A68-83C3-507C8DBF02CE}" presName="accent_5" presStyleCnt="0"/>
      <dgm:spPr/>
    </dgm:pt>
    <dgm:pt modelId="{E58212AC-668B-40A8-ACA7-170FEFE584A4}" type="pres">
      <dgm:prSet presAssocID="{E89EBBE5-7839-4A68-83C3-507C8DBF02CE}" presName="accentRepeatNode" presStyleLbl="solidFgAcc1" presStyleIdx="4" presStyleCnt="5"/>
      <dgm:spPr/>
    </dgm:pt>
  </dgm:ptLst>
  <dgm:cxnLst>
    <dgm:cxn modelId="{7C977B00-0FC0-41C2-BDFE-3DCBC303669B}" srcId="{8F839003-3470-40A7-9D11-F2FFDD5813C0}" destId="{B6C1BD2D-9A42-4F18-B1CB-00302194BFCD}" srcOrd="3" destOrd="0" parTransId="{866B2642-A4F4-4587-BEDC-D93914C19876}" sibTransId="{7FC66896-6735-40FA-997E-B963886D366D}"/>
    <dgm:cxn modelId="{E059EC09-084D-4D03-95DD-204E746F01CD}" srcId="{8F839003-3470-40A7-9D11-F2FFDD5813C0}" destId="{4493E902-845D-480F-BDBF-FAEB25A1F22B}" srcOrd="0" destOrd="0" parTransId="{388D82E7-AF41-4C12-BB51-A5B2EA5E4045}" sibTransId="{92F804DA-04BF-4E6B-9572-1DD283A845F8}"/>
    <dgm:cxn modelId="{8C201C1E-1348-485D-9672-B9A00643B3EB}" srcId="{8F839003-3470-40A7-9D11-F2FFDD5813C0}" destId="{E85B660D-AEE8-4E75-82A0-AE8EF197E264}" srcOrd="1" destOrd="0" parTransId="{BA6A7F3C-5073-4EA6-8988-2554A44EAA02}" sibTransId="{8FD93EF0-6B89-4316-BB44-0EFCC960A1A1}"/>
    <dgm:cxn modelId="{F3967820-E5FF-47B9-975C-0C95876DA449}" srcId="{8F839003-3470-40A7-9D11-F2FFDD5813C0}" destId="{E89EBBE5-7839-4A68-83C3-507C8DBF02CE}" srcOrd="4" destOrd="0" parTransId="{D8713277-A64A-4FBE-9189-38B1CB295B80}" sibTransId="{C5BDC4A2-FF2E-4377-B76C-CC8B57E0CCC1}"/>
    <dgm:cxn modelId="{E5824A21-086D-42D8-BF69-88B60C52E022}" type="presOf" srcId="{92F804DA-04BF-4E6B-9572-1DD283A845F8}" destId="{9B041C01-7EF4-49A7-B54D-E01A1A6E8A96}" srcOrd="0" destOrd="0" presId="urn:microsoft.com/office/officeart/2008/layout/VerticalCurvedList"/>
    <dgm:cxn modelId="{589AD159-05FA-47A4-9A8B-13750269E232}" type="presOf" srcId="{8F839003-3470-40A7-9D11-F2FFDD5813C0}" destId="{74DC897F-369D-4F06-8C03-3F768351BBC1}" srcOrd="0" destOrd="0" presId="urn:microsoft.com/office/officeart/2008/layout/VerticalCurvedList"/>
    <dgm:cxn modelId="{5413A37E-3770-4BB7-8F05-87A6B8883FD3}" type="presOf" srcId="{E89EBBE5-7839-4A68-83C3-507C8DBF02CE}" destId="{EB8957C4-C671-4F8A-9047-1E76560B2B92}" srcOrd="0" destOrd="0" presId="urn:microsoft.com/office/officeart/2008/layout/VerticalCurvedList"/>
    <dgm:cxn modelId="{41DBF9A0-1985-4D6C-BAC3-E275150B2E19}" type="presOf" srcId="{B6C1BD2D-9A42-4F18-B1CB-00302194BFCD}" destId="{9D955AF2-9419-425B-8689-88DEB2440F65}" srcOrd="0" destOrd="0" presId="urn:microsoft.com/office/officeart/2008/layout/VerticalCurvedList"/>
    <dgm:cxn modelId="{D5AB27AD-CA81-491B-B836-070B9421135D}" type="presOf" srcId="{E85B660D-AEE8-4E75-82A0-AE8EF197E264}" destId="{DCEAA4A9-1C96-43E1-AB72-7BAEDC90F61E}" srcOrd="0" destOrd="0" presId="urn:microsoft.com/office/officeart/2008/layout/VerticalCurvedList"/>
    <dgm:cxn modelId="{461C3BC9-ED86-4768-A11C-1D436A5D9BB5}" type="presOf" srcId="{9C57BFE9-73C4-4781-B96E-E671C5F29E68}" destId="{AA5036FD-3090-449A-B512-10BEF9B62E8D}" srcOrd="0" destOrd="0" presId="urn:microsoft.com/office/officeart/2008/layout/VerticalCurvedList"/>
    <dgm:cxn modelId="{DF71D2DD-83EA-4207-93C8-49875889A050}" type="presOf" srcId="{4493E902-845D-480F-BDBF-FAEB25A1F22B}" destId="{B7A7291C-A9F2-4766-8709-9361AD442192}" srcOrd="0" destOrd="0" presId="urn:microsoft.com/office/officeart/2008/layout/VerticalCurvedList"/>
    <dgm:cxn modelId="{03F745F2-4787-48E5-A86A-040E30A53A21}" srcId="{8F839003-3470-40A7-9D11-F2FFDD5813C0}" destId="{9C57BFE9-73C4-4781-B96E-E671C5F29E68}" srcOrd="2" destOrd="0" parTransId="{325D6CF2-D75B-4CB7-804E-6F6D6B51ED38}" sibTransId="{663D8FAE-5238-4BD0-B5E6-BB8934A196D3}"/>
    <dgm:cxn modelId="{9D8EBD25-0E6A-482C-8387-9A01C52AE90D}" type="presParOf" srcId="{74DC897F-369D-4F06-8C03-3F768351BBC1}" destId="{A820BCD1-C39F-453C-8E98-69E254B49050}" srcOrd="0" destOrd="0" presId="urn:microsoft.com/office/officeart/2008/layout/VerticalCurvedList"/>
    <dgm:cxn modelId="{8AF57256-4CDD-458C-8B6D-42CDCFFE1FC0}" type="presParOf" srcId="{A820BCD1-C39F-453C-8E98-69E254B49050}" destId="{2C681191-C361-4C53-B7EB-52F467127289}" srcOrd="0" destOrd="0" presId="urn:microsoft.com/office/officeart/2008/layout/VerticalCurvedList"/>
    <dgm:cxn modelId="{9F351B0D-E772-4EB2-96D6-276FFC069527}" type="presParOf" srcId="{2C681191-C361-4C53-B7EB-52F467127289}" destId="{23E36A43-ADAB-4A12-A062-3ABEF49ECDB1}" srcOrd="0" destOrd="0" presId="urn:microsoft.com/office/officeart/2008/layout/VerticalCurvedList"/>
    <dgm:cxn modelId="{4FD4D746-338E-4FE5-9FB3-664267CCBABD}" type="presParOf" srcId="{2C681191-C361-4C53-B7EB-52F467127289}" destId="{9B041C01-7EF4-49A7-B54D-E01A1A6E8A96}" srcOrd="1" destOrd="0" presId="urn:microsoft.com/office/officeart/2008/layout/VerticalCurvedList"/>
    <dgm:cxn modelId="{A02D798A-12C8-4355-A6D9-5502E0598703}" type="presParOf" srcId="{2C681191-C361-4C53-B7EB-52F467127289}" destId="{47C33223-A465-4779-A4EC-80E2BFF9895B}" srcOrd="2" destOrd="0" presId="urn:microsoft.com/office/officeart/2008/layout/VerticalCurvedList"/>
    <dgm:cxn modelId="{F20A5089-1F6A-4283-9CC4-CD1498DB53CB}" type="presParOf" srcId="{2C681191-C361-4C53-B7EB-52F467127289}" destId="{66DBCD50-C58B-4D62-8FC0-AD298419C3BD}" srcOrd="3" destOrd="0" presId="urn:microsoft.com/office/officeart/2008/layout/VerticalCurvedList"/>
    <dgm:cxn modelId="{4EF35094-5D49-48EB-AA3F-D90352C1B8DA}" type="presParOf" srcId="{A820BCD1-C39F-453C-8E98-69E254B49050}" destId="{B7A7291C-A9F2-4766-8709-9361AD442192}" srcOrd="1" destOrd="0" presId="urn:microsoft.com/office/officeart/2008/layout/VerticalCurvedList"/>
    <dgm:cxn modelId="{01343DB7-6EE1-40B7-9546-C15DDE79AF5E}" type="presParOf" srcId="{A820BCD1-C39F-453C-8E98-69E254B49050}" destId="{EB96B37E-9919-4A3B-B792-E33F7C6886B6}" srcOrd="2" destOrd="0" presId="urn:microsoft.com/office/officeart/2008/layout/VerticalCurvedList"/>
    <dgm:cxn modelId="{875D4BE9-CD80-43F7-B7BC-2AAFCA978BBC}" type="presParOf" srcId="{EB96B37E-9919-4A3B-B792-E33F7C6886B6}" destId="{75D32FD3-D7A9-492C-935C-E4A3778FA4D7}" srcOrd="0" destOrd="0" presId="urn:microsoft.com/office/officeart/2008/layout/VerticalCurvedList"/>
    <dgm:cxn modelId="{6E85D508-37E4-4280-B513-AAAEF03F6AEE}" type="presParOf" srcId="{A820BCD1-C39F-453C-8E98-69E254B49050}" destId="{DCEAA4A9-1C96-43E1-AB72-7BAEDC90F61E}" srcOrd="3" destOrd="0" presId="urn:microsoft.com/office/officeart/2008/layout/VerticalCurvedList"/>
    <dgm:cxn modelId="{89B6015D-8E61-464A-88C8-B66EF501D734}" type="presParOf" srcId="{A820BCD1-C39F-453C-8E98-69E254B49050}" destId="{F6650FB1-34E1-42A8-96E4-568F14A52904}" srcOrd="4" destOrd="0" presId="urn:microsoft.com/office/officeart/2008/layout/VerticalCurvedList"/>
    <dgm:cxn modelId="{F4FA60FE-3220-4528-91FE-1A75237C4C49}" type="presParOf" srcId="{F6650FB1-34E1-42A8-96E4-568F14A52904}" destId="{574373A9-D268-4BA0-9DEB-F83FB18481FB}" srcOrd="0" destOrd="0" presId="urn:microsoft.com/office/officeart/2008/layout/VerticalCurvedList"/>
    <dgm:cxn modelId="{B5960708-0F94-480F-AEA2-1BE8323D3C31}" type="presParOf" srcId="{A820BCD1-C39F-453C-8E98-69E254B49050}" destId="{AA5036FD-3090-449A-B512-10BEF9B62E8D}" srcOrd="5" destOrd="0" presId="urn:microsoft.com/office/officeart/2008/layout/VerticalCurvedList"/>
    <dgm:cxn modelId="{AE6AFBE3-8F6F-43A6-B4C9-F1BCC0A11CA4}" type="presParOf" srcId="{A820BCD1-C39F-453C-8E98-69E254B49050}" destId="{57D566CB-617C-4870-8602-CD57B12417C0}" srcOrd="6" destOrd="0" presId="urn:microsoft.com/office/officeart/2008/layout/VerticalCurvedList"/>
    <dgm:cxn modelId="{268928FB-A9DD-42EC-B6C3-ADDA40092CB8}" type="presParOf" srcId="{57D566CB-617C-4870-8602-CD57B12417C0}" destId="{9CD48D9D-B78E-4E9A-9DE1-F0E6F84393AF}" srcOrd="0" destOrd="0" presId="urn:microsoft.com/office/officeart/2008/layout/VerticalCurvedList"/>
    <dgm:cxn modelId="{D5A4A748-ED57-41A2-938B-9022D5E5898D}" type="presParOf" srcId="{A820BCD1-C39F-453C-8E98-69E254B49050}" destId="{9D955AF2-9419-425B-8689-88DEB2440F65}" srcOrd="7" destOrd="0" presId="urn:microsoft.com/office/officeart/2008/layout/VerticalCurvedList"/>
    <dgm:cxn modelId="{6D2DD22D-DB2B-4FFD-95F3-CB557DEA924C}" type="presParOf" srcId="{A820BCD1-C39F-453C-8E98-69E254B49050}" destId="{5DBFE76D-553D-4BD8-B6E3-57936C143918}" srcOrd="8" destOrd="0" presId="urn:microsoft.com/office/officeart/2008/layout/VerticalCurvedList"/>
    <dgm:cxn modelId="{3BA61EA6-AA10-4400-A6AE-A77245EE478E}" type="presParOf" srcId="{5DBFE76D-553D-4BD8-B6E3-57936C143918}" destId="{A1FC1184-9D75-46C1-BDDA-72F804D0012E}" srcOrd="0" destOrd="0" presId="urn:microsoft.com/office/officeart/2008/layout/VerticalCurvedList"/>
    <dgm:cxn modelId="{DD311C85-C76D-4EA1-9587-9BDE35B9C0BE}" type="presParOf" srcId="{A820BCD1-C39F-453C-8E98-69E254B49050}" destId="{EB8957C4-C671-4F8A-9047-1E76560B2B92}" srcOrd="9" destOrd="0" presId="urn:microsoft.com/office/officeart/2008/layout/VerticalCurvedList"/>
    <dgm:cxn modelId="{908EEEC5-AD34-4E26-9975-6651AB964F4D}" type="presParOf" srcId="{A820BCD1-C39F-453C-8E98-69E254B49050}" destId="{EDBDBF33-273B-4B46-BD5C-C96AD29862AF}" srcOrd="10" destOrd="0" presId="urn:microsoft.com/office/officeart/2008/layout/VerticalCurvedList"/>
    <dgm:cxn modelId="{DF059AF2-D0B9-43CE-AD71-16A0249ABA04}" type="presParOf" srcId="{EDBDBF33-273B-4B46-BD5C-C96AD29862AF}" destId="{E58212AC-668B-40A8-ACA7-170FEFE584A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B3F8-F497-4332-84C4-EE603A586CD8}" type="doc">
      <dgm:prSet loTypeId="urn:microsoft.com/office/officeart/2005/8/layout/list1" loCatId="list" qsTypeId="urn:microsoft.com/office/officeart/2005/8/quickstyle/3d3" qsCatId="3D" csTypeId="urn:microsoft.com/office/officeart/2005/8/colors/colorful1" csCatId="colorful" phldr="1"/>
      <dgm:spPr/>
      <dgm:t>
        <a:bodyPr/>
        <a:lstStyle/>
        <a:p>
          <a:endParaRPr lang="es-ES"/>
        </a:p>
      </dgm:t>
    </dgm:pt>
    <dgm:pt modelId="{DCCA83E3-88B4-42D3-A633-17330DECEE2E}">
      <dgm:prSet phldrT="[Texto]" custT="1"/>
      <dgm:spPr/>
      <dgm:t>
        <a:bodyPr/>
        <a:lstStyle/>
        <a:p>
          <a:r>
            <a:rPr lang="es-ES" sz="2000" b="1" dirty="0"/>
            <a:t>Política de contraseñas poco robusta</a:t>
          </a:r>
        </a:p>
      </dgm:t>
    </dgm:pt>
    <dgm:pt modelId="{40E0D5B7-E8DA-4002-9597-339033FC5243}" type="parTrans" cxnId="{5B487AC0-AC88-46F0-BAC0-9AA0315C4845}">
      <dgm:prSet/>
      <dgm:spPr/>
      <dgm:t>
        <a:bodyPr/>
        <a:lstStyle/>
        <a:p>
          <a:endParaRPr lang="es-ES" sz="2000" b="1"/>
        </a:p>
      </dgm:t>
    </dgm:pt>
    <dgm:pt modelId="{B2D9F56A-1732-4ACB-ADE1-C86A31E50B7D}" type="sibTrans" cxnId="{5B487AC0-AC88-46F0-BAC0-9AA0315C4845}">
      <dgm:prSet/>
      <dgm:spPr/>
      <dgm:t>
        <a:bodyPr/>
        <a:lstStyle/>
        <a:p>
          <a:endParaRPr lang="es-ES" sz="2000" b="1"/>
        </a:p>
      </dgm:t>
    </dgm:pt>
    <dgm:pt modelId="{7322A5AD-79D2-4310-B60D-82DBA42063FC}">
      <dgm:prSet phldrT="[Texto]" custT="1"/>
      <dgm:spPr/>
      <dgm:t>
        <a:bodyPr/>
        <a:lstStyle/>
        <a:p>
          <a:r>
            <a:rPr lang="es-ES" sz="2000" b="1" dirty="0"/>
            <a:t>Deficiente control de los intentos de acceso al sistema </a:t>
          </a:r>
        </a:p>
      </dgm:t>
    </dgm:pt>
    <dgm:pt modelId="{2F33BC7D-344A-41D2-A22E-68FEF7A22389}" type="parTrans" cxnId="{7CB70837-AF93-4726-84F0-6437D4C7AC03}">
      <dgm:prSet/>
      <dgm:spPr/>
      <dgm:t>
        <a:bodyPr/>
        <a:lstStyle/>
        <a:p>
          <a:endParaRPr lang="es-ES" sz="2000" b="1"/>
        </a:p>
      </dgm:t>
    </dgm:pt>
    <dgm:pt modelId="{2EED6EC1-F932-4A5C-B2BE-7D76D4908E41}" type="sibTrans" cxnId="{7CB70837-AF93-4726-84F0-6437D4C7AC03}">
      <dgm:prSet/>
      <dgm:spPr/>
      <dgm:t>
        <a:bodyPr/>
        <a:lstStyle/>
        <a:p>
          <a:endParaRPr lang="es-ES" sz="2000" b="1"/>
        </a:p>
      </dgm:t>
    </dgm:pt>
    <dgm:pt modelId="{EDEA2FE0-F7D3-415D-90CF-F1FF0C53FC46}">
      <dgm:prSet phldrT="[Texto]" custT="1"/>
      <dgm:spPr/>
      <dgm:t>
        <a:bodyPr/>
        <a:lstStyle/>
        <a:p>
          <a:r>
            <a:rPr lang="es-ES" sz="2000" b="1" dirty="0"/>
            <a:t>Escaso rigor en el control de acceso a los recursos</a:t>
          </a:r>
        </a:p>
      </dgm:t>
    </dgm:pt>
    <dgm:pt modelId="{80FF31ED-0EE7-4B11-A3AC-245F23CF4C46}" type="parTrans" cxnId="{3F9BF1CD-9705-486C-A741-E24C970713E9}">
      <dgm:prSet/>
      <dgm:spPr/>
      <dgm:t>
        <a:bodyPr/>
        <a:lstStyle/>
        <a:p>
          <a:endParaRPr lang="es-ES" sz="2000" b="1"/>
        </a:p>
      </dgm:t>
    </dgm:pt>
    <dgm:pt modelId="{80EA3033-E2C8-45D7-B5EB-6CB12B1EF0E8}" type="sibTrans" cxnId="{3F9BF1CD-9705-486C-A741-E24C970713E9}">
      <dgm:prSet/>
      <dgm:spPr/>
      <dgm:t>
        <a:bodyPr/>
        <a:lstStyle/>
        <a:p>
          <a:endParaRPr lang="es-ES" sz="2000" b="1"/>
        </a:p>
      </dgm:t>
    </dgm:pt>
    <dgm:pt modelId="{A45FBE0C-7837-4C9F-8E76-34FB2317A2A2}">
      <dgm:prSet custT="1"/>
      <dgm:spPr/>
      <dgm:t>
        <a:bodyPr/>
        <a:lstStyle/>
        <a:p>
          <a:r>
            <a:rPr lang="es-ES" sz="2000" b="1" dirty="0"/>
            <a:t>Procedimientos inadecuados para la gestión de soportes informáticos o el control de equipos portátiles.</a:t>
          </a:r>
        </a:p>
      </dgm:t>
    </dgm:pt>
    <dgm:pt modelId="{86F2116E-40D6-4C96-AEAD-C44E45310660}" type="parTrans" cxnId="{58CC413C-89D9-4751-BECA-A9B85D7FAFC1}">
      <dgm:prSet/>
      <dgm:spPr/>
      <dgm:t>
        <a:bodyPr/>
        <a:lstStyle/>
        <a:p>
          <a:endParaRPr lang="es-ES" sz="2000" b="1"/>
        </a:p>
      </dgm:t>
    </dgm:pt>
    <dgm:pt modelId="{005F82BB-54DB-4359-ADC3-B63C6DA8CCB2}" type="sibTrans" cxnId="{58CC413C-89D9-4751-BECA-A9B85D7FAFC1}">
      <dgm:prSet/>
      <dgm:spPr/>
      <dgm:t>
        <a:bodyPr/>
        <a:lstStyle/>
        <a:p>
          <a:endParaRPr lang="es-ES" sz="2000" b="1"/>
        </a:p>
      </dgm:t>
    </dgm:pt>
    <dgm:pt modelId="{D9F0EF94-466F-4D8C-BB37-96279B42824D}">
      <dgm:prSet custT="1"/>
      <dgm:spPr/>
      <dgm:t>
        <a:bodyPr/>
        <a:lstStyle/>
        <a:p>
          <a:r>
            <a:rPr lang="es-ES" sz="2000" b="1" dirty="0"/>
            <a:t>Escaso control de las copias generadas  en papel con información sensible.</a:t>
          </a:r>
        </a:p>
      </dgm:t>
    </dgm:pt>
    <dgm:pt modelId="{ED697E2B-FAAC-4D9A-9318-B40B98DFEA4D}" type="parTrans" cxnId="{C1587067-B049-485C-A1A1-69BEE97394FD}">
      <dgm:prSet/>
      <dgm:spPr/>
      <dgm:t>
        <a:bodyPr/>
        <a:lstStyle/>
        <a:p>
          <a:endParaRPr lang="es-ES" sz="2000" b="1"/>
        </a:p>
      </dgm:t>
    </dgm:pt>
    <dgm:pt modelId="{9F4989AF-12F6-4291-814A-8337D9E0B1B1}" type="sibTrans" cxnId="{C1587067-B049-485C-A1A1-69BEE97394FD}">
      <dgm:prSet/>
      <dgm:spPr/>
      <dgm:t>
        <a:bodyPr/>
        <a:lstStyle/>
        <a:p>
          <a:endParaRPr lang="es-ES" sz="2000" b="1"/>
        </a:p>
      </dgm:t>
    </dgm:pt>
    <dgm:pt modelId="{880C7CA3-6BCA-4BE3-85D1-403B7A5AFD85}" type="pres">
      <dgm:prSet presAssocID="{8AB6B3F8-F497-4332-84C4-EE603A586CD8}" presName="linear" presStyleCnt="0">
        <dgm:presLayoutVars>
          <dgm:dir/>
          <dgm:animLvl val="lvl"/>
          <dgm:resizeHandles val="exact"/>
        </dgm:presLayoutVars>
      </dgm:prSet>
      <dgm:spPr/>
    </dgm:pt>
    <dgm:pt modelId="{EA18837F-CF93-422E-AFEA-9777FB206A1F}" type="pres">
      <dgm:prSet presAssocID="{DCCA83E3-88B4-42D3-A633-17330DECEE2E}" presName="parentLin" presStyleCnt="0"/>
      <dgm:spPr/>
    </dgm:pt>
    <dgm:pt modelId="{9CC6C1CA-0285-4584-B223-E58D3FBD7920}" type="pres">
      <dgm:prSet presAssocID="{DCCA83E3-88B4-42D3-A633-17330DECEE2E}" presName="parentLeftMargin" presStyleLbl="node1" presStyleIdx="0" presStyleCnt="5"/>
      <dgm:spPr/>
    </dgm:pt>
    <dgm:pt modelId="{0F4F4B5C-5E19-444A-B2E0-32F10F42C6C5}" type="pres">
      <dgm:prSet presAssocID="{DCCA83E3-88B4-42D3-A633-17330DECEE2E}" presName="parentText" presStyleLbl="node1" presStyleIdx="0" presStyleCnt="5">
        <dgm:presLayoutVars>
          <dgm:chMax val="0"/>
          <dgm:bulletEnabled val="1"/>
        </dgm:presLayoutVars>
      </dgm:prSet>
      <dgm:spPr/>
    </dgm:pt>
    <dgm:pt modelId="{E8F388A2-2CF3-49F4-9156-D966900FB82B}" type="pres">
      <dgm:prSet presAssocID="{DCCA83E3-88B4-42D3-A633-17330DECEE2E}" presName="negativeSpace" presStyleCnt="0"/>
      <dgm:spPr/>
    </dgm:pt>
    <dgm:pt modelId="{BB68D33D-96CA-45CA-B730-F49FDCE3E6ED}" type="pres">
      <dgm:prSet presAssocID="{DCCA83E3-88B4-42D3-A633-17330DECEE2E}" presName="childText" presStyleLbl="conFgAcc1" presStyleIdx="0" presStyleCnt="5">
        <dgm:presLayoutVars>
          <dgm:bulletEnabled val="1"/>
        </dgm:presLayoutVars>
      </dgm:prSet>
      <dgm:spPr/>
    </dgm:pt>
    <dgm:pt modelId="{037DD7EE-3337-4009-B2A4-FDC26D537B95}" type="pres">
      <dgm:prSet presAssocID="{B2D9F56A-1732-4ACB-ADE1-C86A31E50B7D}" presName="spaceBetweenRectangles" presStyleCnt="0"/>
      <dgm:spPr/>
    </dgm:pt>
    <dgm:pt modelId="{9DB4ED49-0D43-4553-A0F7-87714FB47623}" type="pres">
      <dgm:prSet presAssocID="{7322A5AD-79D2-4310-B60D-82DBA42063FC}" presName="parentLin" presStyleCnt="0"/>
      <dgm:spPr/>
    </dgm:pt>
    <dgm:pt modelId="{9027CE05-DF43-469A-BA3C-A22BA5DBE51B}" type="pres">
      <dgm:prSet presAssocID="{7322A5AD-79D2-4310-B60D-82DBA42063FC}" presName="parentLeftMargin" presStyleLbl="node1" presStyleIdx="0" presStyleCnt="5"/>
      <dgm:spPr/>
    </dgm:pt>
    <dgm:pt modelId="{88F359DD-7C9A-4ABE-AA19-4121AAF7DF67}" type="pres">
      <dgm:prSet presAssocID="{7322A5AD-79D2-4310-B60D-82DBA42063FC}" presName="parentText" presStyleLbl="node1" presStyleIdx="1" presStyleCnt="5">
        <dgm:presLayoutVars>
          <dgm:chMax val="0"/>
          <dgm:bulletEnabled val="1"/>
        </dgm:presLayoutVars>
      </dgm:prSet>
      <dgm:spPr/>
    </dgm:pt>
    <dgm:pt modelId="{38687BC1-1AAA-468C-954F-82D98970CCEC}" type="pres">
      <dgm:prSet presAssocID="{7322A5AD-79D2-4310-B60D-82DBA42063FC}" presName="negativeSpace" presStyleCnt="0"/>
      <dgm:spPr/>
    </dgm:pt>
    <dgm:pt modelId="{FB5E51A6-9F1E-418C-913D-3E8DE15BEB53}" type="pres">
      <dgm:prSet presAssocID="{7322A5AD-79D2-4310-B60D-82DBA42063FC}" presName="childText" presStyleLbl="conFgAcc1" presStyleIdx="1" presStyleCnt="5">
        <dgm:presLayoutVars>
          <dgm:bulletEnabled val="1"/>
        </dgm:presLayoutVars>
      </dgm:prSet>
      <dgm:spPr/>
    </dgm:pt>
    <dgm:pt modelId="{8C438A53-5683-4B36-B67E-71D57B1911A9}" type="pres">
      <dgm:prSet presAssocID="{2EED6EC1-F932-4A5C-B2BE-7D76D4908E41}" presName="spaceBetweenRectangles" presStyleCnt="0"/>
      <dgm:spPr/>
    </dgm:pt>
    <dgm:pt modelId="{9D36CE43-9AB6-496F-8BA4-85A0A7BFE14C}" type="pres">
      <dgm:prSet presAssocID="{EDEA2FE0-F7D3-415D-90CF-F1FF0C53FC46}" presName="parentLin" presStyleCnt="0"/>
      <dgm:spPr/>
    </dgm:pt>
    <dgm:pt modelId="{7C950984-1380-4D02-9C1C-39249F244149}" type="pres">
      <dgm:prSet presAssocID="{EDEA2FE0-F7D3-415D-90CF-F1FF0C53FC46}" presName="parentLeftMargin" presStyleLbl="node1" presStyleIdx="1" presStyleCnt="5"/>
      <dgm:spPr/>
    </dgm:pt>
    <dgm:pt modelId="{5709268F-5D8D-44FE-ABF8-DB5A2000DC15}" type="pres">
      <dgm:prSet presAssocID="{EDEA2FE0-F7D3-415D-90CF-F1FF0C53FC46}" presName="parentText" presStyleLbl="node1" presStyleIdx="2" presStyleCnt="5">
        <dgm:presLayoutVars>
          <dgm:chMax val="0"/>
          <dgm:bulletEnabled val="1"/>
        </dgm:presLayoutVars>
      </dgm:prSet>
      <dgm:spPr/>
    </dgm:pt>
    <dgm:pt modelId="{264FD87F-FBE9-4610-870B-9236006D5E65}" type="pres">
      <dgm:prSet presAssocID="{EDEA2FE0-F7D3-415D-90CF-F1FF0C53FC46}" presName="negativeSpace" presStyleCnt="0"/>
      <dgm:spPr/>
    </dgm:pt>
    <dgm:pt modelId="{5C78F33E-4777-4589-830D-111F1500591D}" type="pres">
      <dgm:prSet presAssocID="{EDEA2FE0-F7D3-415D-90CF-F1FF0C53FC46}" presName="childText" presStyleLbl="conFgAcc1" presStyleIdx="2" presStyleCnt="5">
        <dgm:presLayoutVars>
          <dgm:bulletEnabled val="1"/>
        </dgm:presLayoutVars>
      </dgm:prSet>
      <dgm:spPr/>
    </dgm:pt>
    <dgm:pt modelId="{1AF36CD2-9D52-4719-9DFE-6590BEF1A160}" type="pres">
      <dgm:prSet presAssocID="{80EA3033-E2C8-45D7-B5EB-6CB12B1EF0E8}" presName="spaceBetweenRectangles" presStyleCnt="0"/>
      <dgm:spPr/>
    </dgm:pt>
    <dgm:pt modelId="{883105AB-7262-45B2-8989-28E9442D16C0}" type="pres">
      <dgm:prSet presAssocID="{A45FBE0C-7837-4C9F-8E76-34FB2317A2A2}" presName="parentLin" presStyleCnt="0"/>
      <dgm:spPr/>
    </dgm:pt>
    <dgm:pt modelId="{6EE3F9BD-C8B0-4245-9794-35C295B16165}" type="pres">
      <dgm:prSet presAssocID="{A45FBE0C-7837-4C9F-8E76-34FB2317A2A2}" presName="parentLeftMargin" presStyleLbl="node1" presStyleIdx="2" presStyleCnt="5"/>
      <dgm:spPr/>
    </dgm:pt>
    <dgm:pt modelId="{AC6C2DEC-442C-4ADF-83B7-A940BEC2E7D9}" type="pres">
      <dgm:prSet presAssocID="{A45FBE0C-7837-4C9F-8E76-34FB2317A2A2}" presName="parentText" presStyleLbl="node1" presStyleIdx="3" presStyleCnt="5">
        <dgm:presLayoutVars>
          <dgm:chMax val="0"/>
          <dgm:bulletEnabled val="1"/>
        </dgm:presLayoutVars>
      </dgm:prSet>
      <dgm:spPr/>
    </dgm:pt>
    <dgm:pt modelId="{E433DB8D-7380-4342-8D70-9EFDA44458E4}" type="pres">
      <dgm:prSet presAssocID="{A45FBE0C-7837-4C9F-8E76-34FB2317A2A2}" presName="negativeSpace" presStyleCnt="0"/>
      <dgm:spPr/>
    </dgm:pt>
    <dgm:pt modelId="{3C56462B-D56D-433B-936B-69C11026BC55}" type="pres">
      <dgm:prSet presAssocID="{A45FBE0C-7837-4C9F-8E76-34FB2317A2A2}" presName="childText" presStyleLbl="conFgAcc1" presStyleIdx="3" presStyleCnt="5">
        <dgm:presLayoutVars>
          <dgm:bulletEnabled val="1"/>
        </dgm:presLayoutVars>
      </dgm:prSet>
      <dgm:spPr/>
    </dgm:pt>
    <dgm:pt modelId="{5A40E723-58EA-4EED-8227-B55F26944EE6}" type="pres">
      <dgm:prSet presAssocID="{005F82BB-54DB-4359-ADC3-B63C6DA8CCB2}" presName="spaceBetweenRectangles" presStyleCnt="0"/>
      <dgm:spPr/>
    </dgm:pt>
    <dgm:pt modelId="{36DAAC13-E090-42CB-9071-9E3361D30464}" type="pres">
      <dgm:prSet presAssocID="{D9F0EF94-466F-4D8C-BB37-96279B42824D}" presName="parentLin" presStyleCnt="0"/>
      <dgm:spPr/>
    </dgm:pt>
    <dgm:pt modelId="{70185D34-5544-4D39-95B2-79AB8F99C0CC}" type="pres">
      <dgm:prSet presAssocID="{D9F0EF94-466F-4D8C-BB37-96279B42824D}" presName="parentLeftMargin" presStyleLbl="node1" presStyleIdx="3" presStyleCnt="5"/>
      <dgm:spPr/>
    </dgm:pt>
    <dgm:pt modelId="{32224A82-8FE4-436E-9139-E6D07903DA5E}" type="pres">
      <dgm:prSet presAssocID="{D9F0EF94-466F-4D8C-BB37-96279B42824D}" presName="parentText" presStyleLbl="node1" presStyleIdx="4" presStyleCnt="5">
        <dgm:presLayoutVars>
          <dgm:chMax val="0"/>
          <dgm:bulletEnabled val="1"/>
        </dgm:presLayoutVars>
      </dgm:prSet>
      <dgm:spPr/>
    </dgm:pt>
    <dgm:pt modelId="{F4BB7C11-315E-488D-8E30-5D84DFCB1F33}" type="pres">
      <dgm:prSet presAssocID="{D9F0EF94-466F-4D8C-BB37-96279B42824D}" presName="negativeSpace" presStyleCnt="0"/>
      <dgm:spPr/>
    </dgm:pt>
    <dgm:pt modelId="{8EDD10DA-BEB6-41F3-94D5-05AE6A380B11}" type="pres">
      <dgm:prSet presAssocID="{D9F0EF94-466F-4D8C-BB37-96279B42824D}" presName="childText" presStyleLbl="conFgAcc1" presStyleIdx="4" presStyleCnt="5">
        <dgm:presLayoutVars>
          <dgm:bulletEnabled val="1"/>
        </dgm:presLayoutVars>
      </dgm:prSet>
      <dgm:spPr/>
    </dgm:pt>
  </dgm:ptLst>
  <dgm:cxnLst>
    <dgm:cxn modelId="{DF158102-836C-4F51-905A-D7CE4FD948A4}" type="presOf" srcId="{DCCA83E3-88B4-42D3-A633-17330DECEE2E}" destId="{9CC6C1CA-0285-4584-B223-E58D3FBD7920}" srcOrd="0" destOrd="0" presId="urn:microsoft.com/office/officeart/2005/8/layout/list1"/>
    <dgm:cxn modelId="{D6960B10-ED45-4A5A-BE2F-F290BF41A1E9}" type="presOf" srcId="{A45FBE0C-7837-4C9F-8E76-34FB2317A2A2}" destId="{AC6C2DEC-442C-4ADF-83B7-A940BEC2E7D9}" srcOrd="1" destOrd="0" presId="urn:microsoft.com/office/officeart/2005/8/layout/list1"/>
    <dgm:cxn modelId="{7CB70837-AF93-4726-84F0-6437D4C7AC03}" srcId="{8AB6B3F8-F497-4332-84C4-EE603A586CD8}" destId="{7322A5AD-79D2-4310-B60D-82DBA42063FC}" srcOrd="1" destOrd="0" parTransId="{2F33BC7D-344A-41D2-A22E-68FEF7A22389}" sibTransId="{2EED6EC1-F932-4A5C-B2BE-7D76D4908E41}"/>
    <dgm:cxn modelId="{58CC413C-89D9-4751-BECA-A9B85D7FAFC1}" srcId="{8AB6B3F8-F497-4332-84C4-EE603A586CD8}" destId="{A45FBE0C-7837-4C9F-8E76-34FB2317A2A2}" srcOrd="3" destOrd="0" parTransId="{86F2116E-40D6-4C96-AEAD-C44E45310660}" sibTransId="{005F82BB-54DB-4359-ADC3-B63C6DA8CCB2}"/>
    <dgm:cxn modelId="{7D4E045B-006C-4C6C-8147-942A3FDDEFE4}" type="presOf" srcId="{D9F0EF94-466F-4D8C-BB37-96279B42824D}" destId="{70185D34-5544-4D39-95B2-79AB8F99C0CC}" srcOrd="0" destOrd="0" presId="urn:microsoft.com/office/officeart/2005/8/layout/list1"/>
    <dgm:cxn modelId="{C1587067-B049-485C-A1A1-69BEE97394FD}" srcId="{8AB6B3F8-F497-4332-84C4-EE603A586CD8}" destId="{D9F0EF94-466F-4D8C-BB37-96279B42824D}" srcOrd="4" destOrd="0" parTransId="{ED697E2B-FAAC-4D9A-9318-B40B98DFEA4D}" sibTransId="{9F4989AF-12F6-4291-814A-8337D9E0B1B1}"/>
    <dgm:cxn modelId="{B989DA4C-8F96-4DD9-AD48-10845AC1D75F}" type="presOf" srcId="{7322A5AD-79D2-4310-B60D-82DBA42063FC}" destId="{9027CE05-DF43-469A-BA3C-A22BA5DBE51B}" srcOrd="0" destOrd="0" presId="urn:microsoft.com/office/officeart/2005/8/layout/list1"/>
    <dgm:cxn modelId="{64C5256D-4B91-4885-9FEA-50CECD29D339}" type="presOf" srcId="{8AB6B3F8-F497-4332-84C4-EE603A586CD8}" destId="{880C7CA3-6BCA-4BE3-85D1-403B7A5AFD85}" srcOrd="0" destOrd="0" presId="urn:microsoft.com/office/officeart/2005/8/layout/list1"/>
    <dgm:cxn modelId="{9B081172-F845-493F-A93C-D0730152D0DC}" type="presOf" srcId="{A45FBE0C-7837-4C9F-8E76-34FB2317A2A2}" destId="{6EE3F9BD-C8B0-4245-9794-35C295B16165}" srcOrd="0" destOrd="0" presId="urn:microsoft.com/office/officeart/2005/8/layout/list1"/>
    <dgm:cxn modelId="{A5D93179-C12C-44DD-8FF6-987276F5A72A}" type="presOf" srcId="{EDEA2FE0-F7D3-415D-90CF-F1FF0C53FC46}" destId="{5709268F-5D8D-44FE-ABF8-DB5A2000DC15}" srcOrd="1" destOrd="0" presId="urn:microsoft.com/office/officeart/2005/8/layout/list1"/>
    <dgm:cxn modelId="{61CA1C8E-5CE2-426C-AFE2-0E6690E3A3E1}" type="presOf" srcId="{D9F0EF94-466F-4D8C-BB37-96279B42824D}" destId="{32224A82-8FE4-436E-9139-E6D07903DA5E}" srcOrd="1" destOrd="0" presId="urn:microsoft.com/office/officeart/2005/8/layout/list1"/>
    <dgm:cxn modelId="{479EB697-7C82-4716-8453-1CA046DE28DC}" type="presOf" srcId="{7322A5AD-79D2-4310-B60D-82DBA42063FC}" destId="{88F359DD-7C9A-4ABE-AA19-4121AAF7DF67}" srcOrd="1" destOrd="0" presId="urn:microsoft.com/office/officeart/2005/8/layout/list1"/>
    <dgm:cxn modelId="{5B487AC0-AC88-46F0-BAC0-9AA0315C4845}" srcId="{8AB6B3F8-F497-4332-84C4-EE603A586CD8}" destId="{DCCA83E3-88B4-42D3-A633-17330DECEE2E}" srcOrd="0" destOrd="0" parTransId="{40E0D5B7-E8DA-4002-9597-339033FC5243}" sibTransId="{B2D9F56A-1732-4ACB-ADE1-C86A31E50B7D}"/>
    <dgm:cxn modelId="{3F9BF1CD-9705-486C-A741-E24C970713E9}" srcId="{8AB6B3F8-F497-4332-84C4-EE603A586CD8}" destId="{EDEA2FE0-F7D3-415D-90CF-F1FF0C53FC46}" srcOrd="2" destOrd="0" parTransId="{80FF31ED-0EE7-4B11-A3AC-245F23CF4C46}" sibTransId="{80EA3033-E2C8-45D7-B5EB-6CB12B1EF0E8}"/>
    <dgm:cxn modelId="{7CE323D5-93C2-435B-9949-5416DA08E059}" type="presOf" srcId="{DCCA83E3-88B4-42D3-A633-17330DECEE2E}" destId="{0F4F4B5C-5E19-444A-B2E0-32F10F42C6C5}" srcOrd="1" destOrd="0" presId="urn:microsoft.com/office/officeart/2005/8/layout/list1"/>
    <dgm:cxn modelId="{F5FD06DD-69F8-45BC-9334-901716287C48}" type="presOf" srcId="{EDEA2FE0-F7D3-415D-90CF-F1FF0C53FC46}" destId="{7C950984-1380-4D02-9C1C-39249F244149}" srcOrd="0" destOrd="0" presId="urn:microsoft.com/office/officeart/2005/8/layout/list1"/>
    <dgm:cxn modelId="{DED7153B-E12F-4B00-8692-DE1FB9C20461}" type="presParOf" srcId="{880C7CA3-6BCA-4BE3-85D1-403B7A5AFD85}" destId="{EA18837F-CF93-422E-AFEA-9777FB206A1F}" srcOrd="0" destOrd="0" presId="urn:microsoft.com/office/officeart/2005/8/layout/list1"/>
    <dgm:cxn modelId="{C36DB749-EF93-45F4-B176-2F6209586FCF}" type="presParOf" srcId="{EA18837F-CF93-422E-AFEA-9777FB206A1F}" destId="{9CC6C1CA-0285-4584-B223-E58D3FBD7920}" srcOrd="0" destOrd="0" presId="urn:microsoft.com/office/officeart/2005/8/layout/list1"/>
    <dgm:cxn modelId="{200AB895-9CDE-41F9-B6E6-14FCCF831586}" type="presParOf" srcId="{EA18837F-CF93-422E-AFEA-9777FB206A1F}" destId="{0F4F4B5C-5E19-444A-B2E0-32F10F42C6C5}" srcOrd="1" destOrd="0" presId="urn:microsoft.com/office/officeart/2005/8/layout/list1"/>
    <dgm:cxn modelId="{799966A3-AC66-4B5C-AD98-F4A51807848D}" type="presParOf" srcId="{880C7CA3-6BCA-4BE3-85D1-403B7A5AFD85}" destId="{E8F388A2-2CF3-49F4-9156-D966900FB82B}" srcOrd="1" destOrd="0" presId="urn:microsoft.com/office/officeart/2005/8/layout/list1"/>
    <dgm:cxn modelId="{076BAD7E-4C77-48CC-AD85-FF4D028822D8}" type="presParOf" srcId="{880C7CA3-6BCA-4BE3-85D1-403B7A5AFD85}" destId="{BB68D33D-96CA-45CA-B730-F49FDCE3E6ED}" srcOrd="2" destOrd="0" presId="urn:microsoft.com/office/officeart/2005/8/layout/list1"/>
    <dgm:cxn modelId="{4662B49A-7D63-412B-A230-A6B815F8B89E}" type="presParOf" srcId="{880C7CA3-6BCA-4BE3-85D1-403B7A5AFD85}" destId="{037DD7EE-3337-4009-B2A4-FDC26D537B95}" srcOrd="3" destOrd="0" presId="urn:microsoft.com/office/officeart/2005/8/layout/list1"/>
    <dgm:cxn modelId="{A3F403BC-8C6A-41ED-AD1A-FA4372F6CA6B}" type="presParOf" srcId="{880C7CA3-6BCA-4BE3-85D1-403B7A5AFD85}" destId="{9DB4ED49-0D43-4553-A0F7-87714FB47623}" srcOrd="4" destOrd="0" presId="urn:microsoft.com/office/officeart/2005/8/layout/list1"/>
    <dgm:cxn modelId="{40B084A3-9DEE-4380-846E-40F74214AC27}" type="presParOf" srcId="{9DB4ED49-0D43-4553-A0F7-87714FB47623}" destId="{9027CE05-DF43-469A-BA3C-A22BA5DBE51B}" srcOrd="0" destOrd="0" presId="urn:microsoft.com/office/officeart/2005/8/layout/list1"/>
    <dgm:cxn modelId="{18D95BD2-A618-493A-8C04-C5B0524B9E3F}" type="presParOf" srcId="{9DB4ED49-0D43-4553-A0F7-87714FB47623}" destId="{88F359DD-7C9A-4ABE-AA19-4121AAF7DF67}" srcOrd="1" destOrd="0" presId="urn:microsoft.com/office/officeart/2005/8/layout/list1"/>
    <dgm:cxn modelId="{5DD08682-C76D-4125-9715-C0EA9AD4C647}" type="presParOf" srcId="{880C7CA3-6BCA-4BE3-85D1-403B7A5AFD85}" destId="{38687BC1-1AAA-468C-954F-82D98970CCEC}" srcOrd="5" destOrd="0" presId="urn:microsoft.com/office/officeart/2005/8/layout/list1"/>
    <dgm:cxn modelId="{5532A912-C906-41C2-8653-EAE38CFEE8D3}" type="presParOf" srcId="{880C7CA3-6BCA-4BE3-85D1-403B7A5AFD85}" destId="{FB5E51A6-9F1E-418C-913D-3E8DE15BEB53}" srcOrd="6" destOrd="0" presId="urn:microsoft.com/office/officeart/2005/8/layout/list1"/>
    <dgm:cxn modelId="{15C75F63-3E83-45AF-9C58-75040DD6E518}" type="presParOf" srcId="{880C7CA3-6BCA-4BE3-85D1-403B7A5AFD85}" destId="{8C438A53-5683-4B36-B67E-71D57B1911A9}" srcOrd="7" destOrd="0" presId="urn:microsoft.com/office/officeart/2005/8/layout/list1"/>
    <dgm:cxn modelId="{C749378A-60E2-4F69-B8D9-09A3E4559911}" type="presParOf" srcId="{880C7CA3-6BCA-4BE3-85D1-403B7A5AFD85}" destId="{9D36CE43-9AB6-496F-8BA4-85A0A7BFE14C}" srcOrd="8" destOrd="0" presId="urn:microsoft.com/office/officeart/2005/8/layout/list1"/>
    <dgm:cxn modelId="{A4185D34-D0A0-4E80-A9F2-7344DEB164A2}" type="presParOf" srcId="{9D36CE43-9AB6-496F-8BA4-85A0A7BFE14C}" destId="{7C950984-1380-4D02-9C1C-39249F244149}" srcOrd="0" destOrd="0" presId="urn:microsoft.com/office/officeart/2005/8/layout/list1"/>
    <dgm:cxn modelId="{2F5BA6E2-63A1-4E6A-B462-70123855B855}" type="presParOf" srcId="{9D36CE43-9AB6-496F-8BA4-85A0A7BFE14C}" destId="{5709268F-5D8D-44FE-ABF8-DB5A2000DC15}" srcOrd="1" destOrd="0" presId="urn:microsoft.com/office/officeart/2005/8/layout/list1"/>
    <dgm:cxn modelId="{8FD4CD65-D0F5-40F5-B444-2DBDAB2E432E}" type="presParOf" srcId="{880C7CA3-6BCA-4BE3-85D1-403B7A5AFD85}" destId="{264FD87F-FBE9-4610-870B-9236006D5E65}" srcOrd="9" destOrd="0" presId="urn:microsoft.com/office/officeart/2005/8/layout/list1"/>
    <dgm:cxn modelId="{ACB0ABE5-98F5-4A80-9F70-56969A245B32}" type="presParOf" srcId="{880C7CA3-6BCA-4BE3-85D1-403B7A5AFD85}" destId="{5C78F33E-4777-4589-830D-111F1500591D}" srcOrd="10" destOrd="0" presId="urn:microsoft.com/office/officeart/2005/8/layout/list1"/>
    <dgm:cxn modelId="{E677FFF8-55F6-4056-B199-420B19BD7482}" type="presParOf" srcId="{880C7CA3-6BCA-4BE3-85D1-403B7A5AFD85}" destId="{1AF36CD2-9D52-4719-9DFE-6590BEF1A160}" srcOrd="11" destOrd="0" presId="urn:microsoft.com/office/officeart/2005/8/layout/list1"/>
    <dgm:cxn modelId="{A22229A0-EFFF-480E-BB21-614533C19463}" type="presParOf" srcId="{880C7CA3-6BCA-4BE3-85D1-403B7A5AFD85}" destId="{883105AB-7262-45B2-8989-28E9442D16C0}" srcOrd="12" destOrd="0" presId="urn:microsoft.com/office/officeart/2005/8/layout/list1"/>
    <dgm:cxn modelId="{06C7465B-A826-4264-BED3-5669368E92B7}" type="presParOf" srcId="{883105AB-7262-45B2-8989-28E9442D16C0}" destId="{6EE3F9BD-C8B0-4245-9794-35C295B16165}" srcOrd="0" destOrd="0" presId="urn:microsoft.com/office/officeart/2005/8/layout/list1"/>
    <dgm:cxn modelId="{08821C83-5F47-4D00-B6CC-36D53E61181E}" type="presParOf" srcId="{883105AB-7262-45B2-8989-28E9442D16C0}" destId="{AC6C2DEC-442C-4ADF-83B7-A940BEC2E7D9}" srcOrd="1" destOrd="0" presId="urn:microsoft.com/office/officeart/2005/8/layout/list1"/>
    <dgm:cxn modelId="{DABC46CC-322E-4EE4-BBD9-B69AB3795CC5}" type="presParOf" srcId="{880C7CA3-6BCA-4BE3-85D1-403B7A5AFD85}" destId="{E433DB8D-7380-4342-8D70-9EFDA44458E4}" srcOrd="13" destOrd="0" presId="urn:microsoft.com/office/officeart/2005/8/layout/list1"/>
    <dgm:cxn modelId="{25B02033-E04B-412E-BC5E-AFADEB984F82}" type="presParOf" srcId="{880C7CA3-6BCA-4BE3-85D1-403B7A5AFD85}" destId="{3C56462B-D56D-433B-936B-69C11026BC55}" srcOrd="14" destOrd="0" presId="urn:microsoft.com/office/officeart/2005/8/layout/list1"/>
    <dgm:cxn modelId="{C5E3810C-97C5-4673-A73A-A4F64CD97ABC}" type="presParOf" srcId="{880C7CA3-6BCA-4BE3-85D1-403B7A5AFD85}" destId="{5A40E723-58EA-4EED-8227-B55F26944EE6}" srcOrd="15" destOrd="0" presId="urn:microsoft.com/office/officeart/2005/8/layout/list1"/>
    <dgm:cxn modelId="{82ED4736-717B-4E6E-A0F0-03604BBE7158}" type="presParOf" srcId="{880C7CA3-6BCA-4BE3-85D1-403B7A5AFD85}" destId="{36DAAC13-E090-42CB-9071-9E3361D30464}" srcOrd="16" destOrd="0" presId="urn:microsoft.com/office/officeart/2005/8/layout/list1"/>
    <dgm:cxn modelId="{11517FD9-555F-43FB-880E-FF1B06EE52B6}" type="presParOf" srcId="{36DAAC13-E090-42CB-9071-9E3361D30464}" destId="{70185D34-5544-4D39-95B2-79AB8F99C0CC}" srcOrd="0" destOrd="0" presId="urn:microsoft.com/office/officeart/2005/8/layout/list1"/>
    <dgm:cxn modelId="{939FB333-ADA5-438E-BA0F-EE278B892999}" type="presParOf" srcId="{36DAAC13-E090-42CB-9071-9E3361D30464}" destId="{32224A82-8FE4-436E-9139-E6D07903DA5E}" srcOrd="1" destOrd="0" presId="urn:microsoft.com/office/officeart/2005/8/layout/list1"/>
    <dgm:cxn modelId="{D80C77D8-831B-4BF0-9CC6-6E2B5D6470E0}" type="presParOf" srcId="{880C7CA3-6BCA-4BE3-85D1-403B7A5AFD85}" destId="{F4BB7C11-315E-488D-8E30-5D84DFCB1F33}" srcOrd="17" destOrd="0" presId="urn:microsoft.com/office/officeart/2005/8/layout/list1"/>
    <dgm:cxn modelId="{9AE40B34-7315-44CD-AB8A-180EC058FAAC}" type="presParOf" srcId="{880C7CA3-6BCA-4BE3-85D1-403B7A5AFD85}" destId="{8EDD10DA-BEB6-41F3-94D5-05AE6A380B1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A2D44A-F235-4FC9-B0A6-68EEDC36FCAC}" type="doc">
      <dgm:prSet loTypeId="urn:microsoft.com/office/officeart/2005/8/layout/list1" loCatId="list" qsTypeId="urn:microsoft.com/office/officeart/2005/8/quickstyle/3d2" qsCatId="3D" csTypeId="urn:microsoft.com/office/officeart/2005/8/colors/colorful4" csCatId="colorful" phldr="1"/>
      <dgm:spPr/>
      <dgm:t>
        <a:bodyPr/>
        <a:lstStyle/>
        <a:p>
          <a:endParaRPr lang="es-ES"/>
        </a:p>
      </dgm:t>
    </dgm:pt>
    <dgm:pt modelId="{A708EB95-27E3-4F9A-821C-FE6ADAFEC67B}">
      <dgm:prSet phldrT="[Texto]" custT="1"/>
      <dgm:spPr/>
      <dgm:t>
        <a:bodyPr/>
        <a:lstStyle/>
        <a:p>
          <a:r>
            <a:rPr lang="es-ES" sz="1800" b="1" dirty="0"/>
            <a:t>Instalación de programas poco fiables por parte de los usuarios </a:t>
          </a:r>
        </a:p>
      </dgm:t>
    </dgm:pt>
    <dgm:pt modelId="{6E844EC6-1EDA-46B4-8443-1B5AFC31C434}" type="parTrans" cxnId="{C93AFB67-8DE3-4148-9246-F949E1111684}">
      <dgm:prSet/>
      <dgm:spPr/>
      <dgm:t>
        <a:bodyPr/>
        <a:lstStyle/>
        <a:p>
          <a:endParaRPr lang="es-ES" sz="2000" b="1"/>
        </a:p>
      </dgm:t>
    </dgm:pt>
    <dgm:pt modelId="{7CDA7B77-E509-4452-855A-46EC486E685F}" type="sibTrans" cxnId="{C93AFB67-8DE3-4148-9246-F949E1111684}">
      <dgm:prSet/>
      <dgm:spPr/>
      <dgm:t>
        <a:bodyPr/>
        <a:lstStyle/>
        <a:p>
          <a:endParaRPr lang="es-ES" sz="2000" b="1"/>
        </a:p>
      </dgm:t>
    </dgm:pt>
    <dgm:pt modelId="{E67F3498-AAAA-4698-AA15-CC9B8515BC3B}">
      <dgm:prSet phldrT="[Texto]" custT="1"/>
      <dgm:spPr/>
      <dgm:t>
        <a:bodyPr/>
        <a:lstStyle/>
        <a:p>
          <a:r>
            <a:rPr lang="es-ES" sz="1800" b="1" dirty="0"/>
            <a:t>Despreocupación por la instalación de parches y de nuevas versiones de software en servidores y otros equipos críticos</a:t>
          </a:r>
        </a:p>
      </dgm:t>
    </dgm:pt>
    <dgm:pt modelId="{A68D4D5E-AF58-49EB-888E-780A035D1AD4}" type="parTrans" cxnId="{CB098A22-1E8A-4FF5-B2B4-6A70CC60537C}">
      <dgm:prSet/>
      <dgm:spPr/>
      <dgm:t>
        <a:bodyPr/>
        <a:lstStyle/>
        <a:p>
          <a:endParaRPr lang="es-ES" sz="2000" b="1"/>
        </a:p>
      </dgm:t>
    </dgm:pt>
    <dgm:pt modelId="{51F11BB1-57FD-46A3-BA69-221BF8F7EBB0}" type="sibTrans" cxnId="{CB098A22-1E8A-4FF5-B2B4-6A70CC60537C}">
      <dgm:prSet/>
      <dgm:spPr/>
      <dgm:t>
        <a:bodyPr/>
        <a:lstStyle/>
        <a:p>
          <a:endParaRPr lang="es-ES" sz="2000" b="1"/>
        </a:p>
      </dgm:t>
    </dgm:pt>
    <dgm:pt modelId="{02E0A35B-45B7-4E5E-950B-37E1C89F9B78}">
      <dgm:prSet phldrT="[Texto]" custT="1"/>
      <dgm:spPr/>
      <dgm:t>
        <a:bodyPr/>
        <a:lstStyle/>
        <a:p>
          <a:r>
            <a:rPr lang="es-ES" sz="1800" b="1" dirty="0"/>
            <a:t>Escasa protección de equipos portátiles que los usuarios pueden sacar de la red de la organización y que podrían resultar vulnerables  frente a virus , troyanos u otros códigos dañinos</a:t>
          </a:r>
        </a:p>
      </dgm:t>
    </dgm:pt>
    <dgm:pt modelId="{196DCF59-9946-490E-9D9C-187BAEC33D74}" type="parTrans" cxnId="{52761F5F-E88E-4A48-AAC2-E8A43B2D3412}">
      <dgm:prSet/>
      <dgm:spPr/>
      <dgm:t>
        <a:bodyPr/>
        <a:lstStyle/>
        <a:p>
          <a:endParaRPr lang="es-ES" sz="2000" b="1"/>
        </a:p>
      </dgm:t>
    </dgm:pt>
    <dgm:pt modelId="{2883D7EE-FC25-4ABE-A641-1324F1D7207A}" type="sibTrans" cxnId="{52761F5F-E88E-4A48-AAC2-E8A43B2D3412}">
      <dgm:prSet/>
      <dgm:spPr/>
      <dgm:t>
        <a:bodyPr/>
        <a:lstStyle/>
        <a:p>
          <a:endParaRPr lang="es-ES" sz="2000" b="1"/>
        </a:p>
      </dgm:t>
    </dgm:pt>
    <dgm:pt modelId="{89BDEA4E-AA2D-459D-BEEF-F17244D216F2}">
      <dgm:prSet custT="1"/>
      <dgm:spPr/>
      <dgm:t>
        <a:bodyPr/>
        <a:lstStyle/>
        <a:p>
          <a:r>
            <a:rPr lang="es-ES" sz="2000" b="1" dirty="0"/>
            <a:t>Deficiente o inexistente limitación del acceso físico a los equipos  mas sensibles , dispositivos de red  y cableado </a:t>
          </a:r>
        </a:p>
      </dgm:t>
    </dgm:pt>
    <dgm:pt modelId="{7ABEE6A9-B91C-4AE2-97DB-FD2AA758B48B}" type="parTrans" cxnId="{090B2A3F-9572-4FB4-B378-B2D342D69D50}">
      <dgm:prSet/>
      <dgm:spPr/>
      <dgm:t>
        <a:bodyPr/>
        <a:lstStyle/>
        <a:p>
          <a:endParaRPr lang="es-ES" sz="1800" b="1"/>
        </a:p>
      </dgm:t>
    </dgm:pt>
    <dgm:pt modelId="{E3DFC79C-919E-4444-A85C-D8EFD328D58A}" type="sibTrans" cxnId="{090B2A3F-9572-4FB4-B378-B2D342D69D50}">
      <dgm:prSet/>
      <dgm:spPr/>
      <dgm:t>
        <a:bodyPr/>
        <a:lstStyle/>
        <a:p>
          <a:endParaRPr lang="es-ES" sz="1800" b="1"/>
        </a:p>
      </dgm:t>
    </dgm:pt>
    <dgm:pt modelId="{C1A02297-6294-4DED-96D3-C55DD0DFE293}">
      <dgm:prSet custT="1"/>
      <dgm:spPr/>
      <dgm:t>
        <a:bodyPr/>
        <a:lstStyle/>
        <a:p>
          <a:r>
            <a:rPr lang="es-ES" sz="1800" b="1" dirty="0"/>
            <a:t>Falta de control  de los tratamientos  realizados por terceros</a:t>
          </a:r>
        </a:p>
      </dgm:t>
    </dgm:pt>
    <dgm:pt modelId="{815F9809-2A24-4B50-97D9-4F7629C04AD7}" type="parTrans" cxnId="{2584634B-58B9-49BF-B6E2-40C786B8A25E}">
      <dgm:prSet/>
      <dgm:spPr/>
      <dgm:t>
        <a:bodyPr/>
        <a:lstStyle/>
        <a:p>
          <a:endParaRPr lang="es-ES" sz="1600" b="1"/>
        </a:p>
      </dgm:t>
    </dgm:pt>
    <dgm:pt modelId="{6FCE53B4-9EC4-459E-B975-30A69BE91F0F}" type="sibTrans" cxnId="{2584634B-58B9-49BF-B6E2-40C786B8A25E}">
      <dgm:prSet/>
      <dgm:spPr/>
      <dgm:t>
        <a:bodyPr/>
        <a:lstStyle/>
        <a:p>
          <a:endParaRPr lang="es-ES" sz="1600" b="1"/>
        </a:p>
      </dgm:t>
    </dgm:pt>
    <dgm:pt modelId="{0A7AB3F9-8F42-4E04-AF57-15967DE1DD65}" type="pres">
      <dgm:prSet presAssocID="{93A2D44A-F235-4FC9-B0A6-68EEDC36FCAC}" presName="linear" presStyleCnt="0">
        <dgm:presLayoutVars>
          <dgm:dir/>
          <dgm:animLvl val="lvl"/>
          <dgm:resizeHandles val="exact"/>
        </dgm:presLayoutVars>
      </dgm:prSet>
      <dgm:spPr/>
    </dgm:pt>
    <dgm:pt modelId="{51E8C3BB-68F8-4D8B-BD9C-0739E8AF9F6B}" type="pres">
      <dgm:prSet presAssocID="{C1A02297-6294-4DED-96D3-C55DD0DFE293}" presName="parentLin" presStyleCnt="0"/>
      <dgm:spPr/>
    </dgm:pt>
    <dgm:pt modelId="{5D36A519-C9BB-449B-8B55-945ABA32574F}" type="pres">
      <dgm:prSet presAssocID="{C1A02297-6294-4DED-96D3-C55DD0DFE293}" presName="parentLeftMargin" presStyleLbl="node1" presStyleIdx="0" presStyleCnt="5"/>
      <dgm:spPr/>
    </dgm:pt>
    <dgm:pt modelId="{46E26D35-E6BB-45F7-AC3E-31A586EC41B9}" type="pres">
      <dgm:prSet presAssocID="{C1A02297-6294-4DED-96D3-C55DD0DFE293}" presName="parentText" presStyleLbl="node1" presStyleIdx="0" presStyleCnt="5">
        <dgm:presLayoutVars>
          <dgm:chMax val="0"/>
          <dgm:bulletEnabled val="1"/>
        </dgm:presLayoutVars>
      </dgm:prSet>
      <dgm:spPr/>
    </dgm:pt>
    <dgm:pt modelId="{A0AAF479-C405-43E4-9C66-9084956CD663}" type="pres">
      <dgm:prSet presAssocID="{C1A02297-6294-4DED-96D3-C55DD0DFE293}" presName="negativeSpace" presStyleCnt="0"/>
      <dgm:spPr/>
    </dgm:pt>
    <dgm:pt modelId="{08F98EA2-E240-4503-B02F-DE59B6C0BC27}" type="pres">
      <dgm:prSet presAssocID="{C1A02297-6294-4DED-96D3-C55DD0DFE293}" presName="childText" presStyleLbl="conFgAcc1" presStyleIdx="0" presStyleCnt="5">
        <dgm:presLayoutVars>
          <dgm:bulletEnabled val="1"/>
        </dgm:presLayoutVars>
      </dgm:prSet>
      <dgm:spPr/>
    </dgm:pt>
    <dgm:pt modelId="{DF0BFA34-3560-4770-BF07-9B3E191E3ED9}" type="pres">
      <dgm:prSet presAssocID="{6FCE53B4-9EC4-459E-B975-30A69BE91F0F}" presName="spaceBetweenRectangles" presStyleCnt="0"/>
      <dgm:spPr/>
    </dgm:pt>
    <dgm:pt modelId="{49055B06-C1AF-410B-984A-F13F5F4D716C}" type="pres">
      <dgm:prSet presAssocID="{89BDEA4E-AA2D-459D-BEEF-F17244D216F2}" presName="parentLin" presStyleCnt="0"/>
      <dgm:spPr/>
    </dgm:pt>
    <dgm:pt modelId="{F3FE9537-ED32-4520-B96F-7609ABD240D3}" type="pres">
      <dgm:prSet presAssocID="{89BDEA4E-AA2D-459D-BEEF-F17244D216F2}" presName="parentLeftMargin" presStyleLbl="node1" presStyleIdx="0" presStyleCnt="5"/>
      <dgm:spPr/>
    </dgm:pt>
    <dgm:pt modelId="{DCFA4E85-D73F-4181-8BE0-7B2E48037202}" type="pres">
      <dgm:prSet presAssocID="{89BDEA4E-AA2D-459D-BEEF-F17244D216F2}" presName="parentText" presStyleLbl="node1" presStyleIdx="1" presStyleCnt="5">
        <dgm:presLayoutVars>
          <dgm:chMax val="0"/>
          <dgm:bulletEnabled val="1"/>
        </dgm:presLayoutVars>
      </dgm:prSet>
      <dgm:spPr/>
    </dgm:pt>
    <dgm:pt modelId="{7895C72D-1FC5-4C68-9A42-457F9155A5C9}" type="pres">
      <dgm:prSet presAssocID="{89BDEA4E-AA2D-459D-BEEF-F17244D216F2}" presName="negativeSpace" presStyleCnt="0"/>
      <dgm:spPr/>
    </dgm:pt>
    <dgm:pt modelId="{BB4EA9E5-A67B-4017-BD13-28E11CC82339}" type="pres">
      <dgm:prSet presAssocID="{89BDEA4E-AA2D-459D-BEEF-F17244D216F2}" presName="childText" presStyleLbl="conFgAcc1" presStyleIdx="1" presStyleCnt="5">
        <dgm:presLayoutVars>
          <dgm:bulletEnabled val="1"/>
        </dgm:presLayoutVars>
      </dgm:prSet>
      <dgm:spPr/>
    </dgm:pt>
    <dgm:pt modelId="{8DEDD8AB-1DD9-41BF-B739-097B70837AC3}" type="pres">
      <dgm:prSet presAssocID="{E3DFC79C-919E-4444-A85C-D8EFD328D58A}" presName="spaceBetweenRectangles" presStyleCnt="0"/>
      <dgm:spPr/>
    </dgm:pt>
    <dgm:pt modelId="{A41FA286-71CB-403A-BA21-80BA639071CE}" type="pres">
      <dgm:prSet presAssocID="{A708EB95-27E3-4F9A-821C-FE6ADAFEC67B}" presName="parentLin" presStyleCnt="0"/>
      <dgm:spPr/>
    </dgm:pt>
    <dgm:pt modelId="{A15483BB-A9D7-4A24-9BBC-6195DB349A51}" type="pres">
      <dgm:prSet presAssocID="{A708EB95-27E3-4F9A-821C-FE6ADAFEC67B}" presName="parentLeftMargin" presStyleLbl="node1" presStyleIdx="1" presStyleCnt="5"/>
      <dgm:spPr/>
    </dgm:pt>
    <dgm:pt modelId="{6176AD14-48CD-4E78-9C85-BE849161CDEF}" type="pres">
      <dgm:prSet presAssocID="{A708EB95-27E3-4F9A-821C-FE6ADAFEC67B}" presName="parentText" presStyleLbl="node1" presStyleIdx="2" presStyleCnt="5">
        <dgm:presLayoutVars>
          <dgm:chMax val="0"/>
          <dgm:bulletEnabled val="1"/>
        </dgm:presLayoutVars>
      </dgm:prSet>
      <dgm:spPr/>
    </dgm:pt>
    <dgm:pt modelId="{2E3151E2-D22D-4ACE-AEAE-A40DA1C774F2}" type="pres">
      <dgm:prSet presAssocID="{A708EB95-27E3-4F9A-821C-FE6ADAFEC67B}" presName="negativeSpace" presStyleCnt="0"/>
      <dgm:spPr/>
    </dgm:pt>
    <dgm:pt modelId="{981315B6-F688-47EC-9424-30A26FAE8A6D}" type="pres">
      <dgm:prSet presAssocID="{A708EB95-27E3-4F9A-821C-FE6ADAFEC67B}" presName="childText" presStyleLbl="conFgAcc1" presStyleIdx="2" presStyleCnt="5">
        <dgm:presLayoutVars>
          <dgm:bulletEnabled val="1"/>
        </dgm:presLayoutVars>
      </dgm:prSet>
      <dgm:spPr/>
    </dgm:pt>
    <dgm:pt modelId="{4C7453BF-B169-4245-823A-036FAE98E2E5}" type="pres">
      <dgm:prSet presAssocID="{7CDA7B77-E509-4452-855A-46EC486E685F}" presName="spaceBetweenRectangles" presStyleCnt="0"/>
      <dgm:spPr/>
    </dgm:pt>
    <dgm:pt modelId="{FAF76CF0-8F1A-477C-BFE4-30DA7F356B93}" type="pres">
      <dgm:prSet presAssocID="{E67F3498-AAAA-4698-AA15-CC9B8515BC3B}" presName="parentLin" presStyleCnt="0"/>
      <dgm:spPr/>
    </dgm:pt>
    <dgm:pt modelId="{650613A0-1154-43D4-8FC4-4309290CD3E6}" type="pres">
      <dgm:prSet presAssocID="{E67F3498-AAAA-4698-AA15-CC9B8515BC3B}" presName="parentLeftMargin" presStyleLbl="node1" presStyleIdx="2" presStyleCnt="5"/>
      <dgm:spPr/>
    </dgm:pt>
    <dgm:pt modelId="{52A66795-D4A9-4F41-89BF-63B1C828DC3A}" type="pres">
      <dgm:prSet presAssocID="{E67F3498-AAAA-4698-AA15-CC9B8515BC3B}" presName="parentText" presStyleLbl="node1" presStyleIdx="3" presStyleCnt="5">
        <dgm:presLayoutVars>
          <dgm:chMax val="0"/>
          <dgm:bulletEnabled val="1"/>
        </dgm:presLayoutVars>
      </dgm:prSet>
      <dgm:spPr/>
    </dgm:pt>
    <dgm:pt modelId="{F3E422CC-EDCF-4FA2-81C0-7951CC6E6A6D}" type="pres">
      <dgm:prSet presAssocID="{E67F3498-AAAA-4698-AA15-CC9B8515BC3B}" presName="negativeSpace" presStyleCnt="0"/>
      <dgm:spPr/>
    </dgm:pt>
    <dgm:pt modelId="{167AE23C-07E9-4220-B364-96B3BB8C53C6}" type="pres">
      <dgm:prSet presAssocID="{E67F3498-AAAA-4698-AA15-CC9B8515BC3B}" presName="childText" presStyleLbl="conFgAcc1" presStyleIdx="3" presStyleCnt="5">
        <dgm:presLayoutVars>
          <dgm:bulletEnabled val="1"/>
        </dgm:presLayoutVars>
      </dgm:prSet>
      <dgm:spPr/>
    </dgm:pt>
    <dgm:pt modelId="{3AF7FDC3-3B35-477D-B1EA-125B9C422059}" type="pres">
      <dgm:prSet presAssocID="{51F11BB1-57FD-46A3-BA69-221BF8F7EBB0}" presName="spaceBetweenRectangles" presStyleCnt="0"/>
      <dgm:spPr/>
    </dgm:pt>
    <dgm:pt modelId="{FE2A2F22-4A26-4E15-9AE7-0EFAC4C3FEE5}" type="pres">
      <dgm:prSet presAssocID="{02E0A35B-45B7-4E5E-950B-37E1C89F9B78}" presName="parentLin" presStyleCnt="0"/>
      <dgm:spPr/>
    </dgm:pt>
    <dgm:pt modelId="{717A112B-0CD4-435A-BD52-8FF8FBAE5A98}" type="pres">
      <dgm:prSet presAssocID="{02E0A35B-45B7-4E5E-950B-37E1C89F9B78}" presName="parentLeftMargin" presStyleLbl="node1" presStyleIdx="3" presStyleCnt="5"/>
      <dgm:spPr/>
    </dgm:pt>
    <dgm:pt modelId="{9B8E22CA-1BC4-4524-A7C4-1140B12A83BB}" type="pres">
      <dgm:prSet presAssocID="{02E0A35B-45B7-4E5E-950B-37E1C89F9B78}" presName="parentText" presStyleLbl="node1" presStyleIdx="4" presStyleCnt="5">
        <dgm:presLayoutVars>
          <dgm:chMax val="0"/>
          <dgm:bulletEnabled val="1"/>
        </dgm:presLayoutVars>
      </dgm:prSet>
      <dgm:spPr/>
    </dgm:pt>
    <dgm:pt modelId="{077DE981-FA71-494C-A2E5-2D79E050CD83}" type="pres">
      <dgm:prSet presAssocID="{02E0A35B-45B7-4E5E-950B-37E1C89F9B78}" presName="negativeSpace" presStyleCnt="0"/>
      <dgm:spPr/>
    </dgm:pt>
    <dgm:pt modelId="{0322586B-C19F-4704-B06B-92946546FAEF}" type="pres">
      <dgm:prSet presAssocID="{02E0A35B-45B7-4E5E-950B-37E1C89F9B78}" presName="childText" presStyleLbl="conFgAcc1" presStyleIdx="4" presStyleCnt="5">
        <dgm:presLayoutVars>
          <dgm:bulletEnabled val="1"/>
        </dgm:presLayoutVars>
      </dgm:prSet>
      <dgm:spPr/>
    </dgm:pt>
  </dgm:ptLst>
  <dgm:cxnLst>
    <dgm:cxn modelId="{39302202-FF5E-4C6C-ADFE-B64042916547}" type="presOf" srcId="{89BDEA4E-AA2D-459D-BEEF-F17244D216F2}" destId="{F3FE9537-ED32-4520-B96F-7609ABD240D3}" srcOrd="0" destOrd="0" presId="urn:microsoft.com/office/officeart/2005/8/layout/list1"/>
    <dgm:cxn modelId="{5F75690E-3A71-4939-AAC3-07271949ADBD}" type="presOf" srcId="{02E0A35B-45B7-4E5E-950B-37E1C89F9B78}" destId="{9B8E22CA-1BC4-4524-A7C4-1140B12A83BB}" srcOrd="1" destOrd="0" presId="urn:microsoft.com/office/officeart/2005/8/layout/list1"/>
    <dgm:cxn modelId="{CB098A22-1E8A-4FF5-B2B4-6A70CC60537C}" srcId="{93A2D44A-F235-4FC9-B0A6-68EEDC36FCAC}" destId="{E67F3498-AAAA-4698-AA15-CC9B8515BC3B}" srcOrd="3" destOrd="0" parTransId="{A68D4D5E-AF58-49EB-888E-780A035D1AD4}" sibTransId="{51F11BB1-57FD-46A3-BA69-221BF8F7EBB0}"/>
    <dgm:cxn modelId="{9B5D513D-8D9B-4E83-A885-56389F6AB660}" type="presOf" srcId="{E67F3498-AAAA-4698-AA15-CC9B8515BC3B}" destId="{52A66795-D4A9-4F41-89BF-63B1C828DC3A}" srcOrd="1" destOrd="0" presId="urn:microsoft.com/office/officeart/2005/8/layout/list1"/>
    <dgm:cxn modelId="{090B2A3F-9572-4FB4-B378-B2D342D69D50}" srcId="{93A2D44A-F235-4FC9-B0A6-68EEDC36FCAC}" destId="{89BDEA4E-AA2D-459D-BEEF-F17244D216F2}" srcOrd="1" destOrd="0" parTransId="{7ABEE6A9-B91C-4AE2-97DB-FD2AA758B48B}" sibTransId="{E3DFC79C-919E-4444-A85C-D8EFD328D58A}"/>
    <dgm:cxn modelId="{52761F5F-E88E-4A48-AAC2-E8A43B2D3412}" srcId="{93A2D44A-F235-4FC9-B0A6-68EEDC36FCAC}" destId="{02E0A35B-45B7-4E5E-950B-37E1C89F9B78}" srcOrd="4" destOrd="0" parTransId="{196DCF59-9946-490E-9D9C-187BAEC33D74}" sibTransId="{2883D7EE-FC25-4ABE-A641-1324F1D7207A}"/>
    <dgm:cxn modelId="{6A298865-9842-4BD1-BD99-FB9B30AF28B1}" type="presOf" srcId="{A708EB95-27E3-4F9A-821C-FE6ADAFEC67B}" destId="{A15483BB-A9D7-4A24-9BBC-6195DB349A51}" srcOrd="0" destOrd="0" presId="urn:microsoft.com/office/officeart/2005/8/layout/list1"/>
    <dgm:cxn modelId="{C93AFB67-8DE3-4148-9246-F949E1111684}" srcId="{93A2D44A-F235-4FC9-B0A6-68EEDC36FCAC}" destId="{A708EB95-27E3-4F9A-821C-FE6ADAFEC67B}" srcOrd="2" destOrd="0" parTransId="{6E844EC6-1EDA-46B4-8443-1B5AFC31C434}" sibTransId="{7CDA7B77-E509-4452-855A-46EC486E685F}"/>
    <dgm:cxn modelId="{2584634B-58B9-49BF-B6E2-40C786B8A25E}" srcId="{93A2D44A-F235-4FC9-B0A6-68EEDC36FCAC}" destId="{C1A02297-6294-4DED-96D3-C55DD0DFE293}" srcOrd="0" destOrd="0" parTransId="{815F9809-2A24-4B50-97D9-4F7629C04AD7}" sibTransId="{6FCE53B4-9EC4-459E-B975-30A69BE91F0F}"/>
    <dgm:cxn modelId="{6D2AC54E-1C82-4D63-978C-CBAE96B7B557}" type="presOf" srcId="{C1A02297-6294-4DED-96D3-C55DD0DFE293}" destId="{5D36A519-C9BB-449B-8B55-945ABA32574F}" srcOrd="0" destOrd="0" presId="urn:microsoft.com/office/officeart/2005/8/layout/list1"/>
    <dgm:cxn modelId="{2E64C671-84B4-4750-A1BF-94757F9490A4}" type="presOf" srcId="{C1A02297-6294-4DED-96D3-C55DD0DFE293}" destId="{46E26D35-E6BB-45F7-AC3E-31A586EC41B9}" srcOrd="1" destOrd="0" presId="urn:microsoft.com/office/officeart/2005/8/layout/list1"/>
    <dgm:cxn modelId="{6427F387-B3DD-4427-8B0F-C7988B751500}" type="presOf" srcId="{93A2D44A-F235-4FC9-B0A6-68EEDC36FCAC}" destId="{0A7AB3F9-8F42-4E04-AF57-15967DE1DD65}" srcOrd="0" destOrd="0" presId="urn:microsoft.com/office/officeart/2005/8/layout/list1"/>
    <dgm:cxn modelId="{EDCD3C89-8387-4F50-BA67-EDEA5918E919}" type="presOf" srcId="{89BDEA4E-AA2D-459D-BEEF-F17244D216F2}" destId="{DCFA4E85-D73F-4181-8BE0-7B2E48037202}" srcOrd="1" destOrd="0" presId="urn:microsoft.com/office/officeart/2005/8/layout/list1"/>
    <dgm:cxn modelId="{0A53D3A6-9098-42ED-8161-1DEEE6EC7C0A}" type="presOf" srcId="{02E0A35B-45B7-4E5E-950B-37E1C89F9B78}" destId="{717A112B-0CD4-435A-BD52-8FF8FBAE5A98}" srcOrd="0" destOrd="0" presId="urn:microsoft.com/office/officeart/2005/8/layout/list1"/>
    <dgm:cxn modelId="{6FB241D2-77BC-4016-8616-3A96D427083C}" type="presOf" srcId="{A708EB95-27E3-4F9A-821C-FE6ADAFEC67B}" destId="{6176AD14-48CD-4E78-9C85-BE849161CDEF}" srcOrd="1" destOrd="0" presId="urn:microsoft.com/office/officeart/2005/8/layout/list1"/>
    <dgm:cxn modelId="{AB974CDF-8AF8-4E40-8C76-221CBDE9FD7B}" type="presOf" srcId="{E67F3498-AAAA-4698-AA15-CC9B8515BC3B}" destId="{650613A0-1154-43D4-8FC4-4309290CD3E6}" srcOrd="0" destOrd="0" presId="urn:microsoft.com/office/officeart/2005/8/layout/list1"/>
    <dgm:cxn modelId="{B9C2B283-EFC1-47DE-BE68-CC577E979C52}" type="presParOf" srcId="{0A7AB3F9-8F42-4E04-AF57-15967DE1DD65}" destId="{51E8C3BB-68F8-4D8B-BD9C-0739E8AF9F6B}" srcOrd="0" destOrd="0" presId="urn:microsoft.com/office/officeart/2005/8/layout/list1"/>
    <dgm:cxn modelId="{00E8D26D-9578-4AA9-8AFA-FE6F8A5A8D53}" type="presParOf" srcId="{51E8C3BB-68F8-4D8B-BD9C-0739E8AF9F6B}" destId="{5D36A519-C9BB-449B-8B55-945ABA32574F}" srcOrd="0" destOrd="0" presId="urn:microsoft.com/office/officeart/2005/8/layout/list1"/>
    <dgm:cxn modelId="{F50A1D3A-0CC4-4857-803C-423EFEC8097F}" type="presParOf" srcId="{51E8C3BB-68F8-4D8B-BD9C-0739E8AF9F6B}" destId="{46E26D35-E6BB-45F7-AC3E-31A586EC41B9}" srcOrd="1" destOrd="0" presId="urn:microsoft.com/office/officeart/2005/8/layout/list1"/>
    <dgm:cxn modelId="{F2A2932E-3CE0-42BA-A84D-5C333BF51D9B}" type="presParOf" srcId="{0A7AB3F9-8F42-4E04-AF57-15967DE1DD65}" destId="{A0AAF479-C405-43E4-9C66-9084956CD663}" srcOrd="1" destOrd="0" presId="urn:microsoft.com/office/officeart/2005/8/layout/list1"/>
    <dgm:cxn modelId="{0C9C29F3-2AAA-4CE3-A7D5-AE6F7664C25F}" type="presParOf" srcId="{0A7AB3F9-8F42-4E04-AF57-15967DE1DD65}" destId="{08F98EA2-E240-4503-B02F-DE59B6C0BC27}" srcOrd="2" destOrd="0" presId="urn:microsoft.com/office/officeart/2005/8/layout/list1"/>
    <dgm:cxn modelId="{571DBCB6-6BF1-4752-81A4-A1FC5D31CAC9}" type="presParOf" srcId="{0A7AB3F9-8F42-4E04-AF57-15967DE1DD65}" destId="{DF0BFA34-3560-4770-BF07-9B3E191E3ED9}" srcOrd="3" destOrd="0" presId="urn:microsoft.com/office/officeart/2005/8/layout/list1"/>
    <dgm:cxn modelId="{057B13A9-2990-4691-81E4-39E5656DA98E}" type="presParOf" srcId="{0A7AB3F9-8F42-4E04-AF57-15967DE1DD65}" destId="{49055B06-C1AF-410B-984A-F13F5F4D716C}" srcOrd="4" destOrd="0" presId="urn:microsoft.com/office/officeart/2005/8/layout/list1"/>
    <dgm:cxn modelId="{B4AF1C76-E902-475A-8E48-1B8EB0105042}" type="presParOf" srcId="{49055B06-C1AF-410B-984A-F13F5F4D716C}" destId="{F3FE9537-ED32-4520-B96F-7609ABD240D3}" srcOrd="0" destOrd="0" presId="urn:microsoft.com/office/officeart/2005/8/layout/list1"/>
    <dgm:cxn modelId="{70D63995-0D1C-4BB0-BB3F-3CAD14D95244}" type="presParOf" srcId="{49055B06-C1AF-410B-984A-F13F5F4D716C}" destId="{DCFA4E85-D73F-4181-8BE0-7B2E48037202}" srcOrd="1" destOrd="0" presId="urn:microsoft.com/office/officeart/2005/8/layout/list1"/>
    <dgm:cxn modelId="{9D0FAA96-A59E-4408-B70B-AD06475CE156}" type="presParOf" srcId="{0A7AB3F9-8F42-4E04-AF57-15967DE1DD65}" destId="{7895C72D-1FC5-4C68-9A42-457F9155A5C9}" srcOrd="5" destOrd="0" presId="urn:microsoft.com/office/officeart/2005/8/layout/list1"/>
    <dgm:cxn modelId="{12146CB6-764E-492A-96CC-3533E8637D30}" type="presParOf" srcId="{0A7AB3F9-8F42-4E04-AF57-15967DE1DD65}" destId="{BB4EA9E5-A67B-4017-BD13-28E11CC82339}" srcOrd="6" destOrd="0" presId="urn:microsoft.com/office/officeart/2005/8/layout/list1"/>
    <dgm:cxn modelId="{B13C5B96-B9C4-48BA-9DD4-9FD77963DFDD}" type="presParOf" srcId="{0A7AB3F9-8F42-4E04-AF57-15967DE1DD65}" destId="{8DEDD8AB-1DD9-41BF-B739-097B70837AC3}" srcOrd="7" destOrd="0" presId="urn:microsoft.com/office/officeart/2005/8/layout/list1"/>
    <dgm:cxn modelId="{7D475CD8-9420-4A6F-A77C-2D58563CB138}" type="presParOf" srcId="{0A7AB3F9-8F42-4E04-AF57-15967DE1DD65}" destId="{A41FA286-71CB-403A-BA21-80BA639071CE}" srcOrd="8" destOrd="0" presId="urn:microsoft.com/office/officeart/2005/8/layout/list1"/>
    <dgm:cxn modelId="{A253C440-F590-434E-BE2F-F9FF21166156}" type="presParOf" srcId="{A41FA286-71CB-403A-BA21-80BA639071CE}" destId="{A15483BB-A9D7-4A24-9BBC-6195DB349A51}" srcOrd="0" destOrd="0" presId="urn:microsoft.com/office/officeart/2005/8/layout/list1"/>
    <dgm:cxn modelId="{277F4832-BB96-4FAD-8756-456B140A2FD4}" type="presParOf" srcId="{A41FA286-71CB-403A-BA21-80BA639071CE}" destId="{6176AD14-48CD-4E78-9C85-BE849161CDEF}" srcOrd="1" destOrd="0" presId="urn:microsoft.com/office/officeart/2005/8/layout/list1"/>
    <dgm:cxn modelId="{76817879-4AC3-4122-99AD-9BF7A0E278C5}" type="presParOf" srcId="{0A7AB3F9-8F42-4E04-AF57-15967DE1DD65}" destId="{2E3151E2-D22D-4ACE-AEAE-A40DA1C774F2}" srcOrd="9" destOrd="0" presId="urn:microsoft.com/office/officeart/2005/8/layout/list1"/>
    <dgm:cxn modelId="{4790F0FC-05D2-478F-8A9B-EBCC5AE6E244}" type="presParOf" srcId="{0A7AB3F9-8F42-4E04-AF57-15967DE1DD65}" destId="{981315B6-F688-47EC-9424-30A26FAE8A6D}" srcOrd="10" destOrd="0" presId="urn:microsoft.com/office/officeart/2005/8/layout/list1"/>
    <dgm:cxn modelId="{ED68B13D-6D39-49D2-8F68-686B1B52E599}" type="presParOf" srcId="{0A7AB3F9-8F42-4E04-AF57-15967DE1DD65}" destId="{4C7453BF-B169-4245-823A-036FAE98E2E5}" srcOrd="11" destOrd="0" presId="urn:microsoft.com/office/officeart/2005/8/layout/list1"/>
    <dgm:cxn modelId="{7090BB44-5F76-4B55-B8B1-B77F09617AC5}" type="presParOf" srcId="{0A7AB3F9-8F42-4E04-AF57-15967DE1DD65}" destId="{FAF76CF0-8F1A-477C-BFE4-30DA7F356B93}" srcOrd="12" destOrd="0" presId="urn:microsoft.com/office/officeart/2005/8/layout/list1"/>
    <dgm:cxn modelId="{7BB64C52-71C8-4F40-A049-33C0DFC3D9C2}" type="presParOf" srcId="{FAF76CF0-8F1A-477C-BFE4-30DA7F356B93}" destId="{650613A0-1154-43D4-8FC4-4309290CD3E6}" srcOrd="0" destOrd="0" presId="urn:microsoft.com/office/officeart/2005/8/layout/list1"/>
    <dgm:cxn modelId="{256811F9-B977-4F17-9EFF-A269DE769A8F}" type="presParOf" srcId="{FAF76CF0-8F1A-477C-BFE4-30DA7F356B93}" destId="{52A66795-D4A9-4F41-89BF-63B1C828DC3A}" srcOrd="1" destOrd="0" presId="urn:microsoft.com/office/officeart/2005/8/layout/list1"/>
    <dgm:cxn modelId="{D25EDE43-0C28-4050-BB3F-6C2C44A07CC0}" type="presParOf" srcId="{0A7AB3F9-8F42-4E04-AF57-15967DE1DD65}" destId="{F3E422CC-EDCF-4FA2-81C0-7951CC6E6A6D}" srcOrd="13" destOrd="0" presId="urn:microsoft.com/office/officeart/2005/8/layout/list1"/>
    <dgm:cxn modelId="{43A5561C-5C76-4950-8DBA-B5F94D64C9C1}" type="presParOf" srcId="{0A7AB3F9-8F42-4E04-AF57-15967DE1DD65}" destId="{167AE23C-07E9-4220-B364-96B3BB8C53C6}" srcOrd="14" destOrd="0" presId="urn:microsoft.com/office/officeart/2005/8/layout/list1"/>
    <dgm:cxn modelId="{B922AE87-AFE7-4CB0-870B-D1E844D90D6A}" type="presParOf" srcId="{0A7AB3F9-8F42-4E04-AF57-15967DE1DD65}" destId="{3AF7FDC3-3B35-477D-B1EA-125B9C422059}" srcOrd="15" destOrd="0" presId="urn:microsoft.com/office/officeart/2005/8/layout/list1"/>
    <dgm:cxn modelId="{2747E162-1D7D-4C60-95BF-B11F033289BE}" type="presParOf" srcId="{0A7AB3F9-8F42-4E04-AF57-15967DE1DD65}" destId="{FE2A2F22-4A26-4E15-9AE7-0EFAC4C3FEE5}" srcOrd="16" destOrd="0" presId="urn:microsoft.com/office/officeart/2005/8/layout/list1"/>
    <dgm:cxn modelId="{52A8D2B7-AD3F-4189-B02F-D5AABF96F2BC}" type="presParOf" srcId="{FE2A2F22-4A26-4E15-9AE7-0EFAC4C3FEE5}" destId="{717A112B-0CD4-435A-BD52-8FF8FBAE5A98}" srcOrd="0" destOrd="0" presId="urn:microsoft.com/office/officeart/2005/8/layout/list1"/>
    <dgm:cxn modelId="{8EEFC54E-B49A-4814-85ED-56D09CD8AA9C}" type="presParOf" srcId="{FE2A2F22-4A26-4E15-9AE7-0EFAC4C3FEE5}" destId="{9B8E22CA-1BC4-4524-A7C4-1140B12A83BB}" srcOrd="1" destOrd="0" presId="urn:microsoft.com/office/officeart/2005/8/layout/list1"/>
    <dgm:cxn modelId="{E4F9ED85-22C9-4C06-ABEC-11F3A0E92E27}" type="presParOf" srcId="{0A7AB3F9-8F42-4E04-AF57-15967DE1DD65}" destId="{077DE981-FA71-494C-A2E5-2D79E050CD83}" srcOrd="17" destOrd="0" presId="urn:microsoft.com/office/officeart/2005/8/layout/list1"/>
    <dgm:cxn modelId="{77F5EF15-45A1-4C1C-A7C5-D182737CBA4C}" type="presParOf" srcId="{0A7AB3F9-8F42-4E04-AF57-15967DE1DD65}" destId="{0322586B-C19F-4704-B06B-92946546FAE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6F6466-8DD9-4BD0-B157-6CBE4DB55161}"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es-ES"/>
        </a:p>
      </dgm:t>
    </dgm:pt>
    <dgm:pt modelId="{4EF9E099-5DFA-4CDC-9140-7A620ACF3241}">
      <dgm:prSet phldrT="[Texto]" custT="1"/>
      <dgm:spPr/>
      <dgm:t>
        <a:bodyPr/>
        <a:lstStyle/>
        <a:p>
          <a:r>
            <a:rPr lang="es-ES" sz="2400" dirty="0"/>
            <a:t>Despreocupación por el adecuado almacenamiento de las copias de seguridad </a:t>
          </a:r>
        </a:p>
      </dgm:t>
    </dgm:pt>
    <dgm:pt modelId="{550306EA-3115-4F66-80A8-403BBA0140DD}" type="parTrans" cxnId="{9DAE4A0B-AC16-4919-8FF9-A2E5536BCB9C}">
      <dgm:prSet/>
      <dgm:spPr/>
      <dgm:t>
        <a:bodyPr/>
        <a:lstStyle/>
        <a:p>
          <a:endParaRPr lang="es-ES" sz="2000"/>
        </a:p>
      </dgm:t>
    </dgm:pt>
    <dgm:pt modelId="{BE9478DE-6CEC-46DF-816B-025F77A52F00}" type="sibTrans" cxnId="{9DAE4A0B-AC16-4919-8FF9-A2E5536BCB9C}">
      <dgm:prSet/>
      <dgm:spPr/>
      <dgm:t>
        <a:bodyPr/>
        <a:lstStyle/>
        <a:p>
          <a:endParaRPr lang="es-ES" sz="2000"/>
        </a:p>
      </dgm:t>
    </dgm:pt>
    <dgm:pt modelId="{E6508B3E-8313-4D4F-8178-C5D2179B7E43}">
      <dgm:prSet phldrT="[Texto]" custT="1"/>
      <dgm:spPr/>
      <dgm:t>
        <a:bodyPr/>
        <a:lstStyle/>
        <a:p>
          <a:r>
            <a:rPr lang="es-ES" sz="2400" dirty="0"/>
            <a:t>Transmisión de ficheros  y mensajes de correo sin cifrar ni autenticar </a:t>
          </a:r>
        </a:p>
      </dgm:t>
    </dgm:pt>
    <dgm:pt modelId="{E9A51529-A63B-4991-8074-1B7E71AC011D}" type="parTrans" cxnId="{172132C9-A24A-43F0-9F25-68EC64CF7F85}">
      <dgm:prSet/>
      <dgm:spPr/>
      <dgm:t>
        <a:bodyPr/>
        <a:lstStyle/>
        <a:p>
          <a:endParaRPr lang="es-ES" sz="2000"/>
        </a:p>
      </dgm:t>
    </dgm:pt>
    <dgm:pt modelId="{ACB05325-E0A6-4655-B9BD-CE3664F4F8E5}" type="sibTrans" cxnId="{172132C9-A24A-43F0-9F25-68EC64CF7F85}">
      <dgm:prSet/>
      <dgm:spPr/>
      <dgm:t>
        <a:bodyPr/>
        <a:lstStyle/>
        <a:p>
          <a:endParaRPr lang="es-ES" sz="2000"/>
        </a:p>
      </dgm:t>
    </dgm:pt>
    <dgm:pt modelId="{FB1653DC-5290-45CC-9A6C-0D8C7EABB986}">
      <dgm:prSet custT="1"/>
      <dgm:spPr/>
      <dgm:t>
        <a:bodyPr/>
        <a:lstStyle/>
        <a:p>
          <a:r>
            <a:rPr lang="es-ES" sz="2400" b="1" dirty="0"/>
            <a:t>Información sensible que se guarda sin cifrar en el sistema</a:t>
          </a:r>
          <a:endParaRPr lang="es-ES" sz="2400" dirty="0"/>
        </a:p>
      </dgm:t>
    </dgm:pt>
    <dgm:pt modelId="{04DE6384-2FE8-41EF-B2A2-5B172A60A017}" type="parTrans" cxnId="{6AF34727-2A4C-46B9-8FD7-70366594E3D7}">
      <dgm:prSet/>
      <dgm:spPr/>
      <dgm:t>
        <a:bodyPr/>
        <a:lstStyle/>
        <a:p>
          <a:endParaRPr lang="es-ES" sz="2000"/>
        </a:p>
      </dgm:t>
    </dgm:pt>
    <dgm:pt modelId="{7C0DA783-D3FA-4AB5-8DB3-6C0FEBEBD3F6}" type="sibTrans" cxnId="{6AF34727-2A4C-46B9-8FD7-70366594E3D7}">
      <dgm:prSet/>
      <dgm:spPr/>
      <dgm:t>
        <a:bodyPr/>
        <a:lstStyle/>
        <a:p>
          <a:endParaRPr lang="es-ES" sz="2000"/>
        </a:p>
      </dgm:t>
    </dgm:pt>
    <dgm:pt modelId="{576E9C39-6A74-43D4-832F-7B66391CEA94}">
      <dgm:prSet custT="1"/>
      <dgm:spPr/>
      <dgm:t>
        <a:bodyPr/>
        <a:lstStyle/>
        <a:p>
          <a:r>
            <a:rPr lang="es-ES" sz="2400" b="1" dirty="0"/>
            <a:t>Registros de los servidores  y de los dispositivos  de red sin activar o activados </a:t>
          </a:r>
          <a:endParaRPr lang="es-ES" sz="2400" dirty="0"/>
        </a:p>
      </dgm:t>
    </dgm:pt>
    <dgm:pt modelId="{D6B36581-808D-4E65-9B00-D0DE3E4543A2}" type="parTrans" cxnId="{E6AFA21F-A441-4A63-9363-87844B5A2C41}">
      <dgm:prSet/>
      <dgm:spPr/>
      <dgm:t>
        <a:bodyPr/>
        <a:lstStyle/>
        <a:p>
          <a:endParaRPr lang="es-ES" sz="2000"/>
        </a:p>
      </dgm:t>
    </dgm:pt>
    <dgm:pt modelId="{21D23796-CA17-4922-B255-2114CCB4624E}" type="sibTrans" cxnId="{E6AFA21F-A441-4A63-9363-87844B5A2C41}">
      <dgm:prSet/>
      <dgm:spPr/>
      <dgm:t>
        <a:bodyPr/>
        <a:lstStyle/>
        <a:p>
          <a:endParaRPr lang="es-ES" sz="2000"/>
        </a:p>
      </dgm:t>
    </dgm:pt>
    <dgm:pt modelId="{D62703AF-3317-4D40-B151-CEC691CBE06C}" type="pres">
      <dgm:prSet presAssocID="{DD6F6466-8DD9-4BD0-B157-6CBE4DB55161}" presName="linear" presStyleCnt="0">
        <dgm:presLayoutVars>
          <dgm:dir/>
          <dgm:animLvl val="lvl"/>
          <dgm:resizeHandles val="exact"/>
        </dgm:presLayoutVars>
      </dgm:prSet>
      <dgm:spPr/>
    </dgm:pt>
    <dgm:pt modelId="{D43917C1-2AE6-4793-AEF8-B77D5ECE7C43}" type="pres">
      <dgm:prSet presAssocID="{576E9C39-6A74-43D4-832F-7B66391CEA94}" presName="parentLin" presStyleCnt="0"/>
      <dgm:spPr/>
    </dgm:pt>
    <dgm:pt modelId="{3BC40360-5966-42B6-88EE-D8532C20C9AE}" type="pres">
      <dgm:prSet presAssocID="{576E9C39-6A74-43D4-832F-7B66391CEA94}" presName="parentLeftMargin" presStyleLbl="node1" presStyleIdx="0" presStyleCnt="4"/>
      <dgm:spPr/>
    </dgm:pt>
    <dgm:pt modelId="{95E7D4B1-6C7E-40A2-970A-A9049AD9EFBA}" type="pres">
      <dgm:prSet presAssocID="{576E9C39-6A74-43D4-832F-7B66391CEA94}" presName="parentText" presStyleLbl="node1" presStyleIdx="0" presStyleCnt="4">
        <dgm:presLayoutVars>
          <dgm:chMax val="0"/>
          <dgm:bulletEnabled val="1"/>
        </dgm:presLayoutVars>
      </dgm:prSet>
      <dgm:spPr/>
    </dgm:pt>
    <dgm:pt modelId="{21FBE530-B867-4564-B2BF-85E6EA4C2154}" type="pres">
      <dgm:prSet presAssocID="{576E9C39-6A74-43D4-832F-7B66391CEA94}" presName="negativeSpace" presStyleCnt="0"/>
      <dgm:spPr/>
    </dgm:pt>
    <dgm:pt modelId="{D0B43C5B-0E0D-4B6A-A4FE-ED00BF691049}" type="pres">
      <dgm:prSet presAssocID="{576E9C39-6A74-43D4-832F-7B66391CEA94}" presName="childText" presStyleLbl="conFgAcc1" presStyleIdx="0" presStyleCnt="4">
        <dgm:presLayoutVars>
          <dgm:bulletEnabled val="1"/>
        </dgm:presLayoutVars>
      </dgm:prSet>
      <dgm:spPr/>
    </dgm:pt>
    <dgm:pt modelId="{1574282A-295B-4CBB-BDA5-E0F56001F3C3}" type="pres">
      <dgm:prSet presAssocID="{21D23796-CA17-4922-B255-2114CCB4624E}" presName="spaceBetweenRectangles" presStyleCnt="0"/>
      <dgm:spPr/>
    </dgm:pt>
    <dgm:pt modelId="{11C3C25B-959A-4342-BC10-67B285D3A029}" type="pres">
      <dgm:prSet presAssocID="{FB1653DC-5290-45CC-9A6C-0D8C7EABB986}" presName="parentLin" presStyleCnt="0"/>
      <dgm:spPr/>
    </dgm:pt>
    <dgm:pt modelId="{8C9D9429-2277-4B84-A9FF-FF706BD524FF}" type="pres">
      <dgm:prSet presAssocID="{FB1653DC-5290-45CC-9A6C-0D8C7EABB986}" presName="parentLeftMargin" presStyleLbl="node1" presStyleIdx="0" presStyleCnt="4"/>
      <dgm:spPr/>
    </dgm:pt>
    <dgm:pt modelId="{E0DB1E39-CD44-4899-9D02-00856A8188E0}" type="pres">
      <dgm:prSet presAssocID="{FB1653DC-5290-45CC-9A6C-0D8C7EABB986}" presName="parentText" presStyleLbl="node1" presStyleIdx="1" presStyleCnt="4">
        <dgm:presLayoutVars>
          <dgm:chMax val="0"/>
          <dgm:bulletEnabled val="1"/>
        </dgm:presLayoutVars>
      </dgm:prSet>
      <dgm:spPr/>
    </dgm:pt>
    <dgm:pt modelId="{0BB756F8-0356-43BF-82AB-B79BC3118559}" type="pres">
      <dgm:prSet presAssocID="{FB1653DC-5290-45CC-9A6C-0D8C7EABB986}" presName="negativeSpace" presStyleCnt="0"/>
      <dgm:spPr/>
    </dgm:pt>
    <dgm:pt modelId="{AA231105-DAF9-4CB8-AAED-E02D98F95BA7}" type="pres">
      <dgm:prSet presAssocID="{FB1653DC-5290-45CC-9A6C-0D8C7EABB986}" presName="childText" presStyleLbl="conFgAcc1" presStyleIdx="1" presStyleCnt="4">
        <dgm:presLayoutVars>
          <dgm:bulletEnabled val="1"/>
        </dgm:presLayoutVars>
      </dgm:prSet>
      <dgm:spPr/>
    </dgm:pt>
    <dgm:pt modelId="{8FFCA32A-2092-4E28-BB39-01FF6AB852F0}" type="pres">
      <dgm:prSet presAssocID="{7C0DA783-D3FA-4AB5-8DB3-6C0FEBEBD3F6}" presName="spaceBetweenRectangles" presStyleCnt="0"/>
      <dgm:spPr/>
    </dgm:pt>
    <dgm:pt modelId="{D2319BEA-FFDC-4242-8C7C-B91A2A51D9E0}" type="pres">
      <dgm:prSet presAssocID="{4EF9E099-5DFA-4CDC-9140-7A620ACF3241}" presName="parentLin" presStyleCnt="0"/>
      <dgm:spPr/>
    </dgm:pt>
    <dgm:pt modelId="{B922C81F-A6C7-4DCA-B8CC-AC680C0461AC}" type="pres">
      <dgm:prSet presAssocID="{4EF9E099-5DFA-4CDC-9140-7A620ACF3241}" presName="parentLeftMargin" presStyleLbl="node1" presStyleIdx="1" presStyleCnt="4"/>
      <dgm:spPr/>
    </dgm:pt>
    <dgm:pt modelId="{4B3235B5-C642-4C79-8C7E-0D4DEA226BC7}" type="pres">
      <dgm:prSet presAssocID="{4EF9E099-5DFA-4CDC-9140-7A620ACF3241}" presName="parentText" presStyleLbl="node1" presStyleIdx="2" presStyleCnt="4">
        <dgm:presLayoutVars>
          <dgm:chMax val="0"/>
          <dgm:bulletEnabled val="1"/>
        </dgm:presLayoutVars>
      </dgm:prSet>
      <dgm:spPr/>
    </dgm:pt>
    <dgm:pt modelId="{9FFE58BE-E00A-4354-ACC8-1E01C70BEA7A}" type="pres">
      <dgm:prSet presAssocID="{4EF9E099-5DFA-4CDC-9140-7A620ACF3241}" presName="negativeSpace" presStyleCnt="0"/>
      <dgm:spPr/>
    </dgm:pt>
    <dgm:pt modelId="{F35B805A-4CA5-4311-A21B-B89DD4D9FC82}" type="pres">
      <dgm:prSet presAssocID="{4EF9E099-5DFA-4CDC-9140-7A620ACF3241}" presName="childText" presStyleLbl="conFgAcc1" presStyleIdx="2" presStyleCnt="4">
        <dgm:presLayoutVars>
          <dgm:bulletEnabled val="1"/>
        </dgm:presLayoutVars>
      </dgm:prSet>
      <dgm:spPr/>
    </dgm:pt>
    <dgm:pt modelId="{5E3056EE-67C3-4D87-987C-8B41D619B123}" type="pres">
      <dgm:prSet presAssocID="{BE9478DE-6CEC-46DF-816B-025F77A52F00}" presName="spaceBetweenRectangles" presStyleCnt="0"/>
      <dgm:spPr/>
    </dgm:pt>
    <dgm:pt modelId="{A1DCFA30-68DA-4927-918C-CA82E47F79BA}" type="pres">
      <dgm:prSet presAssocID="{E6508B3E-8313-4D4F-8178-C5D2179B7E43}" presName="parentLin" presStyleCnt="0"/>
      <dgm:spPr/>
    </dgm:pt>
    <dgm:pt modelId="{391C7E06-1142-4362-8411-41B81048EA15}" type="pres">
      <dgm:prSet presAssocID="{E6508B3E-8313-4D4F-8178-C5D2179B7E43}" presName="parentLeftMargin" presStyleLbl="node1" presStyleIdx="2" presStyleCnt="4"/>
      <dgm:spPr/>
    </dgm:pt>
    <dgm:pt modelId="{47034039-FE3E-44BF-98D9-6D703B5AD529}" type="pres">
      <dgm:prSet presAssocID="{E6508B3E-8313-4D4F-8178-C5D2179B7E43}" presName="parentText" presStyleLbl="node1" presStyleIdx="3" presStyleCnt="4">
        <dgm:presLayoutVars>
          <dgm:chMax val="0"/>
          <dgm:bulletEnabled val="1"/>
        </dgm:presLayoutVars>
      </dgm:prSet>
      <dgm:spPr/>
    </dgm:pt>
    <dgm:pt modelId="{DF5823DF-3F6A-4A81-9FC4-0F098B194F73}" type="pres">
      <dgm:prSet presAssocID="{E6508B3E-8313-4D4F-8178-C5D2179B7E43}" presName="negativeSpace" presStyleCnt="0"/>
      <dgm:spPr/>
    </dgm:pt>
    <dgm:pt modelId="{36A12764-ACEB-40E6-9970-38A2572FEF03}" type="pres">
      <dgm:prSet presAssocID="{E6508B3E-8313-4D4F-8178-C5D2179B7E43}" presName="childText" presStyleLbl="conFgAcc1" presStyleIdx="3" presStyleCnt="4">
        <dgm:presLayoutVars>
          <dgm:bulletEnabled val="1"/>
        </dgm:presLayoutVars>
      </dgm:prSet>
      <dgm:spPr/>
    </dgm:pt>
  </dgm:ptLst>
  <dgm:cxnLst>
    <dgm:cxn modelId="{9DAE4A0B-AC16-4919-8FF9-A2E5536BCB9C}" srcId="{DD6F6466-8DD9-4BD0-B157-6CBE4DB55161}" destId="{4EF9E099-5DFA-4CDC-9140-7A620ACF3241}" srcOrd="2" destOrd="0" parTransId="{550306EA-3115-4F66-80A8-403BBA0140DD}" sibTransId="{BE9478DE-6CEC-46DF-816B-025F77A52F00}"/>
    <dgm:cxn modelId="{E6AFA21F-A441-4A63-9363-87844B5A2C41}" srcId="{DD6F6466-8DD9-4BD0-B157-6CBE4DB55161}" destId="{576E9C39-6A74-43D4-832F-7B66391CEA94}" srcOrd="0" destOrd="0" parTransId="{D6B36581-808D-4E65-9B00-D0DE3E4543A2}" sibTransId="{21D23796-CA17-4922-B255-2114CCB4624E}"/>
    <dgm:cxn modelId="{6AF34727-2A4C-46B9-8FD7-70366594E3D7}" srcId="{DD6F6466-8DD9-4BD0-B157-6CBE4DB55161}" destId="{FB1653DC-5290-45CC-9A6C-0D8C7EABB986}" srcOrd="1" destOrd="0" parTransId="{04DE6384-2FE8-41EF-B2A2-5B172A60A017}" sibTransId="{7C0DA783-D3FA-4AB5-8DB3-6C0FEBEBD3F6}"/>
    <dgm:cxn modelId="{0C03D35B-3D53-476F-8DE7-F2E8343C7A24}" type="presOf" srcId="{4EF9E099-5DFA-4CDC-9140-7A620ACF3241}" destId="{B922C81F-A6C7-4DCA-B8CC-AC680C0461AC}" srcOrd="0" destOrd="0" presId="urn:microsoft.com/office/officeart/2005/8/layout/list1"/>
    <dgm:cxn modelId="{6FE4D04D-6364-4802-A8BD-4723E562B953}" type="presOf" srcId="{FB1653DC-5290-45CC-9A6C-0D8C7EABB986}" destId="{E0DB1E39-CD44-4899-9D02-00856A8188E0}" srcOrd="1" destOrd="0" presId="urn:microsoft.com/office/officeart/2005/8/layout/list1"/>
    <dgm:cxn modelId="{8ED35453-23D5-4023-B607-26A7D0AEF9A5}" type="presOf" srcId="{576E9C39-6A74-43D4-832F-7B66391CEA94}" destId="{3BC40360-5966-42B6-88EE-D8532C20C9AE}" srcOrd="0" destOrd="0" presId="urn:microsoft.com/office/officeart/2005/8/layout/list1"/>
    <dgm:cxn modelId="{97E19D73-80C6-493F-9146-FDF2B3BABE14}" type="presOf" srcId="{FB1653DC-5290-45CC-9A6C-0D8C7EABB986}" destId="{8C9D9429-2277-4B84-A9FF-FF706BD524FF}" srcOrd="0" destOrd="0" presId="urn:microsoft.com/office/officeart/2005/8/layout/list1"/>
    <dgm:cxn modelId="{D08F9057-AFED-4F25-9621-D0CCCE7EB720}" type="presOf" srcId="{4EF9E099-5DFA-4CDC-9140-7A620ACF3241}" destId="{4B3235B5-C642-4C79-8C7E-0D4DEA226BC7}" srcOrd="1" destOrd="0" presId="urn:microsoft.com/office/officeart/2005/8/layout/list1"/>
    <dgm:cxn modelId="{0C44B87A-98C6-438B-94B2-4C6738AFA84A}" type="presOf" srcId="{E6508B3E-8313-4D4F-8178-C5D2179B7E43}" destId="{391C7E06-1142-4362-8411-41B81048EA15}" srcOrd="0" destOrd="0" presId="urn:microsoft.com/office/officeart/2005/8/layout/list1"/>
    <dgm:cxn modelId="{172132C9-A24A-43F0-9F25-68EC64CF7F85}" srcId="{DD6F6466-8DD9-4BD0-B157-6CBE4DB55161}" destId="{E6508B3E-8313-4D4F-8178-C5D2179B7E43}" srcOrd="3" destOrd="0" parTransId="{E9A51529-A63B-4991-8074-1B7E71AC011D}" sibTransId="{ACB05325-E0A6-4655-B9BD-CE3664F4F8E5}"/>
    <dgm:cxn modelId="{744427CA-0F55-4180-9043-74172AB750DF}" type="presOf" srcId="{DD6F6466-8DD9-4BD0-B157-6CBE4DB55161}" destId="{D62703AF-3317-4D40-B151-CEC691CBE06C}" srcOrd="0" destOrd="0" presId="urn:microsoft.com/office/officeart/2005/8/layout/list1"/>
    <dgm:cxn modelId="{EE4EB3DB-D95C-4F24-BBAD-B033A1B33CFA}" type="presOf" srcId="{576E9C39-6A74-43D4-832F-7B66391CEA94}" destId="{95E7D4B1-6C7E-40A2-970A-A9049AD9EFBA}" srcOrd="1" destOrd="0" presId="urn:microsoft.com/office/officeart/2005/8/layout/list1"/>
    <dgm:cxn modelId="{77D230F8-A047-4D99-8CDA-1FCCB856C2FB}" type="presOf" srcId="{E6508B3E-8313-4D4F-8178-C5D2179B7E43}" destId="{47034039-FE3E-44BF-98D9-6D703B5AD529}" srcOrd="1" destOrd="0" presId="urn:microsoft.com/office/officeart/2005/8/layout/list1"/>
    <dgm:cxn modelId="{A3AE2557-470A-4EA9-BD19-3024DA93DF98}" type="presParOf" srcId="{D62703AF-3317-4D40-B151-CEC691CBE06C}" destId="{D43917C1-2AE6-4793-AEF8-B77D5ECE7C43}" srcOrd="0" destOrd="0" presId="urn:microsoft.com/office/officeart/2005/8/layout/list1"/>
    <dgm:cxn modelId="{1F5B6C18-7734-422B-BD76-F9FB0F221888}" type="presParOf" srcId="{D43917C1-2AE6-4793-AEF8-B77D5ECE7C43}" destId="{3BC40360-5966-42B6-88EE-D8532C20C9AE}" srcOrd="0" destOrd="0" presId="urn:microsoft.com/office/officeart/2005/8/layout/list1"/>
    <dgm:cxn modelId="{7D4BB2FB-A490-4F19-94C7-794B89B79C40}" type="presParOf" srcId="{D43917C1-2AE6-4793-AEF8-B77D5ECE7C43}" destId="{95E7D4B1-6C7E-40A2-970A-A9049AD9EFBA}" srcOrd="1" destOrd="0" presId="urn:microsoft.com/office/officeart/2005/8/layout/list1"/>
    <dgm:cxn modelId="{9DBD16A5-A899-43F8-9043-6F665CEDB078}" type="presParOf" srcId="{D62703AF-3317-4D40-B151-CEC691CBE06C}" destId="{21FBE530-B867-4564-B2BF-85E6EA4C2154}" srcOrd="1" destOrd="0" presId="urn:microsoft.com/office/officeart/2005/8/layout/list1"/>
    <dgm:cxn modelId="{53D26B02-4A05-4B0F-AA87-7A261E6A2744}" type="presParOf" srcId="{D62703AF-3317-4D40-B151-CEC691CBE06C}" destId="{D0B43C5B-0E0D-4B6A-A4FE-ED00BF691049}" srcOrd="2" destOrd="0" presId="urn:microsoft.com/office/officeart/2005/8/layout/list1"/>
    <dgm:cxn modelId="{6267E5C0-9D9C-4452-B888-9E226B1B9BC5}" type="presParOf" srcId="{D62703AF-3317-4D40-B151-CEC691CBE06C}" destId="{1574282A-295B-4CBB-BDA5-E0F56001F3C3}" srcOrd="3" destOrd="0" presId="urn:microsoft.com/office/officeart/2005/8/layout/list1"/>
    <dgm:cxn modelId="{9842CDB5-DE91-4462-B3A3-54EE3BC1E530}" type="presParOf" srcId="{D62703AF-3317-4D40-B151-CEC691CBE06C}" destId="{11C3C25B-959A-4342-BC10-67B285D3A029}" srcOrd="4" destOrd="0" presId="urn:microsoft.com/office/officeart/2005/8/layout/list1"/>
    <dgm:cxn modelId="{CD31392E-2598-4702-8C18-F8C8D49B3277}" type="presParOf" srcId="{11C3C25B-959A-4342-BC10-67B285D3A029}" destId="{8C9D9429-2277-4B84-A9FF-FF706BD524FF}" srcOrd="0" destOrd="0" presId="urn:microsoft.com/office/officeart/2005/8/layout/list1"/>
    <dgm:cxn modelId="{E9611553-D046-45B2-AA75-D3E6ABBC06F8}" type="presParOf" srcId="{11C3C25B-959A-4342-BC10-67B285D3A029}" destId="{E0DB1E39-CD44-4899-9D02-00856A8188E0}" srcOrd="1" destOrd="0" presId="urn:microsoft.com/office/officeart/2005/8/layout/list1"/>
    <dgm:cxn modelId="{72813A7E-3ABD-4328-AF92-C158F78C405C}" type="presParOf" srcId="{D62703AF-3317-4D40-B151-CEC691CBE06C}" destId="{0BB756F8-0356-43BF-82AB-B79BC3118559}" srcOrd="5" destOrd="0" presId="urn:microsoft.com/office/officeart/2005/8/layout/list1"/>
    <dgm:cxn modelId="{5555E24A-CF4F-411C-9972-A33B8BCBB858}" type="presParOf" srcId="{D62703AF-3317-4D40-B151-CEC691CBE06C}" destId="{AA231105-DAF9-4CB8-AAED-E02D98F95BA7}" srcOrd="6" destOrd="0" presId="urn:microsoft.com/office/officeart/2005/8/layout/list1"/>
    <dgm:cxn modelId="{985F6B4E-64E2-4EE0-99B5-5A15F21554F7}" type="presParOf" srcId="{D62703AF-3317-4D40-B151-CEC691CBE06C}" destId="{8FFCA32A-2092-4E28-BB39-01FF6AB852F0}" srcOrd="7" destOrd="0" presId="urn:microsoft.com/office/officeart/2005/8/layout/list1"/>
    <dgm:cxn modelId="{1B242553-BCF8-4FF8-96E1-B602AADBB783}" type="presParOf" srcId="{D62703AF-3317-4D40-B151-CEC691CBE06C}" destId="{D2319BEA-FFDC-4242-8C7C-B91A2A51D9E0}" srcOrd="8" destOrd="0" presId="urn:microsoft.com/office/officeart/2005/8/layout/list1"/>
    <dgm:cxn modelId="{40125AB0-87D4-4F91-9590-C1C0B03234F0}" type="presParOf" srcId="{D2319BEA-FFDC-4242-8C7C-B91A2A51D9E0}" destId="{B922C81F-A6C7-4DCA-B8CC-AC680C0461AC}" srcOrd="0" destOrd="0" presId="urn:microsoft.com/office/officeart/2005/8/layout/list1"/>
    <dgm:cxn modelId="{A37D81FE-A7E8-4B8C-A8E1-381A56CA99BB}" type="presParOf" srcId="{D2319BEA-FFDC-4242-8C7C-B91A2A51D9E0}" destId="{4B3235B5-C642-4C79-8C7E-0D4DEA226BC7}" srcOrd="1" destOrd="0" presId="urn:microsoft.com/office/officeart/2005/8/layout/list1"/>
    <dgm:cxn modelId="{26156CCE-FC2D-4F89-8D7C-CBE99D53F3AC}" type="presParOf" srcId="{D62703AF-3317-4D40-B151-CEC691CBE06C}" destId="{9FFE58BE-E00A-4354-ACC8-1E01C70BEA7A}" srcOrd="9" destOrd="0" presId="urn:microsoft.com/office/officeart/2005/8/layout/list1"/>
    <dgm:cxn modelId="{010EFDDF-1EF0-4DF3-AA57-C9DD720749C7}" type="presParOf" srcId="{D62703AF-3317-4D40-B151-CEC691CBE06C}" destId="{F35B805A-4CA5-4311-A21B-B89DD4D9FC82}" srcOrd="10" destOrd="0" presId="urn:microsoft.com/office/officeart/2005/8/layout/list1"/>
    <dgm:cxn modelId="{5C1AFA23-8A1E-4B34-834F-81FD4FE01EED}" type="presParOf" srcId="{D62703AF-3317-4D40-B151-CEC691CBE06C}" destId="{5E3056EE-67C3-4D87-987C-8B41D619B123}" srcOrd="11" destOrd="0" presId="urn:microsoft.com/office/officeart/2005/8/layout/list1"/>
    <dgm:cxn modelId="{C779820F-6866-40CC-946E-4AC85AC51B1D}" type="presParOf" srcId="{D62703AF-3317-4D40-B151-CEC691CBE06C}" destId="{A1DCFA30-68DA-4927-918C-CA82E47F79BA}" srcOrd="12" destOrd="0" presId="urn:microsoft.com/office/officeart/2005/8/layout/list1"/>
    <dgm:cxn modelId="{3EBA049F-EB87-45D6-8FBA-E6A548E48236}" type="presParOf" srcId="{A1DCFA30-68DA-4927-918C-CA82E47F79BA}" destId="{391C7E06-1142-4362-8411-41B81048EA15}" srcOrd="0" destOrd="0" presId="urn:microsoft.com/office/officeart/2005/8/layout/list1"/>
    <dgm:cxn modelId="{001BB121-19B8-48EC-A936-2261C10EDE71}" type="presParOf" srcId="{A1DCFA30-68DA-4927-918C-CA82E47F79BA}" destId="{47034039-FE3E-44BF-98D9-6D703B5AD529}" srcOrd="1" destOrd="0" presId="urn:microsoft.com/office/officeart/2005/8/layout/list1"/>
    <dgm:cxn modelId="{D076D3AC-26C0-4B82-94EF-EC586D4ADC12}" type="presParOf" srcId="{D62703AF-3317-4D40-B151-CEC691CBE06C}" destId="{DF5823DF-3F6A-4A81-9FC4-0F098B194F73}" srcOrd="13" destOrd="0" presId="urn:microsoft.com/office/officeart/2005/8/layout/list1"/>
    <dgm:cxn modelId="{FDE9354F-35D2-4E22-B2F9-3452125BFCCC}" type="presParOf" srcId="{D62703AF-3317-4D40-B151-CEC691CBE06C}" destId="{36A12764-ACEB-40E6-9970-38A2572FEF0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438BA2-8474-4B5D-8C4F-03BB0293A124}"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ES"/>
        </a:p>
      </dgm:t>
    </dgm:pt>
    <dgm:pt modelId="{9DFB039D-A3E0-40E6-A38F-4EAEB7077DA8}">
      <dgm:prSet/>
      <dgm:spPr/>
      <dgm:t>
        <a:bodyPr/>
        <a:lstStyle/>
        <a:p>
          <a:r>
            <a:rPr lang="es-ES" b="1" dirty="0"/>
            <a:t>Desconocimiento y falta de sensibilización de los usuarios y de los responsables de informática</a:t>
          </a:r>
        </a:p>
      </dgm:t>
    </dgm:pt>
    <dgm:pt modelId="{D810DAFA-9D2D-4C54-A005-CF9A017EC05A}" type="parTrans" cxnId="{37877DA4-1E67-4192-8551-B7240C5B7C9B}">
      <dgm:prSet/>
      <dgm:spPr/>
      <dgm:t>
        <a:bodyPr/>
        <a:lstStyle/>
        <a:p>
          <a:endParaRPr lang="es-ES" b="1"/>
        </a:p>
      </dgm:t>
    </dgm:pt>
    <dgm:pt modelId="{1374FF29-E6B0-42D4-971F-EC0D5FF44C62}" type="sibTrans" cxnId="{37877DA4-1E67-4192-8551-B7240C5B7C9B}">
      <dgm:prSet/>
      <dgm:spPr/>
      <dgm:t>
        <a:bodyPr/>
        <a:lstStyle/>
        <a:p>
          <a:endParaRPr lang="es-ES" b="1"/>
        </a:p>
      </dgm:t>
    </dgm:pt>
    <dgm:pt modelId="{0C426DEC-CD55-4873-83E0-E9B7CB5E3AB7}">
      <dgm:prSet/>
      <dgm:spPr/>
      <dgm:t>
        <a:bodyPr/>
        <a:lstStyle/>
        <a:p>
          <a:r>
            <a:rPr lang="es-ES" b="1" dirty="0"/>
            <a:t>Disponibilidad de herramientas que facilitan los ataques</a:t>
          </a:r>
        </a:p>
      </dgm:t>
    </dgm:pt>
    <dgm:pt modelId="{99B450AC-3D22-4825-A00C-BD2B329BE1B6}" type="parTrans" cxnId="{DC4F5E1D-2451-46DC-924B-54B0BB2001F6}">
      <dgm:prSet/>
      <dgm:spPr/>
      <dgm:t>
        <a:bodyPr/>
        <a:lstStyle/>
        <a:p>
          <a:endParaRPr lang="es-ES" b="1"/>
        </a:p>
      </dgm:t>
    </dgm:pt>
    <dgm:pt modelId="{E27E421C-6DE5-43F0-B773-AEB625559E98}" type="sibTrans" cxnId="{DC4F5E1D-2451-46DC-924B-54B0BB2001F6}">
      <dgm:prSet/>
      <dgm:spPr/>
      <dgm:t>
        <a:bodyPr/>
        <a:lstStyle/>
        <a:p>
          <a:endParaRPr lang="es-ES" b="1"/>
        </a:p>
      </dgm:t>
    </dgm:pt>
    <dgm:pt modelId="{A8D37C6A-49DC-41ED-ACC5-A1AEB797E26B}">
      <dgm:prSet/>
      <dgm:spPr/>
      <dgm:t>
        <a:bodyPr/>
        <a:lstStyle/>
        <a:p>
          <a:r>
            <a:rPr lang="es-ES" b="1" dirty="0"/>
            <a:t>Limitación gubernamental al tamaño de las claves criptográficas y a la utilización de este tipo de tecnologías</a:t>
          </a:r>
        </a:p>
      </dgm:t>
    </dgm:pt>
    <dgm:pt modelId="{9F41F204-3B47-4DA2-8A01-C7D5D016C892}" type="parTrans" cxnId="{985BB717-627B-4568-B94E-33FD8CCE6A1E}">
      <dgm:prSet/>
      <dgm:spPr/>
      <dgm:t>
        <a:bodyPr/>
        <a:lstStyle/>
        <a:p>
          <a:endParaRPr lang="es-ES" b="1"/>
        </a:p>
      </dgm:t>
    </dgm:pt>
    <dgm:pt modelId="{D3CA2260-81B7-4844-A550-9663BB85BF87}" type="sibTrans" cxnId="{985BB717-627B-4568-B94E-33FD8CCE6A1E}">
      <dgm:prSet/>
      <dgm:spPr/>
      <dgm:t>
        <a:bodyPr/>
        <a:lstStyle/>
        <a:p>
          <a:endParaRPr lang="es-ES" b="1"/>
        </a:p>
      </dgm:t>
    </dgm:pt>
    <dgm:pt modelId="{3F1B14C3-C691-4867-93F0-045DB941C187}">
      <dgm:prSet/>
      <dgm:spPr/>
      <dgm:t>
        <a:bodyPr/>
        <a:lstStyle/>
        <a:p>
          <a:r>
            <a:rPr lang="es-ES" b="1" dirty="0"/>
            <a:t>Existencias de puertas traseras en los sistemas informáticos</a:t>
          </a:r>
        </a:p>
      </dgm:t>
    </dgm:pt>
    <dgm:pt modelId="{CE05BCF6-2CEF-40E7-BAD0-4AD690E76268}" type="parTrans" cxnId="{3BFEFB2F-0CFE-4687-B9AE-229E9CCE0C3A}">
      <dgm:prSet/>
      <dgm:spPr/>
      <dgm:t>
        <a:bodyPr/>
        <a:lstStyle/>
        <a:p>
          <a:endParaRPr lang="es-ES" b="1"/>
        </a:p>
      </dgm:t>
    </dgm:pt>
    <dgm:pt modelId="{5675A13F-E5CE-4446-A12F-D19A220668A1}" type="sibTrans" cxnId="{3BFEFB2F-0CFE-4687-B9AE-229E9CCE0C3A}">
      <dgm:prSet/>
      <dgm:spPr/>
      <dgm:t>
        <a:bodyPr/>
        <a:lstStyle/>
        <a:p>
          <a:endParaRPr lang="es-ES" b="1"/>
        </a:p>
      </dgm:t>
    </dgm:pt>
    <dgm:pt modelId="{C1AD5886-85B0-4AEA-A35A-AED6E8734852}">
      <dgm:prSet/>
      <dgm:spPr/>
      <dgm:t>
        <a:bodyPr/>
        <a:lstStyle/>
        <a:p>
          <a:r>
            <a:rPr lang="es-ES" b="1" dirty="0"/>
            <a:t>Descuido de los fabricantes</a:t>
          </a:r>
        </a:p>
      </dgm:t>
    </dgm:pt>
    <dgm:pt modelId="{51EED4D6-3A5B-4531-916C-17A2911BC5EF}" type="parTrans" cxnId="{D3977F7E-43B0-4EC5-A4E6-00D1D807A143}">
      <dgm:prSet/>
      <dgm:spPr/>
      <dgm:t>
        <a:bodyPr/>
        <a:lstStyle/>
        <a:p>
          <a:endParaRPr lang="es-ES" b="1"/>
        </a:p>
      </dgm:t>
    </dgm:pt>
    <dgm:pt modelId="{ADCB2A3F-AADE-44C5-99D2-E85C225F855F}" type="sibTrans" cxnId="{D3977F7E-43B0-4EC5-A4E6-00D1D807A143}">
      <dgm:prSet/>
      <dgm:spPr/>
      <dgm:t>
        <a:bodyPr/>
        <a:lstStyle/>
        <a:p>
          <a:endParaRPr lang="es-ES" b="1"/>
        </a:p>
      </dgm:t>
    </dgm:pt>
    <dgm:pt modelId="{681A523C-74F4-49F2-935D-086D149DB9A9}" type="pres">
      <dgm:prSet presAssocID="{E1438BA2-8474-4B5D-8C4F-03BB0293A124}" presName="Name0" presStyleCnt="0">
        <dgm:presLayoutVars>
          <dgm:chMax val="7"/>
          <dgm:chPref val="7"/>
          <dgm:dir/>
        </dgm:presLayoutVars>
      </dgm:prSet>
      <dgm:spPr/>
    </dgm:pt>
    <dgm:pt modelId="{DF7FF187-E839-4D67-8A66-4F7D7E7FF74B}" type="pres">
      <dgm:prSet presAssocID="{E1438BA2-8474-4B5D-8C4F-03BB0293A124}" presName="Name1" presStyleCnt="0"/>
      <dgm:spPr/>
    </dgm:pt>
    <dgm:pt modelId="{8C3E4CA0-B70C-4C7F-AB10-42E91F3B35D6}" type="pres">
      <dgm:prSet presAssocID="{E1438BA2-8474-4B5D-8C4F-03BB0293A124}" presName="cycle" presStyleCnt="0"/>
      <dgm:spPr/>
    </dgm:pt>
    <dgm:pt modelId="{02E4263D-F32C-4BB3-B20C-CD85B29291E5}" type="pres">
      <dgm:prSet presAssocID="{E1438BA2-8474-4B5D-8C4F-03BB0293A124}" presName="srcNode" presStyleLbl="node1" presStyleIdx="0" presStyleCnt="5"/>
      <dgm:spPr/>
    </dgm:pt>
    <dgm:pt modelId="{314CD5B5-805A-49C7-A704-4EB7297ED9A8}" type="pres">
      <dgm:prSet presAssocID="{E1438BA2-8474-4B5D-8C4F-03BB0293A124}" presName="conn" presStyleLbl="parChTrans1D2" presStyleIdx="0" presStyleCnt="1"/>
      <dgm:spPr/>
    </dgm:pt>
    <dgm:pt modelId="{70641962-DC52-49A0-A724-9F02CF11CDEE}" type="pres">
      <dgm:prSet presAssocID="{E1438BA2-8474-4B5D-8C4F-03BB0293A124}" presName="extraNode" presStyleLbl="node1" presStyleIdx="0" presStyleCnt="5"/>
      <dgm:spPr/>
    </dgm:pt>
    <dgm:pt modelId="{42CC4EC6-A692-4126-8F9A-7D3251B1F684}" type="pres">
      <dgm:prSet presAssocID="{E1438BA2-8474-4B5D-8C4F-03BB0293A124}" presName="dstNode" presStyleLbl="node1" presStyleIdx="0" presStyleCnt="5"/>
      <dgm:spPr/>
    </dgm:pt>
    <dgm:pt modelId="{6530E7DA-A871-465F-893F-3A97B016CC50}" type="pres">
      <dgm:prSet presAssocID="{9DFB039D-A3E0-40E6-A38F-4EAEB7077DA8}" presName="text_1" presStyleLbl="node1" presStyleIdx="0" presStyleCnt="5">
        <dgm:presLayoutVars>
          <dgm:bulletEnabled val="1"/>
        </dgm:presLayoutVars>
      </dgm:prSet>
      <dgm:spPr/>
    </dgm:pt>
    <dgm:pt modelId="{10852EB4-AE1E-4CE9-8BDC-08F143CD07C5}" type="pres">
      <dgm:prSet presAssocID="{9DFB039D-A3E0-40E6-A38F-4EAEB7077DA8}" presName="accent_1" presStyleCnt="0"/>
      <dgm:spPr/>
    </dgm:pt>
    <dgm:pt modelId="{C5366EE9-8293-4298-9D97-F8E64555BED6}" type="pres">
      <dgm:prSet presAssocID="{9DFB039D-A3E0-40E6-A38F-4EAEB7077DA8}" presName="accentRepeatNode" presStyleLbl="solidFgAcc1" presStyleIdx="0" presStyleCnt="5"/>
      <dgm:spPr/>
    </dgm:pt>
    <dgm:pt modelId="{4A4E511A-4CF1-4A1E-9858-AD32F02ADEBF}" type="pres">
      <dgm:prSet presAssocID="{0C426DEC-CD55-4873-83E0-E9B7CB5E3AB7}" presName="text_2" presStyleLbl="node1" presStyleIdx="1" presStyleCnt="5">
        <dgm:presLayoutVars>
          <dgm:bulletEnabled val="1"/>
        </dgm:presLayoutVars>
      </dgm:prSet>
      <dgm:spPr/>
    </dgm:pt>
    <dgm:pt modelId="{8A337B4C-2A4F-4813-B711-5F3E88CD0D81}" type="pres">
      <dgm:prSet presAssocID="{0C426DEC-CD55-4873-83E0-E9B7CB5E3AB7}" presName="accent_2" presStyleCnt="0"/>
      <dgm:spPr/>
    </dgm:pt>
    <dgm:pt modelId="{E2F73878-4332-475B-B333-4CD92AD1FA2E}" type="pres">
      <dgm:prSet presAssocID="{0C426DEC-CD55-4873-83E0-E9B7CB5E3AB7}" presName="accentRepeatNode" presStyleLbl="solidFgAcc1" presStyleIdx="1" presStyleCnt="5"/>
      <dgm:spPr/>
    </dgm:pt>
    <dgm:pt modelId="{65B06178-E82E-41F6-9FEA-A0C93E2CC682}" type="pres">
      <dgm:prSet presAssocID="{A8D37C6A-49DC-41ED-ACC5-A1AEB797E26B}" presName="text_3" presStyleLbl="node1" presStyleIdx="2" presStyleCnt="5">
        <dgm:presLayoutVars>
          <dgm:bulletEnabled val="1"/>
        </dgm:presLayoutVars>
      </dgm:prSet>
      <dgm:spPr/>
    </dgm:pt>
    <dgm:pt modelId="{E213D099-FC44-435C-A708-EBD1025BF3CD}" type="pres">
      <dgm:prSet presAssocID="{A8D37C6A-49DC-41ED-ACC5-A1AEB797E26B}" presName="accent_3" presStyleCnt="0"/>
      <dgm:spPr/>
    </dgm:pt>
    <dgm:pt modelId="{7C21DC8D-4F98-4E80-83B9-21E3A30012EB}" type="pres">
      <dgm:prSet presAssocID="{A8D37C6A-49DC-41ED-ACC5-A1AEB797E26B}" presName="accentRepeatNode" presStyleLbl="solidFgAcc1" presStyleIdx="2" presStyleCnt="5"/>
      <dgm:spPr/>
    </dgm:pt>
    <dgm:pt modelId="{80B26F30-122F-44FB-B734-E9726DFB1329}" type="pres">
      <dgm:prSet presAssocID="{3F1B14C3-C691-4867-93F0-045DB941C187}" presName="text_4" presStyleLbl="node1" presStyleIdx="3" presStyleCnt="5">
        <dgm:presLayoutVars>
          <dgm:bulletEnabled val="1"/>
        </dgm:presLayoutVars>
      </dgm:prSet>
      <dgm:spPr/>
    </dgm:pt>
    <dgm:pt modelId="{1851DE29-A28E-46B1-AB58-515FAB39C333}" type="pres">
      <dgm:prSet presAssocID="{3F1B14C3-C691-4867-93F0-045DB941C187}" presName="accent_4" presStyleCnt="0"/>
      <dgm:spPr/>
    </dgm:pt>
    <dgm:pt modelId="{6C92C31E-79C8-4966-B0DD-8E712BD384E3}" type="pres">
      <dgm:prSet presAssocID="{3F1B14C3-C691-4867-93F0-045DB941C187}" presName="accentRepeatNode" presStyleLbl="solidFgAcc1" presStyleIdx="3" presStyleCnt="5"/>
      <dgm:spPr/>
    </dgm:pt>
    <dgm:pt modelId="{7AE237E7-7650-41D5-9B63-4708ECB41E3D}" type="pres">
      <dgm:prSet presAssocID="{C1AD5886-85B0-4AEA-A35A-AED6E8734852}" presName="text_5" presStyleLbl="node1" presStyleIdx="4" presStyleCnt="5">
        <dgm:presLayoutVars>
          <dgm:bulletEnabled val="1"/>
        </dgm:presLayoutVars>
      </dgm:prSet>
      <dgm:spPr/>
    </dgm:pt>
    <dgm:pt modelId="{9610B49D-8C5F-4159-BAFF-86E263C61DE6}" type="pres">
      <dgm:prSet presAssocID="{C1AD5886-85B0-4AEA-A35A-AED6E8734852}" presName="accent_5" presStyleCnt="0"/>
      <dgm:spPr/>
    </dgm:pt>
    <dgm:pt modelId="{3375EAE3-A0CE-4B6F-88FB-E35DCE3071A4}" type="pres">
      <dgm:prSet presAssocID="{C1AD5886-85B0-4AEA-A35A-AED6E8734852}" presName="accentRepeatNode" presStyleLbl="solidFgAcc1" presStyleIdx="4" presStyleCnt="5"/>
      <dgm:spPr/>
    </dgm:pt>
  </dgm:ptLst>
  <dgm:cxnLst>
    <dgm:cxn modelId="{985BB717-627B-4568-B94E-33FD8CCE6A1E}" srcId="{E1438BA2-8474-4B5D-8C4F-03BB0293A124}" destId="{A8D37C6A-49DC-41ED-ACC5-A1AEB797E26B}" srcOrd="2" destOrd="0" parTransId="{9F41F204-3B47-4DA2-8A01-C7D5D016C892}" sibTransId="{D3CA2260-81B7-4844-A550-9663BB85BF87}"/>
    <dgm:cxn modelId="{DC4F5E1D-2451-46DC-924B-54B0BB2001F6}" srcId="{E1438BA2-8474-4B5D-8C4F-03BB0293A124}" destId="{0C426DEC-CD55-4873-83E0-E9B7CB5E3AB7}" srcOrd="1" destOrd="0" parTransId="{99B450AC-3D22-4825-A00C-BD2B329BE1B6}" sibTransId="{E27E421C-6DE5-43F0-B773-AEB625559E98}"/>
    <dgm:cxn modelId="{3BFEFB2F-0CFE-4687-B9AE-229E9CCE0C3A}" srcId="{E1438BA2-8474-4B5D-8C4F-03BB0293A124}" destId="{3F1B14C3-C691-4867-93F0-045DB941C187}" srcOrd="3" destOrd="0" parTransId="{CE05BCF6-2CEF-40E7-BAD0-4AD690E76268}" sibTransId="{5675A13F-E5CE-4446-A12F-D19A220668A1}"/>
    <dgm:cxn modelId="{296A4C3E-5562-4113-8450-9B86471887C3}" type="presOf" srcId="{1374FF29-E6B0-42D4-971F-EC0D5FF44C62}" destId="{314CD5B5-805A-49C7-A704-4EB7297ED9A8}" srcOrd="0" destOrd="0" presId="urn:microsoft.com/office/officeart/2008/layout/VerticalCurvedList"/>
    <dgm:cxn modelId="{5933F660-DFD9-434D-8795-279AE749F24C}" type="presOf" srcId="{9DFB039D-A3E0-40E6-A38F-4EAEB7077DA8}" destId="{6530E7DA-A871-465F-893F-3A97B016CC50}" srcOrd="0" destOrd="0" presId="urn:microsoft.com/office/officeart/2008/layout/VerticalCurvedList"/>
    <dgm:cxn modelId="{B664FD4E-6BE3-4C03-B00F-424301CE44D7}" type="presOf" srcId="{0C426DEC-CD55-4873-83E0-E9B7CB5E3AB7}" destId="{4A4E511A-4CF1-4A1E-9858-AD32F02ADEBF}" srcOrd="0" destOrd="0" presId="urn:microsoft.com/office/officeart/2008/layout/VerticalCurvedList"/>
    <dgm:cxn modelId="{D3977F7E-43B0-4EC5-A4E6-00D1D807A143}" srcId="{E1438BA2-8474-4B5D-8C4F-03BB0293A124}" destId="{C1AD5886-85B0-4AEA-A35A-AED6E8734852}" srcOrd="4" destOrd="0" parTransId="{51EED4D6-3A5B-4531-916C-17A2911BC5EF}" sibTransId="{ADCB2A3F-AADE-44C5-99D2-E85C225F855F}"/>
    <dgm:cxn modelId="{37877DA4-1E67-4192-8551-B7240C5B7C9B}" srcId="{E1438BA2-8474-4B5D-8C4F-03BB0293A124}" destId="{9DFB039D-A3E0-40E6-A38F-4EAEB7077DA8}" srcOrd="0" destOrd="0" parTransId="{D810DAFA-9D2D-4C54-A005-CF9A017EC05A}" sibTransId="{1374FF29-E6B0-42D4-971F-EC0D5FF44C62}"/>
    <dgm:cxn modelId="{E1B803AB-3216-4E06-9D36-256B2B11AC1B}" type="presOf" srcId="{A8D37C6A-49DC-41ED-ACC5-A1AEB797E26B}" destId="{65B06178-E82E-41F6-9FEA-A0C93E2CC682}" srcOrd="0" destOrd="0" presId="urn:microsoft.com/office/officeart/2008/layout/VerticalCurvedList"/>
    <dgm:cxn modelId="{1ECF8EE3-D9FA-45C9-BF48-1EB235838BDD}" type="presOf" srcId="{C1AD5886-85B0-4AEA-A35A-AED6E8734852}" destId="{7AE237E7-7650-41D5-9B63-4708ECB41E3D}" srcOrd="0" destOrd="0" presId="urn:microsoft.com/office/officeart/2008/layout/VerticalCurvedList"/>
    <dgm:cxn modelId="{249EBDEA-AB60-451B-923A-76F63EC5982E}" type="presOf" srcId="{E1438BA2-8474-4B5D-8C4F-03BB0293A124}" destId="{681A523C-74F4-49F2-935D-086D149DB9A9}" srcOrd="0" destOrd="0" presId="urn:microsoft.com/office/officeart/2008/layout/VerticalCurvedList"/>
    <dgm:cxn modelId="{D97FA9F1-5033-40D8-9C35-CBBE9F0DA89F}" type="presOf" srcId="{3F1B14C3-C691-4867-93F0-045DB941C187}" destId="{80B26F30-122F-44FB-B734-E9726DFB1329}" srcOrd="0" destOrd="0" presId="urn:microsoft.com/office/officeart/2008/layout/VerticalCurvedList"/>
    <dgm:cxn modelId="{ABC377FE-EFE9-4E19-905F-AAF41D298502}" type="presParOf" srcId="{681A523C-74F4-49F2-935D-086D149DB9A9}" destId="{DF7FF187-E839-4D67-8A66-4F7D7E7FF74B}" srcOrd="0" destOrd="0" presId="urn:microsoft.com/office/officeart/2008/layout/VerticalCurvedList"/>
    <dgm:cxn modelId="{FC66148F-FA71-40E5-9952-4D44AB272C82}" type="presParOf" srcId="{DF7FF187-E839-4D67-8A66-4F7D7E7FF74B}" destId="{8C3E4CA0-B70C-4C7F-AB10-42E91F3B35D6}" srcOrd="0" destOrd="0" presId="urn:microsoft.com/office/officeart/2008/layout/VerticalCurvedList"/>
    <dgm:cxn modelId="{3615FDEB-C76A-406C-866F-3C757A4B5A97}" type="presParOf" srcId="{8C3E4CA0-B70C-4C7F-AB10-42E91F3B35D6}" destId="{02E4263D-F32C-4BB3-B20C-CD85B29291E5}" srcOrd="0" destOrd="0" presId="urn:microsoft.com/office/officeart/2008/layout/VerticalCurvedList"/>
    <dgm:cxn modelId="{469756C3-3AD8-4FC0-BE87-DE0BCE3CF7DF}" type="presParOf" srcId="{8C3E4CA0-B70C-4C7F-AB10-42E91F3B35D6}" destId="{314CD5B5-805A-49C7-A704-4EB7297ED9A8}" srcOrd="1" destOrd="0" presId="urn:microsoft.com/office/officeart/2008/layout/VerticalCurvedList"/>
    <dgm:cxn modelId="{1C89180F-B243-4705-9499-195B6F1D407C}" type="presParOf" srcId="{8C3E4CA0-B70C-4C7F-AB10-42E91F3B35D6}" destId="{70641962-DC52-49A0-A724-9F02CF11CDEE}" srcOrd="2" destOrd="0" presId="urn:microsoft.com/office/officeart/2008/layout/VerticalCurvedList"/>
    <dgm:cxn modelId="{0947CD53-B79C-4AD6-A714-616512FDE643}" type="presParOf" srcId="{8C3E4CA0-B70C-4C7F-AB10-42E91F3B35D6}" destId="{42CC4EC6-A692-4126-8F9A-7D3251B1F684}" srcOrd="3" destOrd="0" presId="urn:microsoft.com/office/officeart/2008/layout/VerticalCurvedList"/>
    <dgm:cxn modelId="{77405116-024B-4BC9-B83B-7FA4F113CFA4}" type="presParOf" srcId="{DF7FF187-E839-4D67-8A66-4F7D7E7FF74B}" destId="{6530E7DA-A871-465F-893F-3A97B016CC50}" srcOrd="1" destOrd="0" presId="urn:microsoft.com/office/officeart/2008/layout/VerticalCurvedList"/>
    <dgm:cxn modelId="{9AB9689C-A267-4873-8F6E-195BE425DF9F}" type="presParOf" srcId="{DF7FF187-E839-4D67-8A66-4F7D7E7FF74B}" destId="{10852EB4-AE1E-4CE9-8BDC-08F143CD07C5}" srcOrd="2" destOrd="0" presId="urn:microsoft.com/office/officeart/2008/layout/VerticalCurvedList"/>
    <dgm:cxn modelId="{95D95837-8B12-4E25-89BE-2101908CC511}" type="presParOf" srcId="{10852EB4-AE1E-4CE9-8BDC-08F143CD07C5}" destId="{C5366EE9-8293-4298-9D97-F8E64555BED6}" srcOrd="0" destOrd="0" presId="urn:microsoft.com/office/officeart/2008/layout/VerticalCurvedList"/>
    <dgm:cxn modelId="{0D09801C-1AD3-4684-8B29-06F6D9B809CB}" type="presParOf" srcId="{DF7FF187-E839-4D67-8A66-4F7D7E7FF74B}" destId="{4A4E511A-4CF1-4A1E-9858-AD32F02ADEBF}" srcOrd="3" destOrd="0" presId="urn:microsoft.com/office/officeart/2008/layout/VerticalCurvedList"/>
    <dgm:cxn modelId="{ABCFB5B8-D2F9-41C1-9DCE-1CFAD6B2822D}" type="presParOf" srcId="{DF7FF187-E839-4D67-8A66-4F7D7E7FF74B}" destId="{8A337B4C-2A4F-4813-B711-5F3E88CD0D81}" srcOrd="4" destOrd="0" presId="urn:microsoft.com/office/officeart/2008/layout/VerticalCurvedList"/>
    <dgm:cxn modelId="{148A2698-4E55-4ECF-B78E-89E63E1273A0}" type="presParOf" srcId="{8A337B4C-2A4F-4813-B711-5F3E88CD0D81}" destId="{E2F73878-4332-475B-B333-4CD92AD1FA2E}" srcOrd="0" destOrd="0" presId="urn:microsoft.com/office/officeart/2008/layout/VerticalCurvedList"/>
    <dgm:cxn modelId="{8DD63D3D-16B9-469E-B06C-648BBC59941D}" type="presParOf" srcId="{DF7FF187-E839-4D67-8A66-4F7D7E7FF74B}" destId="{65B06178-E82E-41F6-9FEA-A0C93E2CC682}" srcOrd="5" destOrd="0" presId="urn:microsoft.com/office/officeart/2008/layout/VerticalCurvedList"/>
    <dgm:cxn modelId="{9DAD9F91-AEB6-4D99-9D7E-2D30059B0332}" type="presParOf" srcId="{DF7FF187-E839-4D67-8A66-4F7D7E7FF74B}" destId="{E213D099-FC44-435C-A708-EBD1025BF3CD}" srcOrd="6" destOrd="0" presId="urn:microsoft.com/office/officeart/2008/layout/VerticalCurvedList"/>
    <dgm:cxn modelId="{B8EB35A7-3FCD-40D6-AF09-8875B5CBD200}" type="presParOf" srcId="{E213D099-FC44-435C-A708-EBD1025BF3CD}" destId="{7C21DC8D-4F98-4E80-83B9-21E3A30012EB}" srcOrd="0" destOrd="0" presId="urn:microsoft.com/office/officeart/2008/layout/VerticalCurvedList"/>
    <dgm:cxn modelId="{9E9BA076-47EE-4133-82E8-44E73A3002B0}" type="presParOf" srcId="{DF7FF187-E839-4D67-8A66-4F7D7E7FF74B}" destId="{80B26F30-122F-44FB-B734-E9726DFB1329}" srcOrd="7" destOrd="0" presId="urn:microsoft.com/office/officeart/2008/layout/VerticalCurvedList"/>
    <dgm:cxn modelId="{BECA9BA1-8A6F-435B-B20C-BF34B5621C05}" type="presParOf" srcId="{DF7FF187-E839-4D67-8A66-4F7D7E7FF74B}" destId="{1851DE29-A28E-46B1-AB58-515FAB39C333}" srcOrd="8" destOrd="0" presId="urn:microsoft.com/office/officeart/2008/layout/VerticalCurvedList"/>
    <dgm:cxn modelId="{ECE414DB-6804-4B17-8DB0-B000CDF041C6}" type="presParOf" srcId="{1851DE29-A28E-46B1-AB58-515FAB39C333}" destId="{6C92C31E-79C8-4966-B0DD-8E712BD384E3}" srcOrd="0" destOrd="0" presId="urn:microsoft.com/office/officeart/2008/layout/VerticalCurvedList"/>
    <dgm:cxn modelId="{F4D6D23C-1C0D-4DCE-B144-0072AAF3417C}" type="presParOf" srcId="{DF7FF187-E839-4D67-8A66-4F7D7E7FF74B}" destId="{7AE237E7-7650-41D5-9B63-4708ECB41E3D}" srcOrd="9" destOrd="0" presId="urn:microsoft.com/office/officeart/2008/layout/VerticalCurvedList"/>
    <dgm:cxn modelId="{7F0945C6-6AEE-48DF-B40F-CAE4706AB882}" type="presParOf" srcId="{DF7FF187-E839-4D67-8A66-4F7D7E7FF74B}" destId="{9610B49D-8C5F-4159-BAFF-86E263C61DE6}" srcOrd="10" destOrd="0" presId="urn:microsoft.com/office/officeart/2008/layout/VerticalCurvedList"/>
    <dgm:cxn modelId="{40FEB8AE-53CD-40CA-ABA6-26D6B8F57F98}" type="presParOf" srcId="{9610B49D-8C5F-4159-BAFF-86E263C61DE6}" destId="{3375EAE3-A0CE-4B6F-88FB-E35DCE3071A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F606F0-6EC0-454E-94CE-EC2EA9E140B9}"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HN"/>
        </a:p>
      </dgm:t>
    </dgm:pt>
    <dgm:pt modelId="{FF4A80B3-81C5-41C2-B376-C7BB0A05445B}">
      <dgm:prSet phldrT="[Texto]"/>
      <dgm:spPr/>
      <dgm:t>
        <a:bodyPr/>
        <a:lstStyle/>
        <a:p>
          <a:r>
            <a:rPr lang="es-HN" b="1" dirty="0" err="1"/>
            <a:t>Routers</a:t>
          </a:r>
          <a:r>
            <a:rPr lang="es-HN" b="1" dirty="0"/>
            <a:t> y cable-</a:t>
          </a:r>
          <a:r>
            <a:rPr lang="es-HN" b="1" dirty="0" err="1"/>
            <a:t>modems</a:t>
          </a:r>
          <a:endParaRPr lang="es-HN" b="1" dirty="0"/>
        </a:p>
      </dgm:t>
    </dgm:pt>
    <dgm:pt modelId="{6F643522-8270-446D-BFD9-EF6F2D8FC212}" type="parTrans" cxnId="{B22282D1-A396-4B3C-B839-F6F1AE0D4BE8}">
      <dgm:prSet/>
      <dgm:spPr/>
      <dgm:t>
        <a:bodyPr/>
        <a:lstStyle/>
        <a:p>
          <a:endParaRPr lang="es-HN" b="1"/>
        </a:p>
      </dgm:t>
    </dgm:pt>
    <dgm:pt modelId="{99987C36-91E4-48D1-ACE8-F92C122A4840}" type="sibTrans" cxnId="{B22282D1-A396-4B3C-B839-F6F1AE0D4BE8}">
      <dgm:prSet/>
      <dgm:spPr/>
      <dgm:t>
        <a:bodyPr/>
        <a:lstStyle/>
        <a:p>
          <a:endParaRPr lang="es-HN" b="1"/>
        </a:p>
      </dgm:t>
    </dgm:pt>
    <dgm:pt modelId="{9AE5691B-528B-4B9D-81E6-85154B6D00F3}">
      <dgm:prSet phldrT="[Texto]"/>
      <dgm:spPr/>
      <dgm:t>
        <a:bodyPr/>
        <a:lstStyle/>
        <a:p>
          <a:r>
            <a:rPr lang="es-HN" b="1" dirty="0"/>
            <a:t>Cámaras web y servidores de video</a:t>
          </a:r>
        </a:p>
      </dgm:t>
    </dgm:pt>
    <dgm:pt modelId="{585CAA95-7ABC-4C8D-BEBD-CDAB6640C0AA}" type="parTrans" cxnId="{5839A0C7-7646-48C2-A5EA-6E63E85EEBCC}">
      <dgm:prSet/>
      <dgm:spPr/>
      <dgm:t>
        <a:bodyPr/>
        <a:lstStyle/>
        <a:p>
          <a:endParaRPr lang="es-HN" b="1"/>
        </a:p>
      </dgm:t>
    </dgm:pt>
    <dgm:pt modelId="{CDBE01C0-4F7F-4BC1-AA2D-D1F5881D10C7}" type="sibTrans" cxnId="{5839A0C7-7646-48C2-A5EA-6E63E85EEBCC}">
      <dgm:prSet/>
      <dgm:spPr/>
      <dgm:t>
        <a:bodyPr/>
        <a:lstStyle/>
        <a:p>
          <a:endParaRPr lang="es-HN" b="1"/>
        </a:p>
      </dgm:t>
    </dgm:pt>
    <dgm:pt modelId="{185C4183-0717-42BB-9A1C-65D20A7DE25E}">
      <dgm:prSet phldrT="[Texto]"/>
      <dgm:spPr/>
      <dgm:t>
        <a:bodyPr/>
        <a:lstStyle/>
        <a:p>
          <a:r>
            <a:rPr lang="es-HN" b="1" dirty="0"/>
            <a:t>Vulnerabilidades en otros equipos conectados a una red: Impresoras, escáneres, faxes..</a:t>
          </a:r>
        </a:p>
      </dgm:t>
    </dgm:pt>
    <dgm:pt modelId="{B92FABFC-E166-4CA4-852F-B2275E01695B}" type="parTrans" cxnId="{61D0CEE6-C977-4123-A6F6-ADE27D4A824D}">
      <dgm:prSet/>
      <dgm:spPr/>
      <dgm:t>
        <a:bodyPr/>
        <a:lstStyle/>
        <a:p>
          <a:endParaRPr lang="es-HN" b="1"/>
        </a:p>
      </dgm:t>
    </dgm:pt>
    <dgm:pt modelId="{CF020F5B-D271-48BC-A841-EBF4FA033ED6}" type="sibTrans" cxnId="{61D0CEE6-C977-4123-A6F6-ADE27D4A824D}">
      <dgm:prSet/>
      <dgm:spPr/>
      <dgm:t>
        <a:bodyPr/>
        <a:lstStyle/>
        <a:p>
          <a:endParaRPr lang="es-HN" b="1"/>
        </a:p>
      </dgm:t>
    </dgm:pt>
    <dgm:pt modelId="{4AB0E002-1CB9-428B-B46F-3418036BD4DF}">
      <dgm:prSet/>
      <dgm:spPr/>
      <dgm:t>
        <a:bodyPr/>
        <a:lstStyle/>
        <a:p>
          <a:r>
            <a:rPr lang="es-HN" b="1" dirty="0"/>
            <a:t>Teléfonos móviles</a:t>
          </a:r>
        </a:p>
      </dgm:t>
    </dgm:pt>
    <dgm:pt modelId="{EC81F599-C813-435D-8C36-FE8062C05DAE}" type="parTrans" cxnId="{A6471746-4A14-462E-AF0D-D5769D80A310}">
      <dgm:prSet/>
      <dgm:spPr/>
      <dgm:t>
        <a:bodyPr/>
        <a:lstStyle/>
        <a:p>
          <a:endParaRPr lang="es-HN" b="1"/>
        </a:p>
      </dgm:t>
    </dgm:pt>
    <dgm:pt modelId="{614AE902-6A5D-4163-8942-11BA51F59697}" type="sibTrans" cxnId="{A6471746-4A14-462E-AF0D-D5769D80A310}">
      <dgm:prSet/>
      <dgm:spPr/>
      <dgm:t>
        <a:bodyPr/>
        <a:lstStyle/>
        <a:p>
          <a:endParaRPr lang="es-HN" b="1"/>
        </a:p>
      </dgm:t>
    </dgm:pt>
    <dgm:pt modelId="{8F8DAB30-2D80-4179-BBEC-464B47665942}">
      <dgm:prSet/>
      <dgm:spPr/>
      <dgm:t>
        <a:bodyPr/>
        <a:lstStyle/>
        <a:p>
          <a:r>
            <a:rPr lang="es-HN" b="1" dirty="0"/>
            <a:t>Agendas Electrónicas</a:t>
          </a:r>
        </a:p>
      </dgm:t>
    </dgm:pt>
    <dgm:pt modelId="{1A28B554-37BC-45C9-ABE2-19081C4140FE}" type="parTrans" cxnId="{31B8C608-20F7-451A-87BE-0F8F06BEFD1D}">
      <dgm:prSet/>
      <dgm:spPr/>
      <dgm:t>
        <a:bodyPr/>
        <a:lstStyle/>
        <a:p>
          <a:endParaRPr lang="es-HN" b="1"/>
        </a:p>
      </dgm:t>
    </dgm:pt>
    <dgm:pt modelId="{CF7B16B2-60F0-4DC0-A19B-90425029EA3E}" type="sibTrans" cxnId="{31B8C608-20F7-451A-87BE-0F8F06BEFD1D}">
      <dgm:prSet/>
      <dgm:spPr/>
      <dgm:t>
        <a:bodyPr/>
        <a:lstStyle/>
        <a:p>
          <a:endParaRPr lang="es-HN" b="1"/>
        </a:p>
      </dgm:t>
    </dgm:pt>
    <dgm:pt modelId="{7C5A34BC-5F02-42D3-83D9-0CE25F528380}" type="pres">
      <dgm:prSet presAssocID="{50F606F0-6EC0-454E-94CE-EC2EA9E140B9}" presName="Name0" presStyleCnt="0">
        <dgm:presLayoutVars>
          <dgm:chMax val="7"/>
          <dgm:chPref val="7"/>
          <dgm:dir/>
        </dgm:presLayoutVars>
      </dgm:prSet>
      <dgm:spPr/>
    </dgm:pt>
    <dgm:pt modelId="{6619ED80-705D-449F-8E26-C5680C28EA4D}" type="pres">
      <dgm:prSet presAssocID="{50F606F0-6EC0-454E-94CE-EC2EA9E140B9}" presName="Name1" presStyleCnt="0"/>
      <dgm:spPr/>
    </dgm:pt>
    <dgm:pt modelId="{78AC858E-F450-4B9B-B7FE-3FBF428DC047}" type="pres">
      <dgm:prSet presAssocID="{50F606F0-6EC0-454E-94CE-EC2EA9E140B9}" presName="cycle" presStyleCnt="0"/>
      <dgm:spPr/>
    </dgm:pt>
    <dgm:pt modelId="{4A7BB7AE-2EDB-492C-A0A5-C91A1033B45E}" type="pres">
      <dgm:prSet presAssocID="{50F606F0-6EC0-454E-94CE-EC2EA9E140B9}" presName="srcNode" presStyleLbl="node1" presStyleIdx="0" presStyleCnt="5"/>
      <dgm:spPr/>
    </dgm:pt>
    <dgm:pt modelId="{E78A2AB2-0ABC-430B-9314-6B27CE0D9580}" type="pres">
      <dgm:prSet presAssocID="{50F606F0-6EC0-454E-94CE-EC2EA9E140B9}" presName="conn" presStyleLbl="parChTrans1D2" presStyleIdx="0" presStyleCnt="1"/>
      <dgm:spPr/>
    </dgm:pt>
    <dgm:pt modelId="{0EB897C4-AAE1-4E43-B2FF-9F9B04850A27}" type="pres">
      <dgm:prSet presAssocID="{50F606F0-6EC0-454E-94CE-EC2EA9E140B9}" presName="extraNode" presStyleLbl="node1" presStyleIdx="0" presStyleCnt="5"/>
      <dgm:spPr/>
    </dgm:pt>
    <dgm:pt modelId="{18F559A0-51D2-4848-80C3-EA67EC820DD4}" type="pres">
      <dgm:prSet presAssocID="{50F606F0-6EC0-454E-94CE-EC2EA9E140B9}" presName="dstNode" presStyleLbl="node1" presStyleIdx="0" presStyleCnt="5"/>
      <dgm:spPr/>
    </dgm:pt>
    <dgm:pt modelId="{215F66DC-1F90-4116-9F62-31F7374A2D5E}" type="pres">
      <dgm:prSet presAssocID="{FF4A80B3-81C5-41C2-B376-C7BB0A05445B}" presName="text_1" presStyleLbl="node1" presStyleIdx="0" presStyleCnt="5">
        <dgm:presLayoutVars>
          <dgm:bulletEnabled val="1"/>
        </dgm:presLayoutVars>
      </dgm:prSet>
      <dgm:spPr/>
    </dgm:pt>
    <dgm:pt modelId="{DF229AE8-E07B-4904-B903-5B432ADB0DEC}" type="pres">
      <dgm:prSet presAssocID="{FF4A80B3-81C5-41C2-B376-C7BB0A05445B}" presName="accent_1" presStyleCnt="0"/>
      <dgm:spPr/>
    </dgm:pt>
    <dgm:pt modelId="{5EED2A21-7F62-4DE6-BAC2-794B40302A53}" type="pres">
      <dgm:prSet presAssocID="{FF4A80B3-81C5-41C2-B376-C7BB0A05445B}" presName="accentRepeatNode" presStyleLbl="solidFgAcc1" presStyleIdx="0" presStyleCnt="5"/>
      <dgm:spPr/>
    </dgm:pt>
    <dgm:pt modelId="{F6E95AC9-49E5-4D7A-A61F-0BD908868380}" type="pres">
      <dgm:prSet presAssocID="{9AE5691B-528B-4B9D-81E6-85154B6D00F3}" presName="text_2" presStyleLbl="node1" presStyleIdx="1" presStyleCnt="5">
        <dgm:presLayoutVars>
          <dgm:bulletEnabled val="1"/>
        </dgm:presLayoutVars>
      </dgm:prSet>
      <dgm:spPr/>
    </dgm:pt>
    <dgm:pt modelId="{2B9AD1DF-D86D-443D-A568-EDA36B264C64}" type="pres">
      <dgm:prSet presAssocID="{9AE5691B-528B-4B9D-81E6-85154B6D00F3}" presName="accent_2" presStyleCnt="0"/>
      <dgm:spPr/>
    </dgm:pt>
    <dgm:pt modelId="{5FD48107-4F9B-43DC-BF0C-D345662FB297}" type="pres">
      <dgm:prSet presAssocID="{9AE5691B-528B-4B9D-81E6-85154B6D00F3}" presName="accentRepeatNode" presStyleLbl="solidFgAcc1" presStyleIdx="1" presStyleCnt="5"/>
      <dgm:spPr/>
    </dgm:pt>
    <dgm:pt modelId="{948835DC-2A51-42E4-8462-2EF70DBC0949}" type="pres">
      <dgm:prSet presAssocID="{185C4183-0717-42BB-9A1C-65D20A7DE25E}" presName="text_3" presStyleLbl="node1" presStyleIdx="2" presStyleCnt="5">
        <dgm:presLayoutVars>
          <dgm:bulletEnabled val="1"/>
        </dgm:presLayoutVars>
      </dgm:prSet>
      <dgm:spPr/>
    </dgm:pt>
    <dgm:pt modelId="{BD8C0B8B-2B8C-405B-9E37-500275AE726C}" type="pres">
      <dgm:prSet presAssocID="{185C4183-0717-42BB-9A1C-65D20A7DE25E}" presName="accent_3" presStyleCnt="0"/>
      <dgm:spPr/>
    </dgm:pt>
    <dgm:pt modelId="{AACDF934-6B01-4F11-AEDD-E20290139DEC}" type="pres">
      <dgm:prSet presAssocID="{185C4183-0717-42BB-9A1C-65D20A7DE25E}" presName="accentRepeatNode" presStyleLbl="solidFgAcc1" presStyleIdx="2" presStyleCnt="5"/>
      <dgm:spPr/>
    </dgm:pt>
    <dgm:pt modelId="{FEF7B56B-35E5-4D59-8925-B121CA3014C4}" type="pres">
      <dgm:prSet presAssocID="{4AB0E002-1CB9-428B-B46F-3418036BD4DF}" presName="text_4" presStyleLbl="node1" presStyleIdx="3" presStyleCnt="5">
        <dgm:presLayoutVars>
          <dgm:bulletEnabled val="1"/>
        </dgm:presLayoutVars>
      </dgm:prSet>
      <dgm:spPr/>
    </dgm:pt>
    <dgm:pt modelId="{73EF6E16-3C13-42BF-A72A-B0753216070F}" type="pres">
      <dgm:prSet presAssocID="{4AB0E002-1CB9-428B-B46F-3418036BD4DF}" presName="accent_4" presStyleCnt="0"/>
      <dgm:spPr/>
    </dgm:pt>
    <dgm:pt modelId="{B985D449-FE54-4502-80B8-403D63C97A43}" type="pres">
      <dgm:prSet presAssocID="{4AB0E002-1CB9-428B-B46F-3418036BD4DF}" presName="accentRepeatNode" presStyleLbl="solidFgAcc1" presStyleIdx="3" presStyleCnt="5"/>
      <dgm:spPr/>
    </dgm:pt>
    <dgm:pt modelId="{C8108E98-38CB-4F06-865A-237091C125CA}" type="pres">
      <dgm:prSet presAssocID="{8F8DAB30-2D80-4179-BBEC-464B47665942}" presName="text_5" presStyleLbl="node1" presStyleIdx="4" presStyleCnt="5">
        <dgm:presLayoutVars>
          <dgm:bulletEnabled val="1"/>
        </dgm:presLayoutVars>
      </dgm:prSet>
      <dgm:spPr/>
    </dgm:pt>
    <dgm:pt modelId="{DB38F49C-3145-4F27-8995-D36A011FC09C}" type="pres">
      <dgm:prSet presAssocID="{8F8DAB30-2D80-4179-BBEC-464B47665942}" presName="accent_5" presStyleCnt="0"/>
      <dgm:spPr/>
    </dgm:pt>
    <dgm:pt modelId="{7AE50F2E-2353-4B43-90F9-AC3124B6622B}" type="pres">
      <dgm:prSet presAssocID="{8F8DAB30-2D80-4179-BBEC-464B47665942}" presName="accentRepeatNode" presStyleLbl="solidFgAcc1" presStyleIdx="4" presStyleCnt="5"/>
      <dgm:spPr/>
    </dgm:pt>
  </dgm:ptLst>
  <dgm:cxnLst>
    <dgm:cxn modelId="{31B8C608-20F7-451A-87BE-0F8F06BEFD1D}" srcId="{50F606F0-6EC0-454E-94CE-EC2EA9E140B9}" destId="{8F8DAB30-2D80-4179-BBEC-464B47665942}" srcOrd="4" destOrd="0" parTransId="{1A28B554-37BC-45C9-ABE2-19081C4140FE}" sibTransId="{CF7B16B2-60F0-4DC0-A19B-90425029EA3E}"/>
    <dgm:cxn modelId="{08751C42-4CF9-457B-8744-2C092D8751C8}" type="presOf" srcId="{FF4A80B3-81C5-41C2-B376-C7BB0A05445B}" destId="{215F66DC-1F90-4116-9F62-31F7374A2D5E}" srcOrd="0" destOrd="0" presId="urn:microsoft.com/office/officeart/2008/layout/VerticalCurvedList"/>
    <dgm:cxn modelId="{A6471746-4A14-462E-AF0D-D5769D80A310}" srcId="{50F606F0-6EC0-454E-94CE-EC2EA9E140B9}" destId="{4AB0E002-1CB9-428B-B46F-3418036BD4DF}" srcOrd="3" destOrd="0" parTransId="{EC81F599-C813-435D-8C36-FE8062C05DAE}" sibTransId="{614AE902-6A5D-4163-8942-11BA51F59697}"/>
    <dgm:cxn modelId="{A9EB316A-D44D-47FB-99BF-1C33AC278F50}" type="presOf" srcId="{9AE5691B-528B-4B9D-81E6-85154B6D00F3}" destId="{F6E95AC9-49E5-4D7A-A61F-0BD908868380}" srcOrd="0" destOrd="0" presId="urn:microsoft.com/office/officeart/2008/layout/VerticalCurvedList"/>
    <dgm:cxn modelId="{3D254C6C-C771-4C37-9F1E-3A8F94D204E2}" type="presOf" srcId="{99987C36-91E4-48D1-ACE8-F92C122A4840}" destId="{E78A2AB2-0ABC-430B-9314-6B27CE0D9580}" srcOrd="0" destOrd="0" presId="urn:microsoft.com/office/officeart/2008/layout/VerticalCurvedList"/>
    <dgm:cxn modelId="{1A62F6AB-7378-4255-8AEF-2470C3FE9B61}" type="presOf" srcId="{4AB0E002-1CB9-428B-B46F-3418036BD4DF}" destId="{FEF7B56B-35E5-4D59-8925-B121CA3014C4}" srcOrd="0" destOrd="0" presId="urn:microsoft.com/office/officeart/2008/layout/VerticalCurvedList"/>
    <dgm:cxn modelId="{5839A0C7-7646-48C2-A5EA-6E63E85EEBCC}" srcId="{50F606F0-6EC0-454E-94CE-EC2EA9E140B9}" destId="{9AE5691B-528B-4B9D-81E6-85154B6D00F3}" srcOrd="1" destOrd="0" parTransId="{585CAA95-7ABC-4C8D-BEBD-CDAB6640C0AA}" sibTransId="{CDBE01C0-4F7F-4BC1-AA2D-D1F5881D10C7}"/>
    <dgm:cxn modelId="{4DAE24CF-5D96-4555-917A-C77DD3485F8E}" type="presOf" srcId="{8F8DAB30-2D80-4179-BBEC-464B47665942}" destId="{C8108E98-38CB-4F06-865A-237091C125CA}" srcOrd="0" destOrd="0" presId="urn:microsoft.com/office/officeart/2008/layout/VerticalCurvedList"/>
    <dgm:cxn modelId="{B22282D1-A396-4B3C-B839-F6F1AE0D4BE8}" srcId="{50F606F0-6EC0-454E-94CE-EC2EA9E140B9}" destId="{FF4A80B3-81C5-41C2-B376-C7BB0A05445B}" srcOrd="0" destOrd="0" parTransId="{6F643522-8270-446D-BFD9-EF6F2D8FC212}" sibTransId="{99987C36-91E4-48D1-ACE8-F92C122A4840}"/>
    <dgm:cxn modelId="{883B27DD-3226-41BB-91C8-14F1648DBB8B}" type="presOf" srcId="{185C4183-0717-42BB-9A1C-65D20A7DE25E}" destId="{948835DC-2A51-42E4-8462-2EF70DBC0949}" srcOrd="0" destOrd="0" presId="urn:microsoft.com/office/officeart/2008/layout/VerticalCurvedList"/>
    <dgm:cxn modelId="{61D0CEE6-C977-4123-A6F6-ADE27D4A824D}" srcId="{50F606F0-6EC0-454E-94CE-EC2EA9E140B9}" destId="{185C4183-0717-42BB-9A1C-65D20A7DE25E}" srcOrd="2" destOrd="0" parTransId="{B92FABFC-E166-4CA4-852F-B2275E01695B}" sibTransId="{CF020F5B-D271-48BC-A841-EBF4FA033ED6}"/>
    <dgm:cxn modelId="{F132B5EA-259F-4D6C-AECD-5C4D6D026A1A}" type="presOf" srcId="{50F606F0-6EC0-454E-94CE-EC2EA9E140B9}" destId="{7C5A34BC-5F02-42D3-83D9-0CE25F528380}" srcOrd="0" destOrd="0" presId="urn:microsoft.com/office/officeart/2008/layout/VerticalCurvedList"/>
    <dgm:cxn modelId="{39557492-9727-477D-BC1F-B0EE4A291B71}" type="presParOf" srcId="{7C5A34BC-5F02-42D3-83D9-0CE25F528380}" destId="{6619ED80-705D-449F-8E26-C5680C28EA4D}" srcOrd="0" destOrd="0" presId="urn:microsoft.com/office/officeart/2008/layout/VerticalCurvedList"/>
    <dgm:cxn modelId="{7A6E5F3E-907D-429D-A4CF-09F6430A06AF}" type="presParOf" srcId="{6619ED80-705D-449F-8E26-C5680C28EA4D}" destId="{78AC858E-F450-4B9B-B7FE-3FBF428DC047}" srcOrd="0" destOrd="0" presId="urn:microsoft.com/office/officeart/2008/layout/VerticalCurvedList"/>
    <dgm:cxn modelId="{8349A248-F1B2-4B4D-A1FD-E3AA536B55F9}" type="presParOf" srcId="{78AC858E-F450-4B9B-B7FE-3FBF428DC047}" destId="{4A7BB7AE-2EDB-492C-A0A5-C91A1033B45E}" srcOrd="0" destOrd="0" presId="urn:microsoft.com/office/officeart/2008/layout/VerticalCurvedList"/>
    <dgm:cxn modelId="{A198E3F6-29BE-40A8-931B-940CDC5B43B3}" type="presParOf" srcId="{78AC858E-F450-4B9B-B7FE-3FBF428DC047}" destId="{E78A2AB2-0ABC-430B-9314-6B27CE0D9580}" srcOrd="1" destOrd="0" presId="urn:microsoft.com/office/officeart/2008/layout/VerticalCurvedList"/>
    <dgm:cxn modelId="{C6CF820F-60D5-4D98-B413-90BC86233A32}" type="presParOf" srcId="{78AC858E-F450-4B9B-B7FE-3FBF428DC047}" destId="{0EB897C4-AAE1-4E43-B2FF-9F9B04850A27}" srcOrd="2" destOrd="0" presId="urn:microsoft.com/office/officeart/2008/layout/VerticalCurvedList"/>
    <dgm:cxn modelId="{20C8FFD9-0CFF-4C7F-9969-8BBBCC68CEF1}" type="presParOf" srcId="{78AC858E-F450-4B9B-B7FE-3FBF428DC047}" destId="{18F559A0-51D2-4848-80C3-EA67EC820DD4}" srcOrd="3" destOrd="0" presId="urn:microsoft.com/office/officeart/2008/layout/VerticalCurvedList"/>
    <dgm:cxn modelId="{E6F83CE0-B84B-421E-B391-1A360D931404}" type="presParOf" srcId="{6619ED80-705D-449F-8E26-C5680C28EA4D}" destId="{215F66DC-1F90-4116-9F62-31F7374A2D5E}" srcOrd="1" destOrd="0" presId="urn:microsoft.com/office/officeart/2008/layout/VerticalCurvedList"/>
    <dgm:cxn modelId="{6DABC8A2-480F-4876-911B-28AE9E0C4334}" type="presParOf" srcId="{6619ED80-705D-449F-8E26-C5680C28EA4D}" destId="{DF229AE8-E07B-4904-B903-5B432ADB0DEC}" srcOrd="2" destOrd="0" presId="urn:microsoft.com/office/officeart/2008/layout/VerticalCurvedList"/>
    <dgm:cxn modelId="{1DD8156B-01DE-4744-B36B-742DB138C030}" type="presParOf" srcId="{DF229AE8-E07B-4904-B903-5B432ADB0DEC}" destId="{5EED2A21-7F62-4DE6-BAC2-794B40302A53}" srcOrd="0" destOrd="0" presId="urn:microsoft.com/office/officeart/2008/layout/VerticalCurvedList"/>
    <dgm:cxn modelId="{2194166D-E664-4D7D-A0FD-FFC915700465}" type="presParOf" srcId="{6619ED80-705D-449F-8E26-C5680C28EA4D}" destId="{F6E95AC9-49E5-4D7A-A61F-0BD908868380}" srcOrd="3" destOrd="0" presId="urn:microsoft.com/office/officeart/2008/layout/VerticalCurvedList"/>
    <dgm:cxn modelId="{EBBA450B-5C6C-4295-B471-C3CBC3E0DDF9}" type="presParOf" srcId="{6619ED80-705D-449F-8E26-C5680C28EA4D}" destId="{2B9AD1DF-D86D-443D-A568-EDA36B264C64}" srcOrd="4" destOrd="0" presId="urn:microsoft.com/office/officeart/2008/layout/VerticalCurvedList"/>
    <dgm:cxn modelId="{02190329-4DB7-4B9B-B7B1-EBF7F0573E34}" type="presParOf" srcId="{2B9AD1DF-D86D-443D-A568-EDA36B264C64}" destId="{5FD48107-4F9B-43DC-BF0C-D345662FB297}" srcOrd="0" destOrd="0" presId="urn:microsoft.com/office/officeart/2008/layout/VerticalCurvedList"/>
    <dgm:cxn modelId="{CB950CF2-3A99-4178-AC98-DD558E101E7B}" type="presParOf" srcId="{6619ED80-705D-449F-8E26-C5680C28EA4D}" destId="{948835DC-2A51-42E4-8462-2EF70DBC0949}" srcOrd="5" destOrd="0" presId="urn:microsoft.com/office/officeart/2008/layout/VerticalCurvedList"/>
    <dgm:cxn modelId="{43607DC2-5375-4861-94F6-67CBC37EFDE3}" type="presParOf" srcId="{6619ED80-705D-449F-8E26-C5680C28EA4D}" destId="{BD8C0B8B-2B8C-405B-9E37-500275AE726C}" srcOrd="6" destOrd="0" presId="urn:microsoft.com/office/officeart/2008/layout/VerticalCurvedList"/>
    <dgm:cxn modelId="{1B8218CD-0CCF-478B-951D-30978BA9E97B}" type="presParOf" srcId="{BD8C0B8B-2B8C-405B-9E37-500275AE726C}" destId="{AACDF934-6B01-4F11-AEDD-E20290139DEC}" srcOrd="0" destOrd="0" presId="urn:microsoft.com/office/officeart/2008/layout/VerticalCurvedList"/>
    <dgm:cxn modelId="{7FCA70EA-6528-43CC-9A06-3F463031566B}" type="presParOf" srcId="{6619ED80-705D-449F-8E26-C5680C28EA4D}" destId="{FEF7B56B-35E5-4D59-8925-B121CA3014C4}" srcOrd="7" destOrd="0" presId="urn:microsoft.com/office/officeart/2008/layout/VerticalCurvedList"/>
    <dgm:cxn modelId="{02B3477A-065D-4E46-BF5B-8AB9BAE12F97}" type="presParOf" srcId="{6619ED80-705D-449F-8E26-C5680C28EA4D}" destId="{73EF6E16-3C13-42BF-A72A-B0753216070F}" srcOrd="8" destOrd="0" presId="urn:microsoft.com/office/officeart/2008/layout/VerticalCurvedList"/>
    <dgm:cxn modelId="{BCEBB8EF-6A57-4633-BF66-34FD4CD923BB}" type="presParOf" srcId="{73EF6E16-3C13-42BF-A72A-B0753216070F}" destId="{B985D449-FE54-4502-80B8-403D63C97A43}" srcOrd="0" destOrd="0" presId="urn:microsoft.com/office/officeart/2008/layout/VerticalCurvedList"/>
    <dgm:cxn modelId="{78F4DCD8-1077-4362-B6E6-50CDC5CA913C}" type="presParOf" srcId="{6619ED80-705D-449F-8E26-C5680C28EA4D}" destId="{C8108E98-38CB-4F06-865A-237091C125CA}" srcOrd="9" destOrd="0" presId="urn:microsoft.com/office/officeart/2008/layout/VerticalCurvedList"/>
    <dgm:cxn modelId="{0AF330B8-C5A4-4125-BC2D-ECDBCCBF7A0B}" type="presParOf" srcId="{6619ED80-705D-449F-8E26-C5680C28EA4D}" destId="{DB38F49C-3145-4F27-8995-D36A011FC09C}" srcOrd="10" destOrd="0" presId="urn:microsoft.com/office/officeart/2008/layout/VerticalCurvedList"/>
    <dgm:cxn modelId="{8D62856A-10BB-4EEE-9BFC-A86D2E6D3078}" type="presParOf" srcId="{DB38F49C-3145-4F27-8995-D36A011FC09C}" destId="{7AE50F2E-2353-4B43-90F9-AC3124B6622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80F65C-216A-43BC-9A09-38F9F9C6D94B}" type="doc">
      <dgm:prSet loTypeId="urn:microsoft.com/office/officeart/2005/8/layout/list1" loCatId="list" qsTypeId="urn:microsoft.com/office/officeart/2005/8/quickstyle/3d3" qsCatId="3D" csTypeId="urn:microsoft.com/office/officeart/2005/8/colors/colorful1" csCatId="colorful" phldr="1"/>
      <dgm:spPr/>
      <dgm:t>
        <a:bodyPr/>
        <a:lstStyle/>
        <a:p>
          <a:endParaRPr lang="es-ES"/>
        </a:p>
      </dgm:t>
    </dgm:pt>
    <dgm:pt modelId="{49668CE5-12C4-4BA3-A638-5F645605D11C}">
      <dgm:prSet phldrT="[Texto]"/>
      <dgm:spPr/>
      <dgm:t>
        <a:bodyPr/>
        <a:lstStyle/>
        <a:p>
          <a:r>
            <a:rPr lang="es-ES" dirty="0"/>
            <a:t>Sistemas operativos, servidores y bases de datos</a:t>
          </a:r>
        </a:p>
      </dgm:t>
    </dgm:pt>
    <dgm:pt modelId="{7C22AD64-D3A5-4BEE-AA25-D8E8A348E5D0}" type="parTrans" cxnId="{A900D778-1AA1-4F0B-A3DC-2EC23E781822}">
      <dgm:prSet/>
      <dgm:spPr/>
      <dgm:t>
        <a:bodyPr/>
        <a:lstStyle/>
        <a:p>
          <a:endParaRPr lang="es-ES"/>
        </a:p>
      </dgm:t>
    </dgm:pt>
    <dgm:pt modelId="{092131DD-179B-46F3-A524-04C1C0AA6525}" type="sibTrans" cxnId="{A900D778-1AA1-4F0B-A3DC-2EC23E781822}">
      <dgm:prSet/>
      <dgm:spPr/>
      <dgm:t>
        <a:bodyPr/>
        <a:lstStyle/>
        <a:p>
          <a:endParaRPr lang="es-ES"/>
        </a:p>
      </dgm:t>
    </dgm:pt>
    <dgm:pt modelId="{F248F74C-5E0D-4E29-AFC4-795B6B1B5256}">
      <dgm:prSet phldrT="[Texto]"/>
      <dgm:spPr/>
      <dgm:t>
        <a:bodyPr/>
        <a:lstStyle/>
        <a:p>
          <a:r>
            <a:rPr lang="es-ES" dirty="0"/>
            <a:t>Navegadores</a:t>
          </a:r>
        </a:p>
      </dgm:t>
    </dgm:pt>
    <dgm:pt modelId="{BD103E47-A3E6-462D-A15B-2D0107E1ADEA}" type="parTrans" cxnId="{F66EF966-72CD-40B9-97F9-E0A1AA20927C}">
      <dgm:prSet/>
      <dgm:spPr/>
      <dgm:t>
        <a:bodyPr/>
        <a:lstStyle/>
        <a:p>
          <a:endParaRPr lang="es-ES"/>
        </a:p>
      </dgm:t>
    </dgm:pt>
    <dgm:pt modelId="{00AD89E6-618A-4B11-B0E9-21D5C3EC36EA}" type="sibTrans" cxnId="{F66EF966-72CD-40B9-97F9-E0A1AA20927C}">
      <dgm:prSet/>
      <dgm:spPr/>
      <dgm:t>
        <a:bodyPr/>
        <a:lstStyle/>
        <a:p>
          <a:endParaRPr lang="es-ES"/>
        </a:p>
      </dgm:t>
    </dgm:pt>
    <dgm:pt modelId="{834FEAA3-D9DE-42A8-89C3-0A0A65AA3494}">
      <dgm:prSet phldrT="[Texto]"/>
      <dgm:spPr/>
      <dgm:t>
        <a:bodyPr/>
        <a:lstStyle/>
        <a:p>
          <a:r>
            <a:rPr lang="es-ES" dirty="0"/>
            <a:t>Aplicaciones Ofimáticas como Word o Excel</a:t>
          </a:r>
        </a:p>
      </dgm:t>
    </dgm:pt>
    <dgm:pt modelId="{13AE5999-23DD-4980-BA26-33E5776A5E4A}" type="parTrans" cxnId="{20B6C2BC-FCD1-4C69-AB17-95B300D567A1}">
      <dgm:prSet/>
      <dgm:spPr/>
      <dgm:t>
        <a:bodyPr/>
        <a:lstStyle/>
        <a:p>
          <a:endParaRPr lang="es-ES"/>
        </a:p>
      </dgm:t>
    </dgm:pt>
    <dgm:pt modelId="{FF1551FA-2E13-43DF-BEAC-3837B34822BB}" type="sibTrans" cxnId="{20B6C2BC-FCD1-4C69-AB17-95B300D567A1}">
      <dgm:prSet/>
      <dgm:spPr/>
      <dgm:t>
        <a:bodyPr/>
        <a:lstStyle/>
        <a:p>
          <a:endParaRPr lang="es-ES"/>
        </a:p>
      </dgm:t>
    </dgm:pt>
    <dgm:pt modelId="{C4DB90A5-98A1-4B87-BF38-554764CD5E2F}">
      <dgm:prSet/>
      <dgm:spPr/>
      <dgm:t>
        <a:bodyPr/>
        <a:lstStyle/>
        <a:p>
          <a:r>
            <a:rPr lang="es-ES" dirty="0"/>
            <a:t>Otras utilidades y aplicaciones Informáticas</a:t>
          </a:r>
        </a:p>
      </dgm:t>
    </dgm:pt>
    <dgm:pt modelId="{A6FFC2BF-2A83-45B8-9811-2A3A382930FF}" type="parTrans" cxnId="{F2CFEF52-313B-4C5C-96CA-340EC23F6DA8}">
      <dgm:prSet/>
      <dgm:spPr/>
      <dgm:t>
        <a:bodyPr/>
        <a:lstStyle/>
        <a:p>
          <a:endParaRPr lang="es-ES"/>
        </a:p>
      </dgm:t>
    </dgm:pt>
    <dgm:pt modelId="{BF67A2F7-66B4-4D04-87C5-D45CFC64716E}" type="sibTrans" cxnId="{F2CFEF52-313B-4C5C-96CA-340EC23F6DA8}">
      <dgm:prSet/>
      <dgm:spPr/>
      <dgm:t>
        <a:bodyPr/>
        <a:lstStyle/>
        <a:p>
          <a:endParaRPr lang="es-ES"/>
        </a:p>
      </dgm:t>
    </dgm:pt>
    <dgm:pt modelId="{ADBCAE3B-0F9C-4116-9144-29AD3A9171F4}" type="pres">
      <dgm:prSet presAssocID="{2980F65C-216A-43BC-9A09-38F9F9C6D94B}" presName="linear" presStyleCnt="0">
        <dgm:presLayoutVars>
          <dgm:dir/>
          <dgm:animLvl val="lvl"/>
          <dgm:resizeHandles val="exact"/>
        </dgm:presLayoutVars>
      </dgm:prSet>
      <dgm:spPr/>
    </dgm:pt>
    <dgm:pt modelId="{EB7907CD-6297-44AC-82CC-AEA603A5F0A9}" type="pres">
      <dgm:prSet presAssocID="{49668CE5-12C4-4BA3-A638-5F645605D11C}" presName="parentLin" presStyleCnt="0"/>
      <dgm:spPr/>
    </dgm:pt>
    <dgm:pt modelId="{1453127B-F926-4FF4-B4D0-D5FC0E22F1FD}" type="pres">
      <dgm:prSet presAssocID="{49668CE5-12C4-4BA3-A638-5F645605D11C}" presName="parentLeftMargin" presStyleLbl="node1" presStyleIdx="0" presStyleCnt="4"/>
      <dgm:spPr/>
    </dgm:pt>
    <dgm:pt modelId="{BAD9524E-C17F-4035-99A5-E1CE04A6A6A6}" type="pres">
      <dgm:prSet presAssocID="{49668CE5-12C4-4BA3-A638-5F645605D11C}" presName="parentText" presStyleLbl="node1" presStyleIdx="0" presStyleCnt="4">
        <dgm:presLayoutVars>
          <dgm:chMax val="0"/>
          <dgm:bulletEnabled val="1"/>
        </dgm:presLayoutVars>
      </dgm:prSet>
      <dgm:spPr/>
    </dgm:pt>
    <dgm:pt modelId="{BB6779E2-DE9E-47AC-B36A-C7C45C7986DF}" type="pres">
      <dgm:prSet presAssocID="{49668CE5-12C4-4BA3-A638-5F645605D11C}" presName="negativeSpace" presStyleCnt="0"/>
      <dgm:spPr/>
    </dgm:pt>
    <dgm:pt modelId="{0DB74544-28A8-44C8-A114-06A5781693C3}" type="pres">
      <dgm:prSet presAssocID="{49668CE5-12C4-4BA3-A638-5F645605D11C}" presName="childText" presStyleLbl="conFgAcc1" presStyleIdx="0" presStyleCnt="4">
        <dgm:presLayoutVars>
          <dgm:bulletEnabled val="1"/>
        </dgm:presLayoutVars>
      </dgm:prSet>
      <dgm:spPr/>
    </dgm:pt>
    <dgm:pt modelId="{6B167D0B-FF45-4661-AE94-2BBD73D1F181}" type="pres">
      <dgm:prSet presAssocID="{092131DD-179B-46F3-A524-04C1C0AA6525}" presName="spaceBetweenRectangles" presStyleCnt="0"/>
      <dgm:spPr/>
    </dgm:pt>
    <dgm:pt modelId="{A299FC59-37FD-4534-BF8A-89E21F9D379F}" type="pres">
      <dgm:prSet presAssocID="{F248F74C-5E0D-4E29-AFC4-795B6B1B5256}" presName="parentLin" presStyleCnt="0"/>
      <dgm:spPr/>
    </dgm:pt>
    <dgm:pt modelId="{4E21B1EE-2766-46F0-9C8D-768A13FC7524}" type="pres">
      <dgm:prSet presAssocID="{F248F74C-5E0D-4E29-AFC4-795B6B1B5256}" presName="parentLeftMargin" presStyleLbl="node1" presStyleIdx="0" presStyleCnt="4"/>
      <dgm:spPr/>
    </dgm:pt>
    <dgm:pt modelId="{5E94A761-3091-4398-A6C8-5CFF0BEF35FD}" type="pres">
      <dgm:prSet presAssocID="{F248F74C-5E0D-4E29-AFC4-795B6B1B5256}" presName="parentText" presStyleLbl="node1" presStyleIdx="1" presStyleCnt="4">
        <dgm:presLayoutVars>
          <dgm:chMax val="0"/>
          <dgm:bulletEnabled val="1"/>
        </dgm:presLayoutVars>
      </dgm:prSet>
      <dgm:spPr/>
    </dgm:pt>
    <dgm:pt modelId="{FE8EE959-8464-4914-9B50-9B21C29038B4}" type="pres">
      <dgm:prSet presAssocID="{F248F74C-5E0D-4E29-AFC4-795B6B1B5256}" presName="negativeSpace" presStyleCnt="0"/>
      <dgm:spPr/>
    </dgm:pt>
    <dgm:pt modelId="{9C55F817-0A82-47C1-8129-DA95B1FC016B}" type="pres">
      <dgm:prSet presAssocID="{F248F74C-5E0D-4E29-AFC4-795B6B1B5256}" presName="childText" presStyleLbl="conFgAcc1" presStyleIdx="1" presStyleCnt="4">
        <dgm:presLayoutVars>
          <dgm:bulletEnabled val="1"/>
        </dgm:presLayoutVars>
      </dgm:prSet>
      <dgm:spPr/>
    </dgm:pt>
    <dgm:pt modelId="{887D9ED6-71C5-47D5-A62C-B983C3939B68}" type="pres">
      <dgm:prSet presAssocID="{00AD89E6-618A-4B11-B0E9-21D5C3EC36EA}" presName="spaceBetweenRectangles" presStyleCnt="0"/>
      <dgm:spPr/>
    </dgm:pt>
    <dgm:pt modelId="{4C41E316-2A9F-47AE-A550-9485A047E105}" type="pres">
      <dgm:prSet presAssocID="{834FEAA3-D9DE-42A8-89C3-0A0A65AA3494}" presName="parentLin" presStyleCnt="0"/>
      <dgm:spPr/>
    </dgm:pt>
    <dgm:pt modelId="{D7D77AC4-256A-4C2E-978C-50A8733F8CCA}" type="pres">
      <dgm:prSet presAssocID="{834FEAA3-D9DE-42A8-89C3-0A0A65AA3494}" presName="parentLeftMargin" presStyleLbl="node1" presStyleIdx="1" presStyleCnt="4"/>
      <dgm:spPr/>
    </dgm:pt>
    <dgm:pt modelId="{B9C81F4B-CA07-448E-8BD3-656452F889B2}" type="pres">
      <dgm:prSet presAssocID="{834FEAA3-D9DE-42A8-89C3-0A0A65AA3494}" presName="parentText" presStyleLbl="node1" presStyleIdx="2" presStyleCnt="4">
        <dgm:presLayoutVars>
          <dgm:chMax val="0"/>
          <dgm:bulletEnabled val="1"/>
        </dgm:presLayoutVars>
      </dgm:prSet>
      <dgm:spPr/>
    </dgm:pt>
    <dgm:pt modelId="{D98D4AB0-CF86-4765-B59E-4816B682CFDA}" type="pres">
      <dgm:prSet presAssocID="{834FEAA3-D9DE-42A8-89C3-0A0A65AA3494}" presName="negativeSpace" presStyleCnt="0"/>
      <dgm:spPr/>
    </dgm:pt>
    <dgm:pt modelId="{78AF7F13-D19A-4827-9C45-D29C01EF9E78}" type="pres">
      <dgm:prSet presAssocID="{834FEAA3-D9DE-42A8-89C3-0A0A65AA3494}" presName="childText" presStyleLbl="conFgAcc1" presStyleIdx="2" presStyleCnt="4">
        <dgm:presLayoutVars>
          <dgm:bulletEnabled val="1"/>
        </dgm:presLayoutVars>
      </dgm:prSet>
      <dgm:spPr/>
    </dgm:pt>
    <dgm:pt modelId="{9AD84D35-FB2E-4B5D-92EB-0DB83B79A4B4}" type="pres">
      <dgm:prSet presAssocID="{FF1551FA-2E13-43DF-BEAC-3837B34822BB}" presName="spaceBetweenRectangles" presStyleCnt="0"/>
      <dgm:spPr/>
    </dgm:pt>
    <dgm:pt modelId="{1A8542BA-B6C9-44AA-BE81-24B9C88DFA33}" type="pres">
      <dgm:prSet presAssocID="{C4DB90A5-98A1-4B87-BF38-554764CD5E2F}" presName="parentLin" presStyleCnt="0"/>
      <dgm:spPr/>
    </dgm:pt>
    <dgm:pt modelId="{E1BD9658-ACF3-4222-963E-6E80A4513F85}" type="pres">
      <dgm:prSet presAssocID="{C4DB90A5-98A1-4B87-BF38-554764CD5E2F}" presName="parentLeftMargin" presStyleLbl="node1" presStyleIdx="2" presStyleCnt="4"/>
      <dgm:spPr/>
    </dgm:pt>
    <dgm:pt modelId="{6B42B567-A2F2-4574-9ABD-2286785BE74B}" type="pres">
      <dgm:prSet presAssocID="{C4DB90A5-98A1-4B87-BF38-554764CD5E2F}" presName="parentText" presStyleLbl="node1" presStyleIdx="3" presStyleCnt="4">
        <dgm:presLayoutVars>
          <dgm:chMax val="0"/>
          <dgm:bulletEnabled val="1"/>
        </dgm:presLayoutVars>
      </dgm:prSet>
      <dgm:spPr/>
    </dgm:pt>
    <dgm:pt modelId="{8F3D0689-FF0B-43CE-BDF8-752422AC04A6}" type="pres">
      <dgm:prSet presAssocID="{C4DB90A5-98A1-4B87-BF38-554764CD5E2F}" presName="negativeSpace" presStyleCnt="0"/>
      <dgm:spPr/>
    </dgm:pt>
    <dgm:pt modelId="{F56D2166-923D-4F8C-998C-FBF946DC0C25}" type="pres">
      <dgm:prSet presAssocID="{C4DB90A5-98A1-4B87-BF38-554764CD5E2F}" presName="childText" presStyleLbl="conFgAcc1" presStyleIdx="3" presStyleCnt="4">
        <dgm:presLayoutVars>
          <dgm:bulletEnabled val="1"/>
        </dgm:presLayoutVars>
      </dgm:prSet>
      <dgm:spPr/>
    </dgm:pt>
  </dgm:ptLst>
  <dgm:cxnLst>
    <dgm:cxn modelId="{5FBD240F-2A7F-45E9-ABA6-4B4AED041072}" type="presOf" srcId="{834FEAA3-D9DE-42A8-89C3-0A0A65AA3494}" destId="{B9C81F4B-CA07-448E-8BD3-656452F889B2}" srcOrd="1" destOrd="0" presId="urn:microsoft.com/office/officeart/2005/8/layout/list1"/>
    <dgm:cxn modelId="{AE8B3520-DD6B-4532-9046-B6E48405F31F}" type="presOf" srcId="{2980F65C-216A-43BC-9A09-38F9F9C6D94B}" destId="{ADBCAE3B-0F9C-4116-9144-29AD3A9171F4}" srcOrd="0" destOrd="0" presId="urn:microsoft.com/office/officeart/2005/8/layout/list1"/>
    <dgm:cxn modelId="{B6934033-8A43-4746-B4A9-809455E8DFF2}" type="presOf" srcId="{F248F74C-5E0D-4E29-AFC4-795B6B1B5256}" destId="{5E94A761-3091-4398-A6C8-5CFF0BEF35FD}" srcOrd="1" destOrd="0" presId="urn:microsoft.com/office/officeart/2005/8/layout/list1"/>
    <dgm:cxn modelId="{F66EF966-72CD-40B9-97F9-E0A1AA20927C}" srcId="{2980F65C-216A-43BC-9A09-38F9F9C6D94B}" destId="{F248F74C-5E0D-4E29-AFC4-795B6B1B5256}" srcOrd="1" destOrd="0" parTransId="{BD103E47-A3E6-462D-A15B-2D0107E1ADEA}" sibTransId="{00AD89E6-618A-4B11-B0E9-21D5C3EC36EA}"/>
    <dgm:cxn modelId="{F2CFEF52-313B-4C5C-96CA-340EC23F6DA8}" srcId="{2980F65C-216A-43BC-9A09-38F9F9C6D94B}" destId="{C4DB90A5-98A1-4B87-BF38-554764CD5E2F}" srcOrd="3" destOrd="0" parTransId="{A6FFC2BF-2A83-45B8-9811-2A3A382930FF}" sibTransId="{BF67A2F7-66B4-4D04-87C5-D45CFC64716E}"/>
    <dgm:cxn modelId="{FAADDB56-24BD-428D-BEC0-FC2D861E6D4E}" type="presOf" srcId="{C4DB90A5-98A1-4B87-BF38-554764CD5E2F}" destId="{6B42B567-A2F2-4574-9ABD-2286785BE74B}" srcOrd="1" destOrd="0" presId="urn:microsoft.com/office/officeart/2005/8/layout/list1"/>
    <dgm:cxn modelId="{A900D778-1AA1-4F0B-A3DC-2EC23E781822}" srcId="{2980F65C-216A-43BC-9A09-38F9F9C6D94B}" destId="{49668CE5-12C4-4BA3-A638-5F645605D11C}" srcOrd="0" destOrd="0" parTransId="{7C22AD64-D3A5-4BEE-AA25-D8E8A348E5D0}" sibTransId="{092131DD-179B-46F3-A524-04C1C0AA6525}"/>
    <dgm:cxn modelId="{0FFFA6AB-B175-4FFA-BF7B-5F2F0D0FE543}" type="presOf" srcId="{834FEAA3-D9DE-42A8-89C3-0A0A65AA3494}" destId="{D7D77AC4-256A-4C2E-978C-50A8733F8CCA}" srcOrd="0" destOrd="0" presId="urn:microsoft.com/office/officeart/2005/8/layout/list1"/>
    <dgm:cxn modelId="{20B6C2BC-FCD1-4C69-AB17-95B300D567A1}" srcId="{2980F65C-216A-43BC-9A09-38F9F9C6D94B}" destId="{834FEAA3-D9DE-42A8-89C3-0A0A65AA3494}" srcOrd="2" destOrd="0" parTransId="{13AE5999-23DD-4980-BA26-33E5776A5E4A}" sibTransId="{FF1551FA-2E13-43DF-BEAC-3837B34822BB}"/>
    <dgm:cxn modelId="{29B6ABE1-617C-4EBE-A3DD-8CA28CD09E4E}" type="presOf" srcId="{49668CE5-12C4-4BA3-A638-5F645605D11C}" destId="{1453127B-F926-4FF4-B4D0-D5FC0E22F1FD}" srcOrd="0" destOrd="0" presId="urn:microsoft.com/office/officeart/2005/8/layout/list1"/>
    <dgm:cxn modelId="{939FBDE1-0314-4D34-9E7A-F5F36FEFC475}" type="presOf" srcId="{C4DB90A5-98A1-4B87-BF38-554764CD5E2F}" destId="{E1BD9658-ACF3-4222-963E-6E80A4513F85}" srcOrd="0" destOrd="0" presId="urn:microsoft.com/office/officeart/2005/8/layout/list1"/>
    <dgm:cxn modelId="{C0154AE4-687B-41D3-8304-E8C9D8B6DADE}" type="presOf" srcId="{F248F74C-5E0D-4E29-AFC4-795B6B1B5256}" destId="{4E21B1EE-2766-46F0-9C8D-768A13FC7524}" srcOrd="0" destOrd="0" presId="urn:microsoft.com/office/officeart/2005/8/layout/list1"/>
    <dgm:cxn modelId="{5C4F04EE-93A7-4BC9-912B-DBBABA38FBE3}" type="presOf" srcId="{49668CE5-12C4-4BA3-A638-5F645605D11C}" destId="{BAD9524E-C17F-4035-99A5-E1CE04A6A6A6}" srcOrd="1" destOrd="0" presId="urn:microsoft.com/office/officeart/2005/8/layout/list1"/>
    <dgm:cxn modelId="{8BEC663B-B4EA-4587-AD44-7A62C2B288F5}" type="presParOf" srcId="{ADBCAE3B-0F9C-4116-9144-29AD3A9171F4}" destId="{EB7907CD-6297-44AC-82CC-AEA603A5F0A9}" srcOrd="0" destOrd="0" presId="urn:microsoft.com/office/officeart/2005/8/layout/list1"/>
    <dgm:cxn modelId="{2E9CED00-39B2-4615-B4D0-7D903FEFB3EE}" type="presParOf" srcId="{EB7907CD-6297-44AC-82CC-AEA603A5F0A9}" destId="{1453127B-F926-4FF4-B4D0-D5FC0E22F1FD}" srcOrd="0" destOrd="0" presId="urn:microsoft.com/office/officeart/2005/8/layout/list1"/>
    <dgm:cxn modelId="{D2B8B637-828B-4EE6-A397-DC694807BAB3}" type="presParOf" srcId="{EB7907CD-6297-44AC-82CC-AEA603A5F0A9}" destId="{BAD9524E-C17F-4035-99A5-E1CE04A6A6A6}" srcOrd="1" destOrd="0" presId="urn:microsoft.com/office/officeart/2005/8/layout/list1"/>
    <dgm:cxn modelId="{9D1EA500-9C0F-4E6B-B76D-5E4CE02D3287}" type="presParOf" srcId="{ADBCAE3B-0F9C-4116-9144-29AD3A9171F4}" destId="{BB6779E2-DE9E-47AC-B36A-C7C45C7986DF}" srcOrd="1" destOrd="0" presId="urn:microsoft.com/office/officeart/2005/8/layout/list1"/>
    <dgm:cxn modelId="{6E7F7C9F-4953-492D-9013-609E2050B89D}" type="presParOf" srcId="{ADBCAE3B-0F9C-4116-9144-29AD3A9171F4}" destId="{0DB74544-28A8-44C8-A114-06A5781693C3}" srcOrd="2" destOrd="0" presId="urn:microsoft.com/office/officeart/2005/8/layout/list1"/>
    <dgm:cxn modelId="{EA3D64E7-800A-478C-ABAA-5A4BBB3BDEA7}" type="presParOf" srcId="{ADBCAE3B-0F9C-4116-9144-29AD3A9171F4}" destId="{6B167D0B-FF45-4661-AE94-2BBD73D1F181}" srcOrd="3" destOrd="0" presId="urn:microsoft.com/office/officeart/2005/8/layout/list1"/>
    <dgm:cxn modelId="{A0917B5F-44DB-4580-9C78-7D514AE87213}" type="presParOf" srcId="{ADBCAE3B-0F9C-4116-9144-29AD3A9171F4}" destId="{A299FC59-37FD-4534-BF8A-89E21F9D379F}" srcOrd="4" destOrd="0" presId="urn:microsoft.com/office/officeart/2005/8/layout/list1"/>
    <dgm:cxn modelId="{BC394732-7584-4D60-B6DD-EC4829EBC287}" type="presParOf" srcId="{A299FC59-37FD-4534-BF8A-89E21F9D379F}" destId="{4E21B1EE-2766-46F0-9C8D-768A13FC7524}" srcOrd="0" destOrd="0" presId="urn:microsoft.com/office/officeart/2005/8/layout/list1"/>
    <dgm:cxn modelId="{C46EEF28-6A7A-49FA-9CEB-856C225EB1A3}" type="presParOf" srcId="{A299FC59-37FD-4534-BF8A-89E21F9D379F}" destId="{5E94A761-3091-4398-A6C8-5CFF0BEF35FD}" srcOrd="1" destOrd="0" presId="urn:microsoft.com/office/officeart/2005/8/layout/list1"/>
    <dgm:cxn modelId="{443D70FD-A084-4513-A8F2-B10EB16C2704}" type="presParOf" srcId="{ADBCAE3B-0F9C-4116-9144-29AD3A9171F4}" destId="{FE8EE959-8464-4914-9B50-9B21C29038B4}" srcOrd="5" destOrd="0" presId="urn:microsoft.com/office/officeart/2005/8/layout/list1"/>
    <dgm:cxn modelId="{AF30B014-82A2-4B60-8B38-1EE34FBB1FAA}" type="presParOf" srcId="{ADBCAE3B-0F9C-4116-9144-29AD3A9171F4}" destId="{9C55F817-0A82-47C1-8129-DA95B1FC016B}" srcOrd="6" destOrd="0" presId="urn:microsoft.com/office/officeart/2005/8/layout/list1"/>
    <dgm:cxn modelId="{33179EFE-194C-4E96-B284-F344F8C11C37}" type="presParOf" srcId="{ADBCAE3B-0F9C-4116-9144-29AD3A9171F4}" destId="{887D9ED6-71C5-47D5-A62C-B983C3939B68}" srcOrd="7" destOrd="0" presId="urn:microsoft.com/office/officeart/2005/8/layout/list1"/>
    <dgm:cxn modelId="{5B12FA5C-F803-4834-AF54-59CA3B90DE72}" type="presParOf" srcId="{ADBCAE3B-0F9C-4116-9144-29AD3A9171F4}" destId="{4C41E316-2A9F-47AE-A550-9485A047E105}" srcOrd="8" destOrd="0" presId="urn:microsoft.com/office/officeart/2005/8/layout/list1"/>
    <dgm:cxn modelId="{26767E3E-0DAE-4311-BA62-C6A37B56FF34}" type="presParOf" srcId="{4C41E316-2A9F-47AE-A550-9485A047E105}" destId="{D7D77AC4-256A-4C2E-978C-50A8733F8CCA}" srcOrd="0" destOrd="0" presId="urn:microsoft.com/office/officeart/2005/8/layout/list1"/>
    <dgm:cxn modelId="{29DCA3A7-138F-4C02-89CC-06942895F8ED}" type="presParOf" srcId="{4C41E316-2A9F-47AE-A550-9485A047E105}" destId="{B9C81F4B-CA07-448E-8BD3-656452F889B2}" srcOrd="1" destOrd="0" presId="urn:microsoft.com/office/officeart/2005/8/layout/list1"/>
    <dgm:cxn modelId="{009EFB76-18F0-41AD-BA17-C461834C6D1D}" type="presParOf" srcId="{ADBCAE3B-0F9C-4116-9144-29AD3A9171F4}" destId="{D98D4AB0-CF86-4765-B59E-4816B682CFDA}" srcOrd="9" destOrd="0" presId="urn:microsoft.com/office/officeart/2005/8/layout/list1"/>
    <dgm:cxn modelId="{703D02E0-736F-4717-AB5F-90485B0E9257}" type="presParOf" srcId="{ADBCAE3B-0F9C-4116-9144-29AD3A9171F4}" destId="{78AF7F13-D19A-4827-9C45-D29C01EF9E78}" srcOrd="10" destOrd="0" presId="urn:microsoft.com/office/officeart/2005/8/layout/list1"/>
    <dgm:cxn modelId="{64D38098-3D78-4C2E-A7D6-E6362DC00ADB}" type="presParOf" srcId="{ADBCAE3B-0F9C-4116-9144-29AD3A9171F4}" destId="{9AD84D35-FB2E-4B5D-92EB-0DB83B79A4B4}" srcOrd="11" destOrd="0" presId="urn:microsoft.com/office/officeart/2005/8/layout/list1"/>
    <dgm:cxn modelId="{84788A90-F93C-47A3-901E-4F07C38348DC}" type="presParOf" srcId="{ADBCAE3B-0F9C-4116-9144-29AD3A9171F4}" destId="{1A8542BA-B6C9-44AA-BE81-24B9C88DFA33}" srcOrd="12" destOrd="0" presId="urn:microsoft.com/office/officeart/2005/8/layout/list1"/>
    <dgm:cxn modelId="{DBF33C27-9B7C-4441-956A-109A2B7C9ABA}" type="presParOf" srcId="{1A8542BA-B6C9-44AA-BE81-24B9C88DFA33}" destId="{E1BD9658-ACF3-4222-963E-6E80A4513F85}" srcOrd="0" destOrd="0" presId="urn:microsoft.com/office/officeart/2005/8/layout/list1"/>
    <dgm:cxn modelId="{F4851E97-7C07-44EC-8E03-6E75CBEC96E9}" type="presParOf" srcId="{1A8542BA-B6C9-44AA-BE81-24B9C88DFA33}" destId="{6B42B567-A2F2-4574-9ABD-2286785BE74B}" srcOrd="1" destOrd="0" presId="urn:microsoft.com/office/officeart/2005/8/layout/list1"/>
    <dgm:cxn modelId="{E29649E5-B168-4993-A0B5-97B8362F82CD}" type="presParOf" srcId="{ADBCAE3B-0F9C-4116-9144-29AD3A9171F4}" destId="{8F3D0689-FF0B-43CE-BDF8-752422AC04A6}" srcOrd="13" destOrd="0" presId="urn:microsoft.com/office/officeart/2005/8/layout/list1"/>
    <dgm:cxn modelId="{2A2323B8-8262-446C-B3A3-58EAA1B7F9FB}" type="presParOf" srcId="{ADBCAE3B-0F9C-4116-9144-29AD3A9171F4}" destId="{F56D2166-923D-4F8C-998C-FBF946DC0C2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DE487D-EC7B-4DAC-8420-650E282AE4AB}" type="doc">
      <dgm:prSet loTypeId="urn:microsoft.com/office/officeart/2008/layout/VerticalAccentList" loCatId="list" qsTypeId="urn:microsoft.com/office/officeart/2005/8/quickstyle/3d3" qsCatId="3D" csTypeId="urn:microsoft.com/office/officeart/2005/8/colors/colorful1" csCatId="colorful" phldr="1"/>
      <dgm:spPr/>
      <dgm:t>
        <a:bodyPr/>
        <a:lstStyle/>
        <a:p>
          <a:endParaRPr lang="es-ES"/>
        </a:p>
      </dgm:t>
    </dgm:pt>
    <dgm:pt modelId="{8A7C2946-857F-404B-9F63-22C415E67585}">
      <dgm:prSet phldrT="[Texto]"/>
      <dgm:spPr/>
      <dgm:t>
        <a:bodyPr/>
        <a:lstStyle/>
        <a:p>
          <a:r>
            <a:rPr lang="es-ES" dirty="0"/>
            <a:t>1.</a:t>
          </a:r>
        </a:p>
      </dgm:t>
    </dgm:pt>
    <dgm:pt modelId="{E34FAAD5-A33C-4B27-88EE-5E7336DC7871}" type="parTrans" cxnId="{6026E01D-2DA2-4966-AD8C-C21082278DFE}">
      <dgm:prSet/>
      <dgm:spPr/>
      <dgm:t>
        <a:bodyPr/>
        <a:lstStyle/>
        <a:p>
          <a:endParaRPr lang="es-ES"/>
        </a:p>
      </dgm:t>
    </dgm:pt>
    <dgm:pt modelId="{72C010D4-28FE-45AF-8D67-0F289CD04993}" type="sibTrans" cxnId="{6026E01D-2DA2-4966-AD8C-C21082278DFE}">
      <dgm:prSet/>
      <dgm:spPr/>
      <dgm:t>
        <a:bodyPr/>
        <a:lstStyle/>
        <a:p>
          <a:endParaRPr lang="es-ES"/>
        </a:p>
      </dgm:t>
    </dgm:pt>
    <dgm:pt modelId="{A2F8A05C-D75A-4F2E-943C-F5E98563C866}">
      <dgm:prSet phldrT="[Texto]"/>
      <dgm:spPr/>
      <dgm:t>
        <a:bodyPr/>
        <a:lstStyle/>
        <a:p>
          <a:r>
            <a:rPr lang="es-ES" dirty="0"/>
            <a:t>Análisis y evaluación de vulnerabilidades</a:t>
          </a:r>
        </a:p>
      </dgm:t>
    </dgm:pt>
    <dgm:pt modelId="{BDFE63E0-2384-4F12-B497-FAFCC5A20460}" type="parTrans" cxnId="{4B191F2A-2BCA-48AE-BCBC-F992D5FCCEF3}">
      <dgm:prSet/>
      <dgm:spPr/>
      <dgm:t>
        <a:bodyPr/>
        <a:lstStyle/>
        <a:p>
          <a:endParaRPr lang="es-ES"/>
        </a:p>
      </dgm:t>
    </dgm:pt>
    <dgm:pt modelId="{966D504B-CAF6-41AA-9AE2-0C7FD0C44E3E}" type="sibTrans" cxnId="{4B191F2A-2BCA-48AE-BCBC-F992D5FCCEF3}">
      <dgm:prSet/>
      <dgm:spPr/>
      <dgm:t>
        <a:bodyPr/>
        <a:lstStyle/>
        <a:p>
          <a:endParaRPr lang="es-ES"/>
        </a:p>
      </dgm:t>
    </dgm:pt>
    <dgm:pt modelId="{710E43DC-7273-4AEF-A90C-1FE3D3ADEFB5}">
      <dgm:prSet phldrT="[Texto]"/>
      <dgm:spPr/>
      <dgm:t>
        <a:bodyPr/>
        <a:lstStyle/>
        <a:p>
          <a:r>
            <a:rPr lang="es-ES" dirty="0"/>
            <a:t>2. </a:t>
          </a:r>
        </a:p>
      </dgm:t>
    </dgm:pt>
    <dgm:pt modelId="{6109E82B-FCC2-4BBD-AA66-A5034E915255}" type="parTrans" cxnId="{785458B7-6663-41D1-A0B4-73658DC181CB}">
      <dgm:prSet/>
      <dgm:spPr/>
      <dgm:t>
        <a:bodyPr/>
        <a:lstStyle/>
        <a:p>
          <a:endParaRPr lang="es-ES"/>
        </a:p>
      </dgm:t>
    </dgm:pt>
    <dgm:pt modelId="{B7C2C91C-20BC-49B2-99ED-0C9516BEAE6B}" type="sibTrans" cxnId="{785458B7-6663-41D1-A0B4-73658DC181CB}">
      <dgm:prSet/>
      <dgm:spPr/>
      <dgm:t>
        <a:bodyPr/>
        <a:lstStyle/>
        <a:p>
          <a:endParaRPr lang="es-ES"/>
        </a:p>
      </dgm:t>
    </dgm:pt>
    <dgm:pt modelId="{EBAD9829-80B2-4552-92A4-8D175FE5AEE9}">
      <dgm:prSet phldrT="[Texto]"/>
      <dgm:spPr/>
      <dgm:t>
        <a:bodyPr/>
        <a:lstStyle/>
        <a:p>
          <a:r>
            <a:rPr lang="es-ES" dirty="0"/>
            <a:t>Ejecución de </a:t>
          </a:r>
          <a:r>
            <a:rPr lang="es-ES" dirty="0" err="1"/>
            <a:t>tests</a:t>
          </a:r>
          <a:r>
            <a:rPr lang="es-ES" dirty="0"/>
            <a:t> de penetración en el sistema</a:t>
          </a:r>
        </a:p>
      </dgm:t>
    </dgm:pt>
    <dgm:pt modelId="{FBC4F252-5D20-4174-BD90-B709212660FA}" type="parTrans" cxnId="{6E0209BF-4E33-4032-B8F6-4F645B63537E}">
      <dgm:prSet/>
      <dgm:spPr/>
      <dgm:t>
        <a:bodyPr/>
        <a:lstStyle/>
        <a:p>
          <a:endParaRPr lang="es-ES"/>
        </a:p>
      </dgm:t>
    </dgm:pt>
    <dgm:pt modelId="{5016FE3A-7E9E-4585-A2A8-AA30580320D4}" type="sibTrans" cxnId="{6E0209BF-4E33-4032-B8F6-4F645B63537E}">
      <dgm:prSet/>
      <dgm:spPr/>
      <dgm:t>
        <a:bodyPr/>
        <a:lstStyle/>
        <a:p>
          <a:endParaRPr lang="es-ES"/>
        </a:p>
      </dgm:t>
    </dgm:pt>
    <dgm:pt modelId="{64E5E2E3-37A7-4266-811C-5874789A8DFC}" type="pres">
      <dgm:prSet presAssocID="{09DE487D-EC7B-4DAC-8420-650E282AE4AB}" presName="Name0" presStyleCnt="0">
        <dgm:presLayoutVars>
          <dgm:chMax/>
          <dgm:chPref/>
          <dgm:dir/>
        </dgm:presLayoutVars>
      </dgm:prSet>
      <dgm:spPr/>
    </dgm:pt>
    <dgm:pt modelId="{E2F08DEA-8F6F-4851-B32A-43FE67D54327}" type="pres">
      <dgm:prSet presAssocID="{8A7C2946-857F-404B-9F63-22C415E67585}" presName="parenttextcomposite" presStyleCnt="0"/>
      <dgm:spPr/>
    </dgm:pt>
    <dgm:pt modelId="{E3C2B140-A8CF-4B44-8D9A-4BE9A346D779}" type="pres">
      <dgm:prSet presAssocID="{8A7C2946-857F-404B-9F63-22C415E67585}" presName="parenttext" presStyleLbl="revTx" presStyleIdx="0" presStyleCnt="2">
        <dgm:presLayoutVars>
          <dgm:chMax/>
          <dgm:chPref val="2"/>
          <dgm:bulletEnabled val="1"/>
        </dgm:presLayoutVars>
      </dgm:prSet>
      <dgm:spPr/>
    </dgm:pt>
    <dgm:pt modelId="{95126915-5D7E-44A1-9927-DEF84F02DE71}" type="pres">
      <dgm:prSet presAssocID="{8A7C2946-857F-404B-9F63-22C415E67585}" presName="composite" presStyleCnt="0"/>
      <dgm:spPr/>
    </dgm:pt>
    <dgm:pt modelId="{2DEDAB9D-9742-46ED-A7FF-1BECCEB57F5B}" type="pres">
      <dgm:prSet presAssocID="{8A7C2946-857F-404B-9F63-22C415E67585}" presName="chevron1" presStyleLbl="alignNode1" presStyleIdx="0" presStyleCnt="14"/>
      <dgm:spPr/>
    </dgm:pt>
    <dgm:pt modelId="{A9D74DA2-9467-473B-89BC-30D8C90B7DDC}" type="pres">
      <dgm:prSet presAssocID="{8A7C2946-857F-404B-9F63-22C415E67585}" presName="chevron2" presStyleLbl="alignNode1" presStyleIdx="1" presStyleCnt="14"/>
      <dgm:spPr/>
    </dgm:pt>
    <dgm:pt modelId="{181F7D69-3EE5-499C-B29C-3EE0A01499BC}" type="pres">
      <dgm:prSet presAssocID="{8A7C2946-857F-404B-9F63-22C415E67585}" presName="chevron3" presStyleLbl="alignNode1" presStyleIdx="2" presStyleCnt="14"/>
      <dgm:spPr/>
    </dgm:pt>
    <dgm:pt modelId="{C3A69800-0407-46FF-8B28-3045B2EFAB07}" type="pres">
      <dgm:prSet presAssocID="{8A7C2946-857F-404B-9F63-22C415E67585}" presName="chevron4" presStyleLbl="alignNode1" presStyleIdx="3" presStyleCnt="14"/>
      <dgm:spPr/>
    </dgm:pt>
    <dgm:pt modelId="{968F51F8-7EA3-4DB8-B99A-7359F696E689}" type="pres">
      <dgm:prSet presAssocID="{8A7C2946-857F-404B-9F63-22C415E67585}" presName="chevron5" presStyleLbl="alignNode1" presStyleIdx="4" presStyleCnt="14"/>
      <dgm:spPr/>
    </dgm:pt>
    <dgm:pt modelId="{BA170900-3C23-4177-92D8-C79CC1857A39}" type="pres">
      <dgm:prSet presAssocID="{8A7C2946-857F-404B-9F63-22C415E67585}" presName="chevron6" presStyleLbl="alignNode1" presStyleIdx="5" presStyleCnt="14"/>
      <dgm:spPr/>
    </dgm:pt>
    <dgm:pt modelId="{DEA9E98B-4ECD-412E-B818-B18972C7B7CB}" type="pres">
      <dgm:prSet presAssocID="{8A7C2946-857F-404B-9F63-22C415E67585}" presName="chevron7" presStyleLbl="alignNode1" presStyleIdx="6" presStyleCnt="14"/>
      <dgm:spPr/>
    </dgm:pt>
    <dgm:pt modelId="{8A8F0791-5452-4507-BE1B-318A98174883}" type="pres">
      <dgm:prSet presAssocID="{8A7C2946-857F-404B-9F63-22C415E67585}" presName="childtext" presStyleLbl="solidFgAcc1" presStyleIdx="0" presStyleCnt="2">
        <dgm:presLayoutVars>
          <dgm:chMax/>
          <dgm:chPref val="0"/>
          <dgm:bulletEnabled val="1"/>
        </dgm:presLayoutVars>
      </dgm:prSet>
      <dgm:spPr/>
    </dgm:pt>
    <dgm:pt modelId="{E5E2EB98-CA05-4C02-8961-D13540CF853E}" type="pres">
      <dgm:prSet presAssocID="{72C010D4-28FE-45AF-8D67-0F289CD04993}" presName="sibTrans" presStyleCnt="0"/>
      <dgm:spPr/>
    </dgm:pt>
    <dgm:pt modelId="{1466CE02-C4B9-4401-BE8B-DE53DFFCD697}" type="pres">
      <dgm:prSet presAssocID="{710E43DC-7273-4AEF-A90C-1FE3D3ADEFB5}" presName="parenttextcomposite" presStyleCnt="0"/>
      <dgm:spPr/>
    </dgm:pt>
    <dgm:pt modelId="{9BBA78A3-132A-4D66-9E66-6AD7BA29A76F}" type="pres">
      <dgm:prSet presAssocID="{710E43DC-7273-4AEF-A90C-1FE3D3ADEFB5}" presName="parenttext" presStyleLbl="revTx" presStyleIdx="1" presStyleCnt="2">
        <dgm:presLayoutVars>
          <dgm:chMax/>
          <dgm:chPref val="2"/>
          <dgm:bulletEnabled val="1"/>
        </dgm:presLayoutVars>
      </dgm:prSet>
      <dgm:spPr/>
    </dgm:pt>
    <dgm:pt modelId="{798BB556-55DE-4850-A007-5FBFE20992A5}" type="pres">
      <dgm:prSet presAssocID="{710E43DC-7273-4AEF-A90C-1FE3D3ADEFB5}" presName="composite" presStyleCnt="0"/>
      <dgm:spPr/>
    </dgm:pt>
    <dgm:pt modelId="{3595F6D2-CD4D-401D-9486-5710A651132B}" type="pres">
      <dgm:prSet presAssocID="{710E43DC-7273-4AEF-A90C-1FE3D3ADEFB5}" presName="chevron1" presStyleLbl="alignNode1" presStyleIdx="7" presStyleCnt="14"/>
      <dgm:spPr/>
    </dgm:pt>
    <dgm:pt modelId="{24B5891D-47B8-4FA6-A38D-7A64D5EF2DB1}" type="pres">
      <dgm:prSet presAssocID="{710E43DC-7273-4AEF-A90C-1FE3D3ADEFB5}" presName="chevron2" presStyleLbl="alignNode1" presStyleIdx="8" presStyleCnt="14"/>
      <dgm:spPr/>
    </dgm:pt>
    <dgm:pt modelId="{7C2A7189-8C9D-452E-B777-4DA09D322081}" type="pres">
      <dgm:prSet presAssocID="{710E43DC-7273-4AEF-A90C-1FE3D3ADEFB5}" presName="chevron3" presStyleLbl="alignNode1" presStyleIdx="9" presStyleCnt="14"/>
      <dgm:spPr/>
    </dgm:pt>
    <dgm:pt modelId="{64F04A54-742E-40DA-9127-A3A794E472AF}" type="pres">
      <dgm:prSet presAssocID="{710E43DC-7273-4AEF-A90C-1FE3D3ADEFB5}" presName="chevron4" presStyleLbl="alignNode1" presStyleIdx="10" presStyleCnt="14"/>
      <dgm:spPr/>
    </dgm:pt>
    <dgm:pt modelId="{D7D9B2FA-960D-4A1A-8BDA-A5FD9D13AF19}" type="pres">
      <dgm:prSet presAssocID="{710E43DC-7273-4AEF-A90C-1FE3D3ADEFB5}" presName="chevron5" presStyleLbl="alignNode1" presStyleIdx="11" presStyleCnt="14"/>
      <dgm:spPr/>
    </dgm:pt>
    <dgm:pt modelId="{4291C28D-40C6-44BE-93E4-CBF1196888AA}" type="pres">
      <dgm:prSet presAssocID="{710E43DC-7273-4AEF-A90C-1FE3D3ADEFB5}" presName="chevron6" presStyleLbl="alignNode1" presStyleIdx="12" presStyleCnt="14"/>
      <dgm:spPr/>
    </dgm:pt>
    <dgm:pt modelId="{2A31983A-DB01-4B56-B986-08A2EF59CC85}" type="pres">
      <dgm:prSet presAssocID="{710E43DC-7273-4AEF-A90C-1FE3D3ADEFB5}" presName="chevron7" presStyleLbl="alignNode1" presStyleIdx="13" presStyleCnt="14"/>
      <dgm:spPr/>
    </dgm:pt>
    <dgm:pt modelId="{11DCC2C4-9491-423B-B146-75BCC87D1126}" type="pres">
      <dgm:prSet presAssocID="{710E43DC-7273-4AEF-A90C-1FE3D3ADEFB5}" presName="childtext" presStyleLbl="solidFgAcc1" presStyleIdx="1" presStyleCnt="2" custLinFactNeighborX="-878">
        <dgm:presLayoutVars>
          <dgm:chMax/>
          <dgm:chPref val="0"/>
          <dgm:bulletEnabled val="1"/>
        </dgm:presLayoutVars>
      </dgm:prSet>
      <dgm:spPr/>
    </dgm:pt>
  </dgm:ptLst>
  <dgm:cxnLst>
    <dgm:cxn modelId="{6026E01D-2DA2-4966-AD8C-C21082278DFE}" srcId="{09DE487D-EC7B-4DAC-8420-650E282AE4AB}" destId="{8A7C2946-857F-404B-9F63-22C415E67585}" srcOrd="0" destOrd="0" parTransId="{E34FAAD5-A33C-4B27-88EE-5E7336DC7871}" sibTransId="{72C010D4-28FE-45AF-8D67-0F289CD04993}"/>
    <dgm:cxn modelId="{4B191F2A-2BCA-48AE-BCBC-F992D5FCCEF3}" srcId="{8A7C2946-857F-404B-9F63-22C415E67585}" destId="{A2F8A05C-D75A-4F2E-943C-F5E98563C866}" srcOrd="0" destOrd="0" parTransId="{BDFE63E0-2384-4F12-B497-FAFCC5A20460}" sibTransId="{966D504B-CAF6-41AA-9AE2-0C7FD0C44E3E}"/>
    <dgm:cxn modelId="{9BA90634-4FBD-4651-A25F-878920C693F5}" type="presOf" srcId="{09DE487D-EC7B-4DAC-8420-650E282AE4AB}" destId="{64E5E2E3-37A7-4266-811C-5874789A8DFC}" srcOrd="0" destOrd="0" presId="urn:microsoft.com/office/officeart/2008/layout/VerticalAccentList"/>
    <dgm:cxn modelId="{15B35C4D-F86A-4DE3-BC7F-1E71A1053CB8}" type="presOf" srcId="{710E43DC-7273-4AEF-A90C-1FE3D3ADEFB5}" destId="{9BBA78A3-132A-4D66-9E66-6AD7BA29A76F}" srcOrd="0" destOrd="0" presId="urn:microsoft.com/office/officeart/2008/layout/VerticalAccentList"/>
    <dgm:cxn modelId="{C7B4F2A0-0099-4F03-B768-EA17B927C53B}" type="presOf" srcId="{8A7C2946-857F-404B-9F63-22C415E67585}" destId="{E3C2B140-A8CF-4B44-8D9A-4BE9A346D779}" srcOrd="0" destOrd="0" presId="urn:microsoft.com/office/officeart/2008/layout/VerticalAccentList"/>
    <dgm:cxn modelId="{70A0E6A4-1487-4926-9FD1-1CCB602C9018}" type="presOf" srcId="{EBAD9829-80B2-4552-92A4-8D175FE5AEE9}" destId="{11DCC2C4-9491-423B-B146-75BCC87D1126}" srcOrd="0" destOrd="0" presId="urn:microsoft.com/office/officeart/2008/layout/VerticalAccentList"/>
    <dgm:cxn modelId="{785458B7-6663-41D1-A0B4-73658DC181CB}" srcId="{09DE487D-EC7B-4DAC-8420-650E282AE4AB}" destId="{710E43DC-7273-4AEF-A90C-1FE3D3ADEFB5}" srcOrd="1" destOrd="0" parTransId="{6109E82B-FCC2-4BBD-AA66-A5034E915255}" sibTransId="{B7C2C91C-20BC-49B2-99ED-0C9516BEAE6B}"/>
    <dgm:cxn modelId="{6E0209BF-4E33-4032-B8F6-4F645B63537E}" srcId="{710E43DC-7273-4AEF-A90C-1FE3D3ADEFB5}" destId="{EBAD9829-80B2-4552-92A4-8D175FE5AEE9}" srcOrd="0" destOrd="0" parTransId="{FBC4F252-5D20-4174-BD90-B709212660FA}" sibTransId="{5016FE3A-7E9E-4585-A2A8-AA30580320D4}"/>
    <dgm:cxn modelId="{150680C4-F4FE-4C78-911C-04A005D00F13}" type="presOf" srcId="{A2F8A05C-D75A-4F2E-943C-F5E98563C866}" destId="{8A8F0791-5452-4507-BE1B-318A98174883}" srcOrd="0" destOrd="0" presId="urn:microsoft.com/office/officeart/2008/layout/VerticalAccentList"/>
    <dgm:cxn modelId="{B5A97AD1-E7AA-4358-A4CB-1F7E3B6C9912}" type="presParOf" srcId="{64E5E2E3-37A7-4266-811C-5874789A8DFC}" destId="{E2F08DEA-8F6F-4851-B32A-43FE67D54327}" srcOrd="0" destOrd="0" presId="urn:microsoft.com/office/officeart/2008/layout/VerticalAccentList"/>
    <dgm:cxn modelId="{3E0C034B-1D25-4CB7-8B2F-F5291D062597}" type="presParOf" srcId="{E2F08DEA-8F6F-4851-B32A-43FE67D54327}" destId="{E3C2B140-A8CF-4B44-8D9A-4BE9A346D779}" srcOrd="0" destOrd="0" presId="urn:microsoft.com/office/officeart/2008/layout/VerticalAccentList"/>
    <dgm:cxn modelId="{543380E2-FBC7-4E2D-9BCD-34C7691A37FF}" type="presParOf" srcId="{64E5E2E3-37A7-4266-811C-5874789A8DFC}" destId="{95126915-5D7E-44A1-9927-DEF84F02DE71}" srcOrd="1" destOrd="0" presId="urn:microsoft.com/office/officeart/2008/layout/VerticalAccentList"/>
    <dgm:cxn modelId="{3C919E07-7C6F-4286-BA0F-04A6B99BA914}" type="presParOf" srcId="{95126915-5D7E-44A1-9927-DEF84F02DE71}" destId="{2DEDAB9D-9742-46ED-A7FF-1BECCEB57F5B}" srcOrd="0" destOrd="0" presId="urn:microsoft.com/office/officeart/2008/layout/VerticalAccentList"/>
    <dgm:cxn modelId="{44A2D06F-2D9D-467E-A90D-BF5EC92CF2DA}" type="presParOf" srcId="{95126915-5D7E-44A1-9927-DEF84F02DE71}" destId="{A9D74DA2-9467-473B-89BC-30D8C90B7DDC}" srcOrd="1" destOrd="0" presId="urn:microsoft.com/office/officeart/2008/layout/VerticalAccentList"/>
    <dgm:cxn modelId="{542148B2-0FB1-4DF1-AE24-40679E823504}" type="presParOf" srcId="{95126915-5D7E-44A1-9927-DEF84F02DE71}" destId="{181F7D69-3EE5-499C-B29C-3EE0A01499BC}" srcOrd="2" destOrd="0" presId="urn:microsoft.com/office/officeart/2008/layout/VerticalAccentList"/>
    <dgm:cxn modelId="{0EC01971-87B2-4D47-8979-C3E6ACDD9003}" type="presParOf" srcId="{95126915-5D7E-44A1-9927-DEF84F02DE71}" destId="{C3A69800-0407-46FF-8B28-3045B2EFAB07}" srcOrd="3" destOrd="0" presId="urn:microsoft.com/office/officeart/2008/layout/VerticalAccentList"/>
    <dgm:cxn modelId="{33975F9D-AC67-4001-821C-F53881D94CC2}" type="presParOf" srcId="{95126915-5D7E-44A1-9927-DEF84F02DE71}" destId="{968F51F8-7EA3-4DB8-B99A-7359F696E689}" srcOrd="4" destOrd="0" presId="urn:microsoft.com/office/officeart/2008/layout/VerticalAccentList"/>
    <dgm:cxn modelId="{3BA7D897-FCC7-46AD-9291-D0ACF83B1A96}" type="presParOf" srcId="{95126915-5D7E-44A1-9927-DEF84F02DE71}" destId="{BA170900-3C23-4177-92D8-C79CC1857A39}" srcOrd="5" destOrd="0" presId="urn:microsoft.com/office/officeart/2008/layout/VerticalAccentList"/>
    <dgm:cxn modelId="{6D4C460E-FDFD-41FD-9A6F-D28E762518C2}" type="presParOf" srcId="{95126915-5D7E-44A1-9927-DEF84F02DE71}" destId="{DEA9E98B-4ECD-412E-B818-B18972C7B7CB}" srcOrd="6" destOrd="0" presId="urn:microsoft.com/office/officeart/2008/layout/VerticalAccentList"/>
    <dgm:cxn modelId="{4E70BFCD-34DF-454B-B3D3-56D822CEB76F}" type="presParOf" srcId="{95126915-5D7E-44A1-9927-DEF84F02DE71}" destId="{8A8F0791-5452-4507-BE1B-318A98174883}" srcOrd="7" destOrd="0" presId="urn:microsoft.com/office/officeart/2008/layout/VerticalAccentList"/>
    <dgm:cxn modelId="{8ABBED81-00D8-4D6E-9516-362DFACBEF98}" type="presParOf" srcId="{64E5E2E3-37A7-4266-811C-5874789A8DFC}" destId="{E5E2EB98-CA05-4C02-8961-D13540CF853E}" srcOrd="2" destOrd="0" presId="urn:microsoft.com/office/officeart/2008/layout/VerticalAccentList"/>
    <dgm:cxn modelId="{840D44E4-1561-4B66-9662-0F4440974D34}" type="presParOf" srcId="{64E5E2E3-37A7-4266-811C-5874789A8DFC}" destId="{1466CE02-C4B9-4401-BE8B-DE53DFFCD697}" srcOrd="3" destOrd="0" presId="urn:microsoft.com/office/officeart/2008/layout/VerticalAccentList"/>
    <dgm:cxn modelId="{29DC2D31-A3A4-4530-800B-FFEAE3DC17C1}" type="presParOf" srcId="{1466CE02-C4B9-4401-BE8B-DE53DFFCD697}" destId="{9BBA78A3-132A-4D66-9E66-6AD7BA29A76F}" srcOrd="0" destOrd="0" presId="urn:microsoft.com/office/officeart/2008/layout/VerticalAccentList"/>
    <dgm:cxn modelId="{AA6828DC-AFD5-498F-A6EB-5E8E715BC6DC}" type="presParOf" srcId="{64E5E2E3-37A7-4266-811C-5874789A8DFC}" destId="{798BB556-55DE-4850-A007-5FBFE20992A5}" srcOrd="4" destOrd="0" presId="urn:microsoft.com/office/officeart/2008/layout/VerticalAccentList"/>
    <dgm:cxn modelId="{2149CED9-8944-4B91-B970-58528EAFED45}" type="presParOf" srcId="{798BB556-55DE-4850-A007-5FBFE20992A5}" destId="{3595F6D2-CD4D-401D-9486-5710A651132B}" srcOrd="0" destOrd="0" presId="urn:microsoft.com/office/officeart/2008/layout/VerticalAccentList"/>
    <dgm:cxn modelId="{76024290-F59D-42D4-81DB-6764CD8BD72D}" type="presParOf" srcId="{798BB556-55DE-4850-A007-5FBFE20992A5}" destId="{24B5891D-47B8-4FA6-A38D-7A64D5EF2DB1}" srcOrd="1" destOrd="0" presId="urn:microsoft.com/office/officeart/2008/layout/VerticalAccentList"/>
    <dgm:cxn modelId="{A1F00BF2-7BBC-42C3-A907-D4F1EB085FDA}" type="presParOf" srcId="{798BB556-55DE-4850-A007-5FBFE20992A5}" destId="{7C2A7189-8C9D-452E-B777-4DA09D322081}" srcOrd="2" destOrd="0" presId="urn:microsoft.com/office/officeart/2008/layout/VerticalAccentList"/>
    <dgm:cxn modelId="{174B7D87-AEB6-45F7-BF55-EE824526E27C}" type="presParOf" srcId="{798BB556-55DE-4850-A007-5FBFE20992A5}" destId="{64F04A54-742E-40DA-9127-A3A794E472AF}" srcOrd="3" destOrd="0" presId="urn:microsoft.com/office/officeart/2008/layout/VerticalAccentList"/>
    <dgm:cxn modelId="{888E7E21-09F2-4A5F-B6D1-565BD7BB2B8F}" type="presParOf" srcId="{798BB556-55DE-4850-A007-5FBFE20992A5}" destId="{D7D9B2FA-960D-4A1A-8BDA-A5FD9D13AF19}" srcOrd="4" destOrd="0" presId="urn:microsoft.com/office/officeart/2008/layout/VerticalAccentList"/>
    <dgm:cxn modelId="{2D1D39A9-A763-44AC-A6F5-87F808D705E4}" type="presParOf" srcId="{798BB556-55DE-4850-A007-5FBFE20992A5}" destId="{4291C28D-40C6-44BE-93E4-CBF1196888AA}" srcOrd="5" destOrd="0" presId="urn:microsoft.com/office/officeart/2008/layout/VerticalAccentList"/>
    <dgm:cxn modelId="{0FE1D577-2DA9-41F8-BEC6-21C4B3939C7E}" type="presParOf" srcId="{798BB556-55DE-4850-A007-5FBFE20992A5}" destId="{2A31983A-DB01-4B56-B986-08A2EF59CC85}" srcOrd="6" destOrd="0" presId="urn:microsoft.com/office/officeart/2008/layout/VerticalAccentList"/>
    <dgm:cxn modelId="{835DB071-65FF-4D7E-805E-2EB99E9C5A1F}" type="presParOf" srcId="{798BB556-55DE-4850-A007-5FBFE20992A5}" destId="{11DCC2C4-9491-423B-B146-75BCC87D112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346A15-08E7-4726-9C28-6A05481FC69E}" type="doc">
      <dgm:prSet loTypeId="urn:microsoft.com/office/officeart/2008/layout/VerticalCurvedList" loCatId="list" qsTypeId="urn:microsoft.com/office/officeart/2005/8/quickstyle/3d2" qsCatId="3D" csTypeId="urn:microsoft.com/office/officeart/2005/8/colors/colorful1" csCatId="colorful" phldr="1"/>
      <dgm:spPr/>
      <dgm:t>
        <a:bodyPr/>
        <a:lstStyle/>
        <a:p>
          <a:endParaRPr lang="es-ES"/>
        </a:p>
      </dgm:t>
    </dgm:pt>
    <dgm:pt modelId="{DA4920BD-CBDF-475C-A4B2-02A88555DA9E}">
      <dgm:prSet phldrT="[Texto]"/>
      <dgm:spPr/>
      <dgm:t>
        <a:bodyPr/>
        <a:lstStyle/>
        <a:p>
          <a:r>
            <a:rPr lang="es-ES" b="1" dirty="0"/>
            <a:t>Parches del sistema operativo</a:t>
          </a:r>
        </a:p>
      </dgm:t>
    </dgm:pt>
    <dgm:pt modelId="{E74795A4-D686-4EB0-918C-E59955875428}" type="parTrans" cxnId="{E129D1F1-58FB-466A-BF5E-B61D82E4F811}">
      <dgm:prSet/>
      <dgm:spPr/>
      <dgm:t>
        <a:bodyPr/>
        <a:lstStyle/>
        <a:p>
          <a:endParaRPr lang="es-ES" b="1"/>
        </a:p>
      </dgm:t>
    </dgm:pt>
    <dgm:pt modelId="{DB814DDF-77C0-462E-BE0C-CE6B559452E9}" type="sibTrans" cxnId="{E129D1F1-58FB-466A-BF5E-B61D82E4F811}">
      <dgm:prSet/>
      <dgm:spPr/>
      <dgm:t>
        <a:bodyPr/>
        <a:lstStyle/>
        <a:p>
          <a:endParaRPr lang="es-ES" b="1"/>
        </a:p>
      </dgm:t>
    </dgm:pt>
    <dgm:pt modelId="{79B4A041-B4E4-45D8-A0F7-3E93EC1C07DE}">
      <dgm:prSet phldrT="[Texto]"/>
      <dgm:spPr/>
      <dgm:t>
        <a:bodyPr/>
        <a:lstStyle/>
        <a:p>
          <a:r>
            <a:rPr lang="es-ES" b="1" dirty="0"/>
            <a:t>Seguridad del sistema de ficheros</a:t>
          </a:r>
        </a:p>
      </dgm:t>
    </dgm:pt>
    <dgm:pt modelId="{EFF0751A-EEF2-435A-A583-68CFD8C5C50A}" type="parTrans" cxnId="{0196D59D-E799-4AEA-A0C9-911D81B47306}">
      <dgm:prSet/>
      <dgm:spPr/>
      <dgm:t>
        <a:bodyPr/>
        <a:lstStyle/>
        <a:p>
          <a:endParaRPr lang="es-ES" b="1"/>
        </a:p>
      </dgm:t>
    </dgm:pt>
    <dgm:pt modelId="{C13DC126-2767-4923-9E54-24D8314C2F3A}" type="sibTrans" cxnId="{0196D59D-E799-4AEA-A0C9-911D81B47306}">
      <dgm:prSet/>
      <dgm:spPr/>
      <dgm:t>
        <a:bodyPr/>
        <a:lstStyle/>
        <a:p>
          <a:endParaRPr lang="es-ES" b="1"/>
        </a:p>
      </dgm:t>
    </dgm:pt>
    <dgm:pt modelId="{64059899-7F1D-4D95-A6A4-42603219BA82}">
      <dgm:prSet phldrT="[Texto]"/>
      <dgm:spPr/>
      <dgm:t>
        <a:bodyPr/>
        <a:lstStyle/>
        <a:p>
          <a:r>
            <a:rPr lang="es-ES" b="1" dirty="0"/>
            <a:t>Cuentas de usuarios</a:t>
          </a:r>
        </a:p>
      </dgm:t>
    </dgm:pt>
    <dgm:pt modelId="{9019E8B7-3F5C-4331-B600-2BA94E841065}" type="parTrans" cxnId="{3EB83778-362E-4B96-9448-BF6BFCAA0287}">
      <dgm:prSet/>
      <dgm:spPr/>
      <dgm:t>
        <a:bodyPr/>
        <a:lstStyle/>
        <a:p>
          <a:endParaRPr lang="es-ES" b="1"/>
        </a:p>
      </dgm:t>
    </dgm:pt>
    <dgm:pt modelId="{BB2B3D43-108D-4C07-897A-E14AE8B6041C}" type="sibTrans" cxnId="{3EB83778-362E-4B96-9448-BF6BFCAA0287}">
      <dgm:prSet/>
      <dgm:spPr/>
      <dgm:t>
        <a:bodyPr/>
        <a:lstStyle/>
        <a:p>
          <a:endParaRPr lang="es-ES" b="1"/>
        </a:p>
      </dgm:t>
    </dgm:pt>
    <dgm:pt modelId="{2BD1F0AF-5CE7-41F4-85A5-A33F5993DF27}">
      <dgm:prSet/>
      <dgm:spPr/>
      <dgm:t>
        <a:bodyPr/>
        <a:lstStyle/>
        <a:p>
          <a:r>
            <a:rPr lang="es-ES" b="1" dirty="0"/>
            <a:t>Servicios y aplicaciones instaladas</a:t>
          </a:r>
        </a:p>
      </dgm:t>
    </dgm:pt>
    <dgm:pt modelId="{D2072C33-A728-4CD0-BE71-C7F0BBE59D7B}" type="parTrans" cxnId="{3D858853-A0C3-474A-BC00-DA77FACBD94F}">
      <dgm:prSet/>
      <dgm:spPr/>
      <dgm:t>
        <a:bodyPr/>
        <a:lstStyle/>
        <a:p>
          <a:endParaRPr lang="es-ES" b="1"/>
        </a:p>
      </dgm:t>
    </dgm:pt>
    <dgm:pt modelId="{712ADA89-6B17-4BD5-A41D-CD6285FF4067}" type="sibTrans" cxnId="{3D858853-A0C3-474A-BC00-DA77FACBD94F}">
      <dgm:prSet/>
      <dgm:spPr/>
      <dgm:t>
        <a:bodyPr/>
        <a:lstStyle/>
        <a:p>
          <a:endParaRPr lang="es-ES" b="1"/>
        </a:p>
      </dgm:t>
    </dgm:pt>
    <dgm:pt modelId="{1D3BA1E9-B541-4FA3-9090-C471DF16E787}">
      <dgm:prSet/>
      <dgm:spPr/>
      <dgm:t>
        <a:bodyPr/>
        <a:lstStyle/>
        <a:p>
          <a:r>
            <a:rPr lang="es-ES" b="1" dirty="0"/>
            <a:t>Protocolos y servicios de red</a:t>
          </a:r>
        </a:p>
      </dgm:t>
    </dgm:pt>
    <dgm:pt modelId="{EBD692F8-5ED6-4900-BF70-DE745E88863F}" type="parTrans" cxnId="{0A5EF7B1-FA92-4DC2-AC8A-77933EAD5F67}">
      <dgm:prSet/>
      <dgm:spPr/>
      <dgm:t>
        <a:bodyPr/>
        <a:lstStyle/>
        <a:p>
          <a:endParaRPr lang="es-ES" b="1"/>
        </a:p>
      </dgm:t>
    </dgm:pt>
    <dgm:pt modelId="{934383F8-0F0A-475E-A4AF-9880C176B434}" type="sibTrans" cxnId="{0A5EF7B1-FA92-4DC2-AC8A-77933EAD5F67}">
      <dgm:prSet/>
      <dgm:spPr/>
      <dgm:t>
        <a:bodyPr/>
        <a:lstStyle/>
        <a:p>
          <a:endParaRPr lang="es-ES" b="1"/>
        </a:p>
      </dgm:t>
    </dgm:pt>
    <dgm:pt modelId="{368A20D6-1405-49A3-A166-857E573F7A30}">
      <dgm:prSet/>
      <dgm:spPr/>
      <dgm:t>
        <a:bodyPr/>
        <a:lstStyle/>
        <a:p>
          <a:r>
            <a:rPr lang="es-ES" b="1" dirty="0"/>
            <a:t>Control de accesos a los recursos</a:t>
          </a:r>
        </a:p>
      </dgm:t>
    </dgm:pt>
    <dgm:pt modelId="{E5334D4F-EE91-489D-93CF-5528F6500B69}" type="parTrans" cxnId="{954BAAEF-DE6F-4EF5-98A1-60DEF6BEC1A4}">
      <dgm:prSet/>
      <dgm:spPr/>
      <dgm:t>
        <a:bodyPr/>
        <a:lstStyle/>
        <a:p>
          <a:endParaRPr lang="es-ES" b="1"/>
        </a:p>
      </dgm:t>
    </dgm:pt>
    <dgm:pt modelId="{672013E6-9146-47A6-8AAB-B5B959391254}" type="sibTrans" cxnId="{954BAAEF-DE6F-4EF5-98A1-60DEF6BEC1A4}">
      <dgm:prSet/>
      <dgm:spPr/>
      <dgm:t>
        <a:bodyPr/>
        <a:lstStyle/>
        <a:p>
          <a:endParaRPr lang="es-ES" b="1"/>
        </a:p>
      </dgm:t>
    </dgm:pt>
    <dgm:pt modelId="{190DDCD4-D025-4F3F-9918-B273B38A1886}">
      <dgm:prSet/>
      <dgm:spPr/>
      <dgm:t>
        <a:bodyPr/>
        <a:lstStyle/>
        <a:p>
          <a:r>
            <a:rPr lang="es-ES" b="1" dirty="0"/>
            <a:t>Registro y auditoria de eventos</a:t>
          </a:r>
        </a:p>
      </dgm:t>
    </dgm:pt>
    <dgm:pt modelId="{9ADC4619-F381-4096-A112-23F295631C76}" type="parTrans" cxnId="{8B125E81-B448-4772-94A3-4C763773A208}">
      <dgm:prSet/>
      <dgm:spPr/>
      <dgm:t>
        <a:bodyPr/>
        <a:lstStyle/>
        <a:p>
          <a:endParaRPr lang="es-ES" b="1"/>
        </a:p>
      </dgm:t>
    </dgm:pt>
    <dgm:pt modelId="{9216523F-BD30-43B4-9976-649689AD6F91}" type="sibTrans" cxnId="{8B125E81-B448-4772-94A3-4C763773A208}">
      <dgm:prSet/>
      <dgm:spPr/>
      <dgm:t>
        <a:bodyPr/>
        <a:lstStyle/>
        <a:p>
          <a:endParaRPr lang="es-ES" b="1"/>
        </a:p>
      </dgm:t>
    </dgm:pt>
    <dgm:pt modelId="{B73EBFA2-CAC7-473F-92D8-99D8AC9CCBCC}" type="pres">
      <dgm:prSet presAssocID="{08346A15-08E7-4726-9C28-6A05481FC69E}" presName="Name0" presStyleCnt="0">
        <dgm:presLayoutVars>
          <dgm:chMax val="7"/>
          <dgm:chPref val="7"/>
          <dgm:dir/>
        </dgm:presLayoutVars>
      </dgm:prSet>
      <dgm:spPr/>
    </dgm:pt>
    <dgm:pt modelId="{C29D6981-90DE-4005-AABF-8EF358AA6042}" type="pres">
      <dgm:prSet presAssocID="{08346A15-08E7-4726-9C28-6A05481FC69E}" presName="Name1" presStyleCnt="0"/>
      <dgm:spPr/>
    </dgm:pt>
    <dgm:pt modelId="{A84BAED4-6960-4810-A2F1-1F9CA33E4A39}" type="pres">
      <dgm:prSet presAssocID="{08346A15-08E7-4726-9C28-6A05481FC69E}" presName="cycle" presStyleCnt="0"/>
      <dgm:spPr/>
    </dgm:pt>
    <dgm:pt modelId="{DC7BA1E3-D6DC-47A4-AE44-E55D5E6E5A46}" type="pres">
      <dgm:prSet presAssocID="{08346A15-08E7-4726-9C28-6A05481FC69E}" presName="srcNode" presStyleLbl="node1" presStyleIdx="0" presStyleCnt="7"/>
      <dgm:spPr/>
    </dgm:pt>
    <dgm:pt modelId="{4A6196AB-EC41-499F-A04D-E71EE17218E1}" type="pres">
      <dgm:prSet presAssocID="{08346A15-08E7-4726-9C28-6A05481FC69E}" presName="conn" presStyleLbl="parChTrans1D2" presStyleIdx="0" presStyleCnt="1"/>
      <dgm:spPr/>
    </dgm:pt>
    <dgm:pt modelId="{EAD071DB-AD95-49B8-AC0C-231CD1933033}" type="pres">
      <dgm:prSet presAssocID="{08346A15-08E7-4726-9C28-6A05481FC69E}" presName="extraNode" presStyleLbl="node1" presStyleIdx="0" presStyleCnt="7"/>
      <dgm:spPr/>
    </dgm:pt>
    <dgm:pt modelId="{8090C5E8-9ED5-43E3-908A-3028EF9E481F}" type="pres">
      <dgm:prSet presAssocID="{08346A15-08E7-4726-9C28-6A05481FC69E}" presName="dstNode" presStyleLbl="node1" presStyleIdx="0" presStyleCnt="7"/>
      <dgm:spPr/>
    </dgm:pt>
    <dgm:pt modelId="{FFF33549-BCD9-4AA3-80AC-A2880121B764}" type="pres">
      <dgm:prSet presAssocID="{DA4920BD-CBDF-475C-A4B2-02A88555DA9E}" presName="text_1" presStyleLbl="node1" presStyleIdx="0" presStyleCnt="7">
        <dgm:presLayoutVars>
          <dgm:bulletEnabled val="1"/>
        </dgm:presLayoutVars>
      </dgm:prSet>
      <dgm:spPr/>
    </dgm:pt>
    <dgm:pt modelId="{DAAE5AE5-41BD-47FF-8E4A-1CF78B569D02}" type="pres">
      <dgm:prSet presAssocID="{DA4920BD-CBDF-475C-A4B2-02A88555DA9E}" presName="accent_1" presStyleCnt="0"/>
      <dgm:spPr/>
    </dgm:pt>
    <dgm:pt modelId="{27218B36-A042-4258-8DC7-3A991A79A685}" type="pres">
      <dgm:prSet presAssocID="{DA4920BD-CBDF-475C-A4B2-02A88555DA9E}" presName="accentRepeatNode" presStyleLbl="solidFgAcc1" presStyleIdx="0" presStyleCnt="7"/>
      <dgm:spPr/>
    </dgm:pt>
    <dgm:pt modelId="{5F68FB51-BB1A-4EBD-9941-F3CE6C93DC8C}" type="pres">
      <dgm:prSet presAssocID="{79B4A041-B4E4-45D8-A0F7-3E93EC1C07DE}" presName="text_2" presStyleLbl="node1" presStyleIdx="1" presStyleCnt="7">
        <dgm:presLayoutVars>
          <dgm:bulletEnabled val="1"/>
        </dgm:presLayoutVars>
      </dgm:prSet>
      <dgm:spPr/>
    </dgm:pt>
    <dgm:pt modelId="{E8A863E5-6C4A-419A-970F-A0295D76210C}" type="pres">
      <dgm:prSet presAssocID="{79B4A041-B4E4-45D8-A0F7-3E93EC1C07DE}" presName="accent_2" presStyleCnt="0"/>
      <dgm:spPr/>
    </dgm:pt>
    <dgm:pt modelId="{D9BE415B-C39F-488A-A787-646AE47E8174}" type="pres">
      <dgm:prSet presAssocID="{79B4A041-B4E4-45D8-A0F7-3E93EC1C07DE}" presName="accentRepeatNode" presStyleLbl="solidFgAcc1" presStyleIdx="1" presStyleCnt="7"/>
      <dgm:spPr/>
    </dgm:pt>
    <dgm:pt modelId="{10F9B408-5339-45DE-B404-07E57D857003}" type="pres">
      <dgm:prSet presAssocID="{64059899-7F1D-4D95-A6A4-42603219BA82}" presName="text_3" presStyleLbl="node1" presStyleIdx="2" presStyleCnt="7">
        <dgm:presLayoutVars>
          <dgm:bulletEnabled val="1"/>
        </dgm:presLayoutVars>
      </dgm:prSet>
      <dgm:spPr/>
    </dgm:pt>
    <dgm:pt modelId="{DAB413C3-6B38-47A6-9C9C-F72B74D9533D}" type="pres">
      <dgm:prSet presAssocID="{64059899-7F1D-4D95-A6A4-42603219BA82}" presName="accent_3" presStyleCnt="0"/>
      <dgm:spPr/>
    </dgm:pt>
    <dgm:pt modelId="{469D5BDB-6A57-498C-B392-03D029B3647A}" type="pres">
      <dgm:prSet presAssocID="{64059899-7F1D-4D95-A6A4-42603219BA82}" presName="accentRepeatNode" presStyleLbl="solidFgAcc1" presStyleIdx="2" presStyleCnt="7"/>
      <dgm:spPr/>
    </dgm:pt>
    <dgm:pt modelId="{1FDE55DD-21C3-4814-B8E1-115F3432991D}" type="pres">
      <dgm:prSet presAssocID="{2BD1F0AF-5CE7-41F4-85A5-A33F5993DF27}" presName="text_4" presStyleLbl="node1" presStyleIdx="3" presStyleCnt="7">
        <dgm:presLayoutVars>
          <dgm:bulletEnabled val="1"/>
        </dgm:presLayoutVars>
      </dgm:prSet>
      <dgm:spPr/>
    </dgm:pt>
    <dgm:pt modelId="{088B660F-300E-472F-B086-34CC4B5AEE38}" type="pres">
      <dgm:prSet presAssocID="{2BD1F0AF-5CE7-41F4-85A5-A33F5993DF27}" presName="accent_4" presStyleCnt="0"/>
      <dgm:spPr/>
    </dgm:pt>
    <dgm:pt modelId="{2DA92282-F132-419A-B56C-46F998A70565}" type="pres">
      <dgm:prSet presAssocID="{2BD1F0AF-5CE7-41F4-85A5-A33F5993DF27}" presName="accentRepeatNode" presStyleLbl="solidFgAcc1" presStyleIdx="3" presStyleCnt="7"/>
      <dgm:spPr/>
    </dgm:pt>
    <dgm:pt modelId="{18E23D4D-0908-401C-B240-868EBD076717}" type="pres">
      <dgm:prSet presAssocID="{1D3BA1E9-B541-4FA3-9090-C471DF16E787}" presName="text_5" presStyleLbl="node1" presStyleIdx="4" presStyleCnt="7">
        <dgm:presLayoutVars>
          <dgm:bulletEnabled val="1"/>
        </dgm:presLayoutVars>
      </dgm:prSet>
      <dgm:spPr/>
    </dgm:pt>
    <dgm:pt modelId="{85C791D4-9238-4C8A-9839-3C9B29619BE7}" type="pres">
      <dgm:prSet presAssocID="{1D3BA1E9-B541-4FA3-9090-C471DF16E787}" presName="accent_5" presStyleCnt="0"/>
      <dgm:spPr/>
    </dgm:pt>
    <dgm:pt modelId="{38FF61F5-EB77-495B-AFCA-8C3666E6C012}" type="pres">
      <dgm:prSet presAssocID="{1D3BA1E9-B541-4FA3-9090-C471DF16E787}" presName="accentRepeatNode" presStyleLbl="solidFgAcc1" presStyleIdx="4" presStyleCnt="7"/>
      <dgm:spPr/>
    </dgm:pt>
    <dgm:pt modelId="{DA4D67AC-9221-49BF-B60D-F82D0ECB9928}" type="pres">
      <dgm:prSet presAssocID="{368A20D6-1405-49A3-A166-857E573F7A30}" presName="text_6" presStyleLbl="node1" presStyleIdx="5" presStyleCnt="7">
        <dgm:presLayoutVars>
          <dgm:bulletEnabled val="1"/>
        </dgm:presLayoutVars>
      </dgm:prSet>
      <dgm:spPr/>
    </dgm:pt>
    <dgm:pt modelId="{8D9F72A1-7C53-405C-9BFD-8DD61A24ACDF}" type="pres">
      <dgm:prSet presAssocID="{368A20D6-1405-49A3-A166-857E573F7A30}" presName="accent_6" presStyleCnt="0"/>
      <dgm:spPr/>
    </dgm:pt>
    <dgm:pt modelId="{14A1A411-0923-4183-BD71-C4AF41200A9F}" type="pres">
      <dgm:prSet presAssocID="{368A20D6-1405-49A3-A166-857E573F7A30}" presName="accentRepeatNode" presStyleLbl="solidFgAcc1" presStyleIdx="5" presStyleCnt="7"/>
      <dgm:spPr/>
    </dgm:pt>
    <dgm:pt modelId="{AC469FE2-52E9-4E58-BD45-E39396E5A364}" type="pres">
      <dgm:prSet presAssocID="{190DDCD4-D025-4F3F-9918-B273B38A1886}" presName="text_7" presStyleLbl="node1" presStyleIdx="6" presStyleCnt="7">
        <dgm:presLayoutVars>
          <dgm:bulletEnabled val="1"/>
        </dgm:presLayoutVars>
      </dgm:prSet>
      <dgm:spPr/>
    </dgm:pt>
    <dgm:pt modelId="{9E84D11A-E6D1-4C75-980B-ADAAFCC593D7}" type="pres">
      <dgm:prSet presAssocID="{190DDCD4-D025-4F3F-9918-B273B38A1886}" presName="accent_7" presStyleCnt="0"/>
      <dgm:spPr/>
    </dgm:pt>
    <dgm:pt modelId="{59EC4719-DC82-47BC-979F-7DA684CC14EE}" type="pres">
      <dgm:prSet presAssocID="{190DDCD4-D025-4F3F-9918-B273B38A1886}" presName="accentRepeatNode" presStyleLbl="solidFgAcc1" presStyleIdx="6" presStyleCnt="7"/>
      <dgm:spPr/>
    </dgm:pt>
  </dgm:ptLst>
  <dgm:cxnLst>
    <dgm:cxn modelId="{82E99802-75AC-40E2-BB7B-9594F7F512B5}" type="presOf" srcId="{368A20D6-1405-49A3-A166-857E573F7A30}" destId="{DA4D67AC-9221-49BF-B60D-F82D0ECB9928}" srcOrd="0" destOrd="0" presId="urn:microsoft.com/office/officeart/2008/layout/VerticalCurvedList"/>
    <dgm:cxn modelId="{3DE9DF29-5B61-44C5-8F17-B6640D7AFA94}" type="presOf" srcId="{08346A15-08E7-4726-9C28-6A05481FC69E}" destId="{B73EBFA2-CAC7-473F-92D8-99D8AC9CCBCC}" srcOrd="0" destOrd="0" presId="urn:microsoft.com/office/officeart/2008/layout/VerticalCurvedList"/>
    <dgm:cxn modelId="{3512BE5C-B422-448C-A31E-5BF298D9FCCA}" type="presOf" srcId="{64059899-7F1D-4D95-A6A4-42603219BA82}" destId="{10F9B408-5339-45DE-B404-07E57D857003}" srcOrd="0" destOrd="0" presId="urn:microsoft.com/office/officeart/2008/layout/VerticalCurvedList"/>
    <dgm:cxn modelId="{1E55EB63-A977-4D78-9CBE-E2386B72BCB8}" type="presOf" srcId="{2BD1F0AF-5CE7-41F4-85A5-A33F5993DF27}" destId="{1FDE55DD-21C3-4814-B8E1-115F3432991D}" srcOrd="0" destOrd="0" presId="urn:microsoft.com/office/officeart/2008/layout/VerticalCurvedList"/>
    <dgm:cxn modelId="{3D858853-A0C3-474A-BC00-DA77FACBD94F}" srcId="{08346A15-08E7-4726-9C28-6A05481FC69E}" destId="{2BD1F0AF-5CE7-41F4-85A5-A33F5993DF27}" srcOrd="3" destOrd="0" parTransId="{D2072C33-A728-4CD0-BE71-C7F0BBE59D7B}" sibTransId="{712ADA89-6B17-4BD5-A41D-CD6285FF4067}"/>
    <dgm:cxn modelId="{3EB83778-362E-4B96-9448-BF6BFCAA0287}" srcId="{08346A15-08E7-4726-9C28-6A05481FC69E}" destId="{64059899-7F1D-4D95-A6A4-42603219BA82}" srcOrd="2" destOrd="0" parTransId="{9019E8B7-3F5C-4331-B600-2BA94E841065}" sibTransId="{BB2B3D43-108D-4C07-897A-E14AE8B6041C}"/>
    <dgm:cxn modelId="{8B125E81-B448-4772-94A3-4C763773A208}" srcId="{08346A15-08E7-4726-9C28-6A05481FC69E}" destId="{190DDCD4-D025-4F3F-9918-B273B38A1886}" srcOrd="6" destOrd="0" parTransId="{9ADC4619-F381-4096-A112-23F295631C76}" sibTransId="{9216523F-BD30-43B4-9976-649689AD6F91}"/>
    <dgm:cxn modelId="{0196D59D-E799-4AEA-A0C9-911D81B47306}" srcId="{08346A15-08E7-4726-9C28-6A05481FC69E}" destId="{79B4A041-B4E4-45D8-A0F7-3E93EC1C07DE}" srcOrd="1" destOrd="0" parTransId="{EFF0751A-EEF2-435A-A583-68CFD8C5C50A}" sibTransId="{C13DC126-2767-4923-9E54-24D8314C2F3A}"/>
    <dgm:cxn modelId="{0A5EF7B1-FA92-4DC2-AC8A-77933EAD5F67}" srcId="{08346A15-08E7-4726-9C28-6A05481FC69E}" destId="{1D3BA1E9-B541-4FA3-9090-C471DF16E787}" srcOrd="4" destOrd="0" parTransId="{EBD692F8-5ED6-4900-BF70-DE745E88863F}" sibTransId="{934383F8-0F0A-475E-A4AF-9880C176B434}"/>
    <dgm:cxn modelId="{BB2742B5-6B7C-4D83-8C6C-BACA3F37DE5F}" type="presOf" srcId="{190DDCD4-D025-4F3F-9918-B273B38A1886}" destId="{AC469FE2-52E9-4E58-BD45-E39396E5A364}" srcOrd="0" destOrd="0" presId="urn:microsoft.com/office/officeart/2008/layout/VerticalCurvedList"/>
    <dgm:cxn modelId="{1A1906C1-D420-4D8D-B1F5-64E43B00E9C4}" type="presOf" srcId="{DB814DDF-77C0-462E-BE0C-CE6B559452E9}" destId="{4A6196AB-EC41-499F-A04D-E71EE17218E1}" srcOrd="0" destOrd="0" presId="urn:microsoft.com/office/officeart/2008/layout/VerticalCurvedList"/>
    <dgm:cxn modelId="{6C1134CE-C181-4565-92C5-EC95629E8C4B}" type="presOf" srcId="{79B4A041-B4E4-45D8-A0F7-3E93EC1C07DE}" destId="{5F68FB51-BB1A-4EBD-9941-F3CE6C93DC8C}" srcOrd="0" destOrd="0" presId="urn:microsoft.com/office/officeart/2008/layout/VerticalCurvedList"/>
    <dgm:cxn modelId="{97CE65E5-72EE-40D8-80AF-071AC144956B}" type="presOf" srcId="{DA4920BD-CBDF-475C-A4B2-02A88555DA9E}" destId="{FFF33549-BCD9-4AA3-80AC-A2880121B764}" srcOrd="0" destOrd="0" presId="urn:microsoft.com/office/officeart/2008/layout/VerticalCurvedList"/>
    <dgm:cxn modelId="{954BAAEF-DE6F-4EF5-98A1-60DEF6BEC1A4}" srcId="{08346A15-08E7-4726-9C28-6A05481FC69E}" destId="{368A20D6-1405-49A3-A166-857E573F7A30}" srcOrd="5" destOrd="0" parTransId="{E5334D4F-EE91-489D-93CF-5528F6500B69}" sibTransId="{672013E6-9146-47A6-8AAB-B5B959391254}"/>
    <dgm:cxn modelId="{E129D1F1-58FB-466A-BF5E-B61D82E4F811}" srcId="{08346A15-08E7-4726-9C28-6A05481FC69E}" destId="{DA4920BD-CBDF-475C-A4B2-02A88555DA9E}" srcOrd="0" destOrd="0" parTransId="{E74795A4-D686-4EB0-918C-E59955875428}" sibTransId="{DB814DDF-77C0-462E-BE0C-CE6B559452E9}"/>
    <dgm:cxn modelId="{AAABDDF7-6956-4C3A-AB8D-D4FAF5B59A9E}" type="presOf" srcId="{1D3BA1E9-B541-4FA3-9090-C471DF16E787}" destId="{18E23D4D-0908-401C-B240-868EBD076717}" srcOrd="0" destOrd="0" presId="urn:microsoft.com/office/officeart/2008/layout/VerticalCurvedList"/>
    <dgm:cxn modelId="{99A21531-C5DB-4E53-9530-B395092CEC0B}" type="presParOf" srcId="{B73EBFA2-CAC7-473F-92D8-99D8AC9CCBCC}" destId="{C29D6981-90DE-4005-AABF-8EF358AA6042}" srcOrd="0" destOrd="0" presId="urn:microsoft.com/office/officeart/2008/layout/VerticalCurvedList"/>
    <dgm:cxn modelId="{5018242B-272F-480B-83C7-27001FA5226D}" type="presParOf" srcId="{C29D6981-90DE-4005-AABF-8EF358AA6042}" destId="{A84BAED4-6960-4810-A2F1-1F9CA33E4A39}" srcOrd="0" destOrd="0" presId="urn:microsoft.com/office/officeart/2008/layout/VerticalCurvedList"/>
    <dgm:cxn modelId="{23218216-95EF-4C61-86B7-0FB1B7D25A91}" type="presParOf" srcId="{A84BAED4-6960-4810-A2F1-1F9CA33E4A39}" destId="{DC7BA1E3-D6DC-47A4-AE44-E55D5E6E5A46}" srcOrd="0" destOrd="0" presId="urn:microsoft.com/office/officeart/2008/layout/VerticalCurvedList"/>
    <dgm:cxn modelId="{1D1AB47C-0A96-4053-90A7-5D2C03D210BE}" type="presParOf" srcId="{A84BAED4-6960-4810-A2F1-1F9CA33E4A39}" destId="{4A6196AB-EC41-499F-A04D-E71EE17218E1}" srcOrd="1" destOrd="0" presId="urn:microsoft.com/office/officeart/2008/layout/VerticalCurvedList"/>
    <dgm:cxn modelId="{A60C9B0D-552A-4DF6-8DFB-E54E65842519}" type="presParOf" srcId="{A84BAED4-6960-4810-A2F1-1F9CA33E4A39}" destId="{EAD071DB-AD95-49B8-AC0C-231CD1933033}" srcOrd="2" destOrd="0" presId="urn:microsoft.com/office/officeart/2008/layout/VerticalCurvedList"/>
    <dgm:cxn modelId="{4C6AF5B5-E2B0-4618-84EE-C02D68631AEC}" type="presParOf" srcId="{A84BAED4-6960-4810-A2F1-1F9CA33E4A39}" destId="{8090C5E8-9ED5-43E3-908A-3028EF9E481F}" srcOrd="3" destOrd="0" presId="urn:microsoft.com/office/officeart/2008/layout/VerticalCurvedList"/>
    <dgm:cxn modelId="{CE922D83-A336-41FA-A2AC-F40F9AC29BB5}" type="presParOf" srcId="{C29D6981-90DE-4005-AABF-8EF358AA6042}" destId="{FFF33549-BCD9-4AA3-80AC-A2880121B764}" srcOrd="1" destOrd="0" presId="urn:microsoft.com/office/officeart/2008/layout/VerticalCurvedList"/>
    <dgm:cxn modelId="{51A87BEB-C828-4E94-91E4-79957F80EA72}" type="presParOf" srcId="{C29D6981-90DE-4005-AABF-8EF358AA6042}" destId="{DAAE5AE5-41BD-47FF-8E4A-1CF78B569D02}" srcOrd="2" destOrd="0" presId="urn:microsoft.com/office/officeart/2008/layout/VerticalCurvedList"/>
    <dgm:cxn modelId="{9B24C575-5267-4F3D-A9C8-DDB27EECBDC5}" type="presParOf" srcId="{DAAE5AE5-41BD-47FF-8E4A-1CF78B569D02}" destId="{27218B36-A042-4258-8DC7-3A991A79A685}" srcOrd="0" destOrd="0" presId="urn:microsoft.com/office/officeart/2008/layout/VerticalCurvedList"/>
    <dgm:cxn modelId="{96CA6E43-989E-4688-BC71-70B883809338}" type="presParOf" srcId="{C29D6981-90DE-4005-AABF-8EF358AA6042}" destId="{5F68FB51-BB1A-4EBD-9941-F3CE6C93DC8C}" srcOrd="3" destOrd="0" presId="urn:microsoft.com/office/officeart/2008/layout/VerticalCurvedList"/>
    <dgm:cxn modelId="{A61C475B-8CAB-482B-8250-D893229CE332}" type="presParOf" srcId="{C29D6981-90DE-4005-AABF-8EF358AA6042}" destId="{E8A863E5-6C4A-419A-970F-A0295D76210C}" srcOrd="4" destOrd="0" presId="urn:microsoft.com/office/officeart/2008/layout/VerticalCurvedList"/>
    <dgm:cxn modelId="{E01CD60F-8BD4-4245-8282-3D5858B03077}" type="presParOf" srcId="{E8A863E5-6C4A-419A-970F-A0295D76210C}" destId="{D9BE415B-C39F-488A-A787-646AE47E8174}" srcOrd="0" destOrd="0" presId="urn:microsoft.com/office/officeart/2008/layout/VerticalCurvedList"/>
    <dgm:cxn modelId="{24C0751A-FE27-4464-B962-ACF9E3394AB6}" type="presParOf" srcId="{C29D6981-90DE-4005-AABF-8EF358AA6042}" destId="{10F9B408-5339-45DE-B404-07E57D857003}" srcOrd="5" destOrd="0" presId="urn:microsoft.com/office/officeart/2008/layout/VerticalCurvedList"/>
    <dgm:cxn modelId="{0EC96A9B-EC4A-4B8C-91BB-88A0E348203A}" type="presParOf" srcId="{C29D6981-90DE-4005-AABF-8EF358AA6042}" destId="{DAB413C3-6B38-47A6-9C9C-F72B74D9533D}" srcOrd="6" destOrd="0" presId="urn:microsoft.com/office/officeart/2008/layout/VerticalCurvedList"/>
    <dgm:cxn modelId="{0CD6ABD6-4EDB-4074-95AA-208BF363C1F8}" type="presParOf" srcId="{DAB413C3-6B38-47A6-9C9C-F72B74D9533D}" destId="{469D5BDB-6A57-498C-B392-03D029B3647A}" srcOrd="0" destOrd="0" presId="urn:microsoft.com/office/officeart/2008/layout/VerticalCurvedList"/>
    <dgm:cxn modelId="{313A52E4-339C-47F7-A510-891D2C490AC3}" type="presParOf" srcId="{C29D6981-90DE-4005-AABF-8EF358AA6042}" destId="{1FDE55DD-21C3-4814-B8E1-115F3432991D}" srcOrd="7" destOrd="0" presId="urn:microsoft.com/office/officeart/2008/layout/VerticalCurvedList"/>
    <dgm:cxn modelId="{EFD41E7A-7940-4F20-A22B-F2B24A20DB05}" type="presParOf" srcId="{C29D6981-90DE-4005-AABF-8EF358AA6042}" destId="{088B660F-300E-472F-B086-34CC4B5AEE38}" srcOrd="8" destOrd="0" presId="urn:microsoft.com/office/officeart/2008/layout/VerticalCurvedList"/>
    <dgm:cxn modelId="{99B29811-D4FC-439B-9B7D-C24543D55499}" type="presParOf" srcId="{088B660F-300E-472F-B086-34CC4B5AEE38}" destId="{2DA92282-F132-419A-B56C-46F998A70565}" srcOrd="0" destOrd="0" presId="urn:microsoft.com/office/officeart/2008/layout/VerticalCurvedList"/>
    <dgm:cxn modelId="{877A6131-7E76-4CBF-9801-0F8A48EAE06B}" type="presParOf" srcId="{C29D6981-90DE-4005-AABF-8EF358AA6042}" destId="{18E23D4D-0908-401C-B240-868EBD076717}" srcOrd="9" destOrd="0" presId="urn:microsoft.com/office/officeart/2008/layout/VerticalCurvedList"/>
    <dgm:cxn modelId="{1CC2AD04-A7B0-4585-8B95-59DFB7E66A1D}" type="presParOf" srcId="{C29D6981-90DE-4005-AABF-8EF358AA6042}" destId="{85C791D4-9238-4C8A-9839-3C9B29619BE7}" srcOrd="10" destOrd="0" presId="urn:microsoft.com/office/officeart/2008/layout/VerticalCurvedList"/>
    <dgm:cxn modelId="{46DF3750-B820-4BE3-A6D7-6426EBAF050A}" type="presParOf" srcId="{85C791D4-9238-4C8A-9839-3C9B29619BE7}" destId="{38FF61F5-EB77-495B-AFCA-8C3666E6C012}" srcOrd="0" destOrd="0" presId="urn:microsoft.com/office/officeart/2008/layout/VerticalCurvedList"/>
    <dgm:cxn modelId="{DF09B533-4703-4A74-A295-D82D90BA19FD}" type="presParOf" srcId="{C29D6981-90DE-4005-AABF-8EF358AA6042}" destId="{DA4D67AC-9221-49BF-B60D-F82D0ECB9928}" srcOrd="11" destOrd="0" presId="urn:microsoft.com/office/officeart/2008/layout/VerticalCurvedList"/>
    <dgm:cxn modelId="{12821E19-D3BA-4D6F-8A5C-6F4EBF73B448}" type="presParOf" srcId="{C29D6981-90DE-4005-AABF-8EF358AA6042}" destId="{8D9F72A1-7C53-405C-9BFD-8DD61A24ACDF}" srcOrd="12" destOrd="0" presId="urn:microsoft.com/office/officeart/2008/layout/VerticalCurvedList"/>
    <dgm:cxn modelId="{6250662E-4C89-4E08-B065-27C5381C62B3}" type="presParOf" srcId="{8D9F72A1-7C53-405C-9BFD-8DD61A24ACDF}" destId="{14A1A411-0923-4183-BD71-C4AF41200A9F}" srcOrd="0" destOrd="0" presId="urn:microsoft.com/office/officeart/2008/layout/VerticalCurvedList"/>
    <dgm:cxn modelId="{9F7542E3-9F54-4A81-9D24-A074132CCFB3}" type="presParOf" srcId="{C29D6981-90DE-4005-AABF-8EF358AA6042}" destId="{AC469FE2-52E9-4E58-BD45-E39396E5A364}" srcOrd="13" destOrd="0" presId="urn:microsoft.com/office/officeart/2008/layout/VerticalCurvedList"/>
    <dgm:cxn modelId="{1C927CC5-C70D-459E-B3FA-296A639CB4BB}" type="presParOf" srcId="{C29D6981-90DE-4005-AABF-8EF358AA6042}" destId="{9E84D11A-E6D1-4C75-980B-ADAAFCC593D7}" srcOrd="14" destOrd="0" presId="urn:microsoft.com/office/officeart/2008/layout/VerticalCurvedList"/>
    <dgm:cxn modelId="{5A97AFCD-D980-40ED-B7BC-AD2CBB730B5B}" type="presParOf" srcId="{9E84D11A-E6D1-4C75-980B-ADAAFCC593D7}" destId="{59EC4719-DC82-47BC-979F-7DA684CC14E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CD5B5-805A-49C7-A704-4EB7297ED9A8}">
      <dsp:nvSpPr>
        <dsp:cNvPr id="0" name=""/>
        <dsp:cNvSpPr/>
      </dsp:nvSpPr>
      <dsp:spPr>
        <a:xfrm>
          <a:off x="-4547637" y="-697308"/>
          <a:ext cx="5417342" cy="5417342"/>
        </a:xfrm>
        <a:prstGeom prst="blockArc">
          <a:avLst>
            <a:gd name="adj1" fmla="val 18900000"/>
            <a:gd name="adj2" fmla="val 2700000"/>
            <a:gd name="adj3" fmla="val 399"/>
          </a:avLst>
        </a:prstGeom>
        <a:noFill/>
        <a:ln w="1587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DCA8392-0E8C-49C1-BEE5-F91CB4067A94}">
      <dsp:nvSpPr>
        <dsp:cNvPr id="0" name=""/>
        <dsp:cNvSpPr/>
      </dsp:nvSpPr>
      <dsp:spPr>
        <a:xfrm>
          <a:off x="455546" y="309267"/>
          <a:ext cx="9548318" cy="618856"/>
        </a:xfrm>
        <a:prstGeom prst="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1217" tIns="68580" rIns="68580" bIns="68580" numCol="1" spcCol="1270" anchor="ctr" anchorCtr="0">
          <a:noAutofit/>
        </a:bodyPr>
        <a:lstStyle/>
        <a:p>
          <a:pPr marL="0" lvl="0" indent="0" algn="l" defTabSz="1200150">
            <a:lnSpc>
              <a:spcPct val="90000"/>
            </a:lnSpc>
            <a:spcBef>
              <a:spcPct val="0"/>
            </a:spcBef>
            <a:spcAft>
              <a:spcPct val="35000"/>
            </a:spcAft>
            <a:buNone/>
          </a:pPr>
          <a:r>
            <a:rPr lang="es-ES" sz="2700" kern="1200" dirty="0"/>
            <a:t>Debilidad en el diseño de los protocolos utilizados en las redes</a:t>
          </a:r>
        </a:p>
      </dsp:txBody>
      <dsp:txXfrm>
        <a:off x="455546" y="309267"/>
        <a:ext cx="9548318" cy="618856"/>
      </dsp:txXfrm>
    </dsp:sp>
    <dsp:sp modelId="{06C732FA-7504-4C9D-BB24-34C4E4A812CF}">
      <dsp:nvSpPr>
        <dsp:cNvPr id="0" name=""/>
        <dsp:cNvSpPr/>
      </dsp:nvSpPr>
      <dsp:spPr>
        <a:xfrm>
          <a:off x="68761" y="231910"/>
          <a:ext cx="773570" cy="7735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A05FFE4-C29E-4C70-917B-48A817EE175C}">
      <dsp:nvSpPr>
        <dsp:cNvPr id="0" name=""/>
        <dsp:cNvSpPr/>
      </dsp:nvSpPr>
      <dsp:spPr>
        <a:xfrm>
          <a:off x="810351" y="1237712"/>
          <a:ext cx="9193514" cy="618856"/>
        </a:xfrm>
        <a:prstGeom prst="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1217" tIns="68580" rIns="68580" bIns="68580" numCol="1" spcCol="1270" anchor="ctr" anchorCtr="0">
          <a:noAutofit/>
        </a:bodyPr>
        <a:lstStyle/>
        <a:p>
          <a:pPr marL="0" lvl="0" indent="0" algn="l" defTabSz="1200150">
            <a:lnSpc>
              <a:spcPct val="90000"/>
            </a:lnSpc>
            <a:spcBef>
              <a:spcPct val="0"/>
            </a:spcBef>
            <a:spcAft>
              <a:spcPct val="35000"/>
            </a:spcAft>
            <a:buNone/>
          </a:pPr>
          <a:r>
            <a:rPr lang="es-ES" sz="2700" kern="1200" dirty="0"/>
            <a:t>Errores de programación</a:t>
          </a:r>
        </a:p>
      </dsp:txBody>
      <dsp:txXfrm>
        <a:off x="810351" y="1237712"/>
        <a:ext cx="9193514" cy="618856"/>
      </dsp:txXfrm>
    </dsp:sp>
    <dsp:sp modelId="{86C1383E-8AA3-4ED7-888B-6FC820A8C92E}">
      <dsp:nvSpPr>
        <dsp:cNvPr id="0" name=""/>
        <dsp:cNvSpPr/>
      </dsp:nvSpPr>
      <dsp:spPr>
        <a:xfrm>
          <a:off x="423566" y="1160355"/>
          <a:ext cx="773570" cy="7735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D3F036C-B54D-4463-AC81-AF2395756C41}">
      <dsp:nvSpPr>
        <dsp:cNvPr id="0" name=""/>
        <dsp:cNvSpPr/>
      </dsp:nvSpPr>
      <dsp:spPr>
        <a:xfrm>
          <a:off x="810351" y="2166156"/>
          <a:ext cx="9193514" cy="618856"/>
        </a:xfrm>
        <a:prstGeom prst="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1217" tIns="68580" rIns="68580" bIns="68580" numCol="1" spcCol="1270" anchor="ctr" anchorCtr="0">
          <a:noAutofit/>
        </a:bodyPr>
        <a:lstStyle/>
        <a:p>
          <a:pPr marL="0" lvl="0" indent="0" algn="l" defTabSz="1200150">
            <a:lnSpc>
              <a:spcPct val="90000"/>
            </a:lnSpc>
            <a:spcBef>
              <a:spcPct val="0"/>
            </a:spcBef>
            <a:spcAft>
              <a:spcPct val="35000"/>
            </a:spcAft>
            <a:buNone/>
          </a:pPr>
          <a:r>
            <a:rPr lang="es-ES" sz="2700" kern="1200" dirty="0"/>
            <a:t>Configuración inadecuada de los sistemas informáticos</a:t>
          </a:r>
        </a:p>
      </dsp:txBody>
      <dsp:txXfrm>
        <a:off x="810351" y="2166156"/>
        <a:ext cx="9193514" cy="618856"/>
      </dsp:txXfrm>
    </dsp:sp>
    <dsp:sp modelId="{FBAEF4CC-516A-47A9-9CB2-2CA962CA071F}">
      <dsp:nvSpPr>
        <dsp:cNvPr id="0" name=""/>
        <dsp:cNvSpPr/>
      </dsp:nvSpPr>
      <dsp:spPr>
        <a:xfrm>
          <a:off x="423566" y="2088799"/>
          <a:ext cx="773570" cy="7735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4A72979-7F1F-4299-96E3-F4F1D1DF33B3}">
      <dsp:nvSpPr>
        <dsp:cNvPr id="0" name=""/>
        <dsp:cNvSpPr/>
      </dsp:nvSpPr>
      <dsp:spPr>
        <a:xfrm>
          <a:off x="455546" y="3094601"/>
          <a:ext cx="9548318" cy="618856"/>
        </a:xfrm>
        <a:prstGeom prst="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1217" tIns="68580" rIns="68580" bIns="68580" numCol="1" spcCol="1270" anchor="ctr" anchorCtr="0">
          <a:noAutofit/>
        </a:bodyPr>
        <a:lstStyle/>
        <a:p>
          <a:pPr marL="0" lvl="0" indent="0" algn="l" defTabSz="1200150">
            <a:lnSpc>
              <a:spcPct val="90000"/>
            </a:lnSpc>
            <a:spcBef>
              <a:spcPct val="0"/>
            </a:spcBef>
            <a:spcAft>
              <a:spcPct val="35000"/>
            </a:spcAft>
            <a:buNone/>
          </a:pPr>
          <a:r>
            <a:rPr lang="es-ES" sz="2700" kern="1200" dirty="0"/>
            <a:t>Políticas de seguridad deficientes e inexistentes</a:t>
          </a:r>
        </a:p>
      </dsp:txBody>
      <dsp:txXfrm>
        <a:off x="455546" y="3094601"/>
        <a:ext cx="9548318" cy="618856"/>
      </dsp:txXfrm>
    </dsp:sp>
    <dsp:sp modelId="{5D9ADEFF-B68B-4C9A-BCF7-1E4AF47EB848}">
      <dsp:nvSpPr>
        <dsp:cNvPr id="0" name=""/>
        <dsp:cNvSpPr/>
      </dsp:nvSpPr>
      <dsp:spPr>
        <a:xfrm>
          <a:off x="68761" y="3017244"/>
          <a:ext cx="773570" cy="7735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7BCF5-CF87-4816-8997-A823ED3F0135}">
      <dsp:nvSpPr>
        <dsp:cNvPr id="0" name=""/>
        <dsp:cNvSpPr/>
      </dsp:nvSpPr>
      <dsp:spPr>
        <a:xfrm>
          <a:off x="-5919263" y="-906410"/>
          <a:ext cx="7051251" cy="7051251"/>
        </a:xfrm>
        <a:prstGeom prst="blockArc">
          <a:avLst>
            <a:gd name="adj1" fmla="val 18900000"/>
            <a:gd name="adj2" fmla="val 2700000"/>
            <a:gd name="adj3" fmla="val 306"/>
          </a:avLst>
        </a:prstGeom>
        <a:noFill/>
        <a:ln w="1587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2D3DE19-CE84-46D9-B5FF-BD9968299B97}">
      <dsp:nvSpPr>
        <dsp:cNvPr id="0" name=""/>
        <dsp:cNvSpPr/>
      </dsp:nvSpPr>
      <dsp:spPr>
        <a:xfrm>
          <a:off x="367475" y="238139"/>
          <a:ext cx="9620991" cy="476068"/>
        </a:xfrm>
        <a:prstGeom prst="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7879" tIns="35560" rIns="35560" bIns="35560" numCol="1" spcCol="1270" anchor="ctr" anchorCtr="0">
          <a:noAutofit/>
        </a:bodyPr>
        <a:lstStyle/>
        <a:p>
          <a:pPr marL="0" lvl="0" indent="0" algn="l" defTabSz="622300">
            <a:lnSpc>
              <a:spcPct val="90000"/>
            </a:lnSpc>
            <a:spcBef>
              <a:spcPct val="0"/>
            </a:spcBef>
            <a:spcAft>
              <a:spcPct val="35000"/>
            </a:spcAft>
            <a:buNone/>
          </a:pPr>
          <a:r>
            <a:rPr lang="es-ES" sz="1400" b="1" kern="1200" dirty="0"/>
            <a:t>Definición del alcance y objetivos de las pruebas a realizar</a:t>
          </a:r>
        </a:p>
      </dsp:txBody>
      <dsp:txXfrm>
        <a:off x="367475" y="238139"/>
        <a:ext cx="9620991" cy="476068"/>
      </dsp:txXfrm>
    </dsp:sp>
    <dsp:sp modelId="{A770B1F8-0C05-49C8-B025-1C911BE977B9}">
      <dsp:nvSpPr>
        <dsp:cNvPr id="0" name=""/>
        <dsp:cNvSpPr/>
      </dsp:nvSpPr>
      <dsp:spPr>
        <a:xfrm>
          <a:off x="69933" y="178630"/>
          <a:ext cx="595085" cy="59508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F6ED572-E03B-45E9-8461-F8DE73041B7A}">
      <dsp:nvSpPr>
        <dsp:cNvPr id="0" name=""/>
        <dsp:cNvSpPr/>
      </dsp:nvSpPr>
      <dsp:spPr>
        <a:xfrm>
          <a:off x="798598" y="952661"/>
          <a:ext cx="9189868" cy="476068"/>
        </a:xfrm>
        <a:prstGeom prst="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7879" tIns="35560" rIns="35560" bIns="35560" numCol="1" spcCol="1270" anchor="ctr" anchorCtr="0">
          <a:noAutofit/>
        </a:bodyPr>
        <a:lstStyle/>
        <a:p>
          <a:pPr marL="0" lvl="0" indent="0" algn="l" defTabSz="622300">
            <a:lnSpc>
              <a:spcPct val="90000"/>
            </a:lnSpc>
            <a:spcBef>
              <a:spcPct val="0"/>
            </a:spcBef>
            <a:spcAft>
              <a:spcPct val="35000"/>
            </a:spcAft>
            <a:buNone/>
          </a:pPr>
          <a:r>
            <a:rPr lang="es-ES" sz="1400" b="1" kern="1200" dirty="0"/>
            <a:t>Conocimiento y experiencia del equipo que analiza las vulnerabilidades y realiza las pruebas  de intrusión  en el sistema</a:t>
          </a:r>
        </a:p>
      </dsp:txBody>
      <dsp:txXfrm>
        <a:off x="798598" y="952661"/>
        <a:ext cx="9189868" cy="476068"/>
      </dsp:txXfrm>
    </dsp:sp>
    <dsp:sp modelId="{DB437BA2-C222-4503-A35D-4113223D3B6E}">
      <dsp:nvSpPr>
        <dsp:cNvPr id="0" name=""/>
        <dsp:cNvSpPr/>
      </dsp:nvSpPr>
      <dsp:spPr>
        <a:xfrm>
          <a:off x="501055" y="893152"/>
          <a:ext cx="595085" cy="59508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2D9A27C-FD0E-499D-B7F3-FF339FECCD9E}">
      <dsp:nvSpPr>
        <dsp:cNvPr id="0" name=""/>
        <dsp:cNvSpPr/>
      </dsp:nvSpPr>
      <dsp:spPr>
        <a:xfrm>
          <a:off x="1034852" y="1666659"/>
          <a:ext cx="8953614" cy="476068"/>
        </a:xfrm>
        <a:prstGeom prst="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7879" tIns="35560" rIns="35560" bIns="35560" numCol="1" spcCol="1270" anchor="ctr" anchorCtr="0">
          <a:noAutofit/>
        </a:bodyPr>
        <a:lstStyle/>
        <a:p>
          <a:pPr marL="0" lvl="0" indent="0" algn="l" defTabSz="622300">
            <a:lnSpc>
              <a:spcPct val="90000"/>
            </a:lnSpc>
            <a:spcBef>
              <a:spcPct val="0"/>
            </a:spcBef>
            <a:spcAft>
              <a:spcPct val="35000"/>
            </a:spcAft>
            <a:buNone/>
          </a:pPr>
          <a:r>
            <a:rPr lang="es-ES" sz="1400" b="1" kern="1200" dirty="0"/>
            <a:t>Nivel de automatización de las pruebas realizadas contando con el apoyo de las herramientas y metodologías adecuadas</a:t>
          </a:r>
        </a:p>
      </dsp:txBody>
      <dsp:txXfrm>
        <a:off x="1034852" y="1666659"/>
        <a:ext cx="8953614" cy="476068"/>
      </dsp:txXfrm>
    </dsp:sp>
    <dsp:sp modelId="{B2E74871-93B7-46B9-8EE9-53C833C40470}">
      <dsp:nvSpPr>
        <dsp:cNvPr id="0" name=""/>
        <dsp:cNvSpPr/>
      </dsp:nvSpPr>
      <dsp:spPr>
        <a:xfrm>
          <a:off x="737309" y="1607150"/>
          <a:ext cx="595085" cy="59508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7713BB5-CCFF-4AA8-8AF3-15919E84F4C9}">
      <dsp:nvSpPr>
        <dsp:cNvPr id="0" name=""/>
        <dsp:cNvSpPr/>
      </dsp:nvSpPr>
      <dsp:spPr>
        <a:xfrm>
          <a:off x="1110285" y="2381181"/>
          <a:ext cx="8878181" cy="476068"/>
        </a:xfrm>
        <a:prstGeom prst="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7879" tIns="35560" rIns="35560" bIns="35560" numCol="1" spcCol="1270" anchor="ctr" anchorCtr="0">
          <a:noAutofit/>
        </a:bodyPr>
        <a:lstStyle/>
        <a:p>
          <a:pPr marL="0" lvl="0" indent="0" algn="l" defTabSz="622300">
            <a:lnSpc>
              <a:spcPct val="90000"/>
            </a:lnSpc>
            <a:spcBef>
              <a:spcPct val="0"/>
            </a:spcBef>
            <a:spcAft>
              <a:spcPct val="35000"/>
            </a:spcAft>
            <a:buNone/>
          </a:pPr>
          <a:r>
            <a:rPr lang="es-ES" sz="1400" b="1" kern="1200" dirty="0"/>
            <a:t>Actualización periódica de la base de datos de vulnerabilidades a analizar</a:t>
          </a:r>
        </a:p>
      </dsp:txBody>
      <dsp:txXfrm>
        <a:off x="1110285" y="2381181"/>
        <a:ext cx="8878181" cy="476068"/>
      </dsp:txXfrm>
    </dsp:sp>
    <dsp:sp modelId="{0C39258D-47D6-4E97-BCA5-44FDD0E07AE8}">
      <dsp:nvSpPr>
        <dsp:cNvPr id="0" name=""/>
        <dsp:cNvSpPr/>
      </dsp:nvSpPr>
      <dsp:spPr>
        <a:xfrm>
          <a:off x="812742" y="2321672"/>
          <a:ext cx="595085" cy="59508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88A4B82-2DB0-47A4-922E-11B978F6B214}">
      <dsp:nvSpPr>
        <dsp:cNvPr id="0" name=""/>
        <dsp:cNvSpPr/>
      </dsp:nvSpPr>
      <dsp:spPr>
        <a:xfrm>
          <a:off x="1034852" y="3095703"/>
          <a:ext cx="8953614" cy="476068"/>
        </a:xfrm>
        <a:prstGeom prst="rect">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7879" tIns="35560" rIns="35560" bIns="35560" numCol="1" spcCol="1270" anchor="ctr" anchorCtr="0">
          <a:noAutofit/>
        </a:bodyPr>
        <a:lstStyle/>
        <a:p>
          <a:pPr marL="0" lvl="0" indent="0" algn="l" defTabSz="622300">
            <a:lnSpc>
              <a:spcPct val="90000"/>
            </a:lnSpc>
            <a:spcBef>
              <a:spcPct val="0"/>
            </a:spcBef>
            <a:spcAft>
              <a:spcPct val="35000"/>
            </a:spcAft>
            <a:buNone/>
          </a:pPr>
          <a:r>
            <a:rPr lang="es-ES" sz="1400" b="1" kern="1200" dirty="0"/>
            <a:t>Controlar y limitar los posibles riesgos que se deriven de las pruebas, disminución del rendimiento de los equipos , denegación del servicio, exposición de información sensible.</a:t>
          </a:r>
        </a:p>
      </dsp:txBody>
      <dsp:txXfrm>
        <a:off x="1034852" y="3095703"/>
        <a:ext cx="8953614" cy="476068"/>
      </dsp:txXfrm>
    </dsp:sp>
    <dsp:sp modelId="{E5389C46-FC80-48B2-8DF8-E96D62C97261}">
      <dsp:nvSpPr>
        <dsp:cNvPr id="0" name=""/>
        <dsp:cNvSpPr/>
      </dsp:nvSpPr>
      <dsp:spPr>
        <a:xfrm>
          <a:off x="737309" y="3036194"/>
          <a:ext cx="595085" cy="59508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19BCE0A-BABC-4537-9B58-48AABFBACF1B}">
      <dsp:nvSpPr>
        <dsp:cNvPr id="0" name=""/>
        <dsp:cNvSpPr/>
      </dsp:nvSpPr>
      <dsp:spPr>
        <a:xfrm>
          <a:off x="798598" y="3809701"/>
          <a:ext cx="9189868" cy="476068"/>
        </a:xfrm>
        <a:prstGeom prst="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7879" tIns="35560" rIns="35560" bIns="35560" numCol="1" spcCol="1270" anchor="ctr" anchorCtr="0">
          <a:noAutofit/>
        </a:bodyPr>
        <a:lstStyle/>
        <a:p>
          <a:pPr marL="0" lvl="0" indent="0" algn="l" defTabSz="622300">
            <a:lnSpc>
              <a:spcPct val="90000"/>
            </a:lnSpc>
            <a:spcBef>
              <a:spcPct val="0"/>
            </a:spcBef>
            <a:spcAft>
              <a:spcPct val="35000"/>
            </a:spcAft>
            <a:buNone/>
          </a:pPr>
          <a:r>
            <a:rPr lang="es-ES" sz="1400" b="1" kern="1200" dirty="0"/>
            <a:t>Realización de las pruebas de forma periódica o en momentos puntuales </a:t>
          </a:r>
        </a:p>
      </dsp:txBody>
      <dsp:txXfrm>
        <a:off x="798598" y="3809701"/>
        <a:ext cx="9189868" cy="476068"/>
      </dsp:txXfrm>
    </dsp:sp>
    <dsp:sp modelId="{0B048077-0808-4A83-B069-917DD049B603}">
      <dsp:nvSpPr>
        <dsp:cNvPr id="0" name=""/>
        <dsp:cNvSpPr/>
      </dsp:nvSpPr>
      <dsp:spPr>
        <a:xfrm>
          <a:off x="501055" y="3750192"/>
          <a:ext cx="595085" cy="59508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6AE777E-17B5-4239-AB01-53A4EB7D0DC2}">
      <dsp:nvSpPr>
        <dsp:cNvPr id="0" name=""/>
        <dsp:cNvSpPr/>
      </dsp:nvSpPr>
      <dsp:spPr>
        <a:xfrm>
          <a:off x="367475" y="4524223"/>
          <a:ext cx="9620991" cy="476068"/>
        </a:xfrm>
        <a:prstGeom prst="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7879" tIns="35560" rIns="35560" bIns="35560" numCol="1" spcCol="1270" anchor="ctr" anchorCtr="0">
          <a:noAutofit/>
        </a:bodyPr>
        <a:lstStyle/>
        <a:p>
          <a:pPr marL="0" lvl="0" indent="0" algn="l" defTabSz="622300">
            <a:lnSpc>
              <a:spcPct val="90000"/>
            </a:lnSpc>
            <a:spcBef>
              <a:spcPct val="0"/>
            </a:spcBef>
            <a:spcAft>
              <a:spcPct val="35000"/>
            </a:spcAft>
            <a:buNone/>
          </a:pPr>
          <a:r>
            <a:rPr lang="es-ES" sz="1400" kern="1200" dirty="0"/>
            <a:t>Registrar las puntuaciones  y resultados  obtenidos en las distintas pruebas realizadas </a:t>
          </a:r>
        </a:p>
      </dsp:txBody>
      <dsp:txXfrm>
        <a:off x="367475" y="4524223"/>
        <a:ext cx="9620991" cy="476068"/>
      </dsp:txXfrm>
    </dsp:sp>
    <dsp:sp modelId="{C4D25C4B-DE3C-4530-B570-BF4E0E712D43}">
      <dsp:nvSpPr>
        <dsp:cNvPr id="0" name=""/>
        <dsp:cNvSpPr/>
      </dsp:nvSpPr>
      <dsp:spPr>
        <a:xfrm>
          <a:off x="69933" y="4464714"/>
          <a:ext cx="595085" cy="59508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D942B-1F62-41C4-8568-1C8ECFE0F2F4}">
      <dsp:nvSpPr>
        <dsp:cNvPr id="0" name=""/>
        <dsp:cNvSpPr/>
      </dsp:nvSpPr>
      <dsp:spPr>
        <a:xfrm>
          <a:off x="0" y="194874"/>
          <a:ext cx="10058399" cy="791505"/>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dirty="0"/>
            <a:t>Resumen ejecutivo dirigido a personal no técnico </a:t>
          </a:r>
        </a:p>
      </dsp:txBody>
      <dsp:txXfrm>
        <a:off x="38638" y="233512"/>
        <a:ext cx="9981123" cy="714229"/>
      </dsp:txXfrm>
    </dsp:sp>
    <dsp:sp modelId="{B22CBD52-4BBB-455D-A073-5587828B7411}">
      <dsp:nvSpPr>
        <dsp:cNvPr id="0" name=""/>
        <dsp:cNvSpPr/>
      </dsp:nvSpPr>
      <dsp:spPr>
        <a:xfrm>
          <a:off x="0" y="986379"/>
          <a:ext cx="10058399"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ES" sz="2600" kern="1200" dirty="0"/>
            <a:t>Con una breve descripción de los trabajos realizados y las principales conclusiones y recomendaciones de forma clara y sencilla</a:t>
          </a:r>
        </a:p>
      </dsp:txBody>
      <dsp:txXfrm>
        <a:off x="0" y="986379"/>
        <a:ext cx="10058399" cy="819720"/>
      </dsp:txXfrm>
    </dsp:sp>
    <dsp:sp modelId="{1D1CA192-0CDC-4C4E-8A7F-146CE35B2812}">
      <dsp:nvSpPr>
        <dsp:cNvPr id="0" name=""/>
        <dsp:cNvSpPr/>
      </dsp:nvSpPr>
      <dsp:spPr>
        <a:xfrm>
          <a:off x="0" y="1806099"/>
          <a:ext cx="10058399" cy="791505"/>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dirty="0"/>
            <a:t>Informe técnico detallado </a:t>
          </a:r>
        </a:p>
      </dsp:txBody>
      <dsp:txXfrm>
        <a:off x="38638" y="1844737"/>
        <a:ext cx="9981123" cy="714229"/>
      </dsp:txXfrm>
    </dsp:sp>
    <dsp:sp modelId="{12CCD2FF-22D0-42AF-8D30-AB8F3329B837}">
      <dsp:nvSpPr>
        <dsp:cNvPr id="0" name=""/>
        <dsp:cNvSpPr/>
      </dsp:nvSpPr>
      <dsp:spPr>
        <a:xfrm>
          <a:off x="0" y="2597604"/>
          <a:ext cx="10058399"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ES" sz="2600" kern="1200" dirty="0"/>
            <a:t>Que describa el sistema objeto de estudio y los recursos analizados, todas las pruebas realizadas, las vulnerabilidades que han sido detectadas y las medidas propuestas para remediarlas y mejorar la seguridad del sistema. </a:t>
          </a:r>
        </a:p>
      </dsp:txBody>
      <dsp:txXfrm>
        <a:off x="0" y="2597604"/>
        <a:ext cx="10058399" cy="15369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41C01-7EF4-49A7-B54D-E01A1A6E8A96}">
      <dsp:nvSpPr>
        <dsp:cNvPr id="0" name=""/>
        <dsp:cNvSpPr/>
      </dsp:nvSpPr>
      <dsp:spPr>
        <a:xfrm>
          <a:off x="-5454466" y="-835170"/>
          <a:ext cx="6494589" cy="6494589"/>
        </a:xfrm>
        <a:prstGeom prst="blockArc">
          <a:avLst>
            <a:gd name="adj1" fmla="val 18900000"/>
            <a:gd name="adj2" fmla="val 2700000"/>
            <a:gd name="adj3" fmla="val 333"/>
          </a:avLst>
        </a:prstGeom>
        <a:noFill/>
        <a:ln w="1587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7A7291C-A9F2-4766-8709-9361AD442192}">
      <dsp:nvSpPr>
        <dsp:cNvPr id="0" name=""/>
        <dsp:cNvSpPr/>
      </dsp:nvSpPr>
      <dsp:spPr>
        <a:xfrm>
          <a:off x="454789" y="301419"/>
          <a:ext cx="9536416" cy="603223"/>
        </a:xfrm>
        <a:prstGeom prst="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8809"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Reconocimiento del sistema para averiguar que tipo de información podría obtener un atacante o usuario malicioso</a:t>
          </a:r>
        </a:p>
      </dsp:txBody>
      <dsp:txXfrm>
        <a:off x="454789" y="301419"/>
        <a:ext cx="9536416" cy="603223"/>
      </dsp:txXfrm>
    </dsp:sp>
    <dsp:sp modelId="{75D32FD3-D7A9-492C-935C-E4A3778FA4D7}">
      <dsp:nvSpPr>
        <dsp:cNvPr id="0" name=""/>
        <dsp:cNvSpPr/>
      </dsp:nvSpPr>
      <dsp:spPr>
        <a:xfrm>
          <a:off x="77774" y="226016"/>
          <a:ext cx="754029" cy="75402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CEAA4A9-1C96-43E1-AB72-7BAEDC90F61E}">
      <dsp:nvSpPr>
        <dsp:cNvPr id="0" name=""/>
        <dsp:cNvSpPr/>
      </dsp:nvSpPr>
      <dsp:spPr>
        <a:xfrm>
          <a:off x="887042" y="1205965"/>
          <a:ext cx="9104163" cy="603223"/>
        </a:xfrm>
        <a:prstGeom prst="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8809"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Escaneo propiamente dicho, consistente en la detección y verificación de vulnerabilidades en servidores estándar y en aplicaciones desarrolladas por la propia organización.</a:t>
          </a:r>
        </a:p>
      </dsp:txBody>
      <dsp:txXfrm>
        <a:off x="887042" y="1205965"/>
        <a:ext cx="9104163" cy="603223"/>
      </dsp:txXfrm>
    </dsp:sp>
    <dsp:sp modelId="{574373A9-D268-4BA0-9DEB-F83FB18481FB}">
      <dsp:nvSpPr>
        <dsp:cNvPr id="0" name=""/>
        <dsp:cNvSpPr/>
      </dsp:nvSpPr>
      <dsp:spPr>
        <a:xfrm>
          <a:off x="510027" y="1130562"/>
          <a:ext cx="754029" cy="75402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A5036FD-3090-449A-B512-10BEF9B62E8D}">
      <dsp:nvSpPr>
        <dsp:cNvPr id="0" name=""/>
        <dsp:cNvSpPr/>
      </dsp:nvSpPr>
      <dsp:spPr>
        <a:xfrm>
          <a:off x="1019709" y="2110512"/>
          <a:ext cx="8971496" cy="603223"/>
        </a:xfrm>
        <a:prstGeom prst="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8809"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Penetración: intento de explotación de las vulnerabilidades detectadas.</a:t>
          </a:r>
        </a:p>
      </dsp:txBody>
      <dsp:txXfrm>
        <a:off x="1019709" y="2110512"/>
        <a:ext cx="8971496" cy="603223"/>
      </dsp:txXfrm>
    </dsp:sp>
    <dsp:sp modelId="{9CD48D9D-B78E-4E9A-9DE1-F0E6F84393AF}">
      <dsp:nvSpPr>
        <dsp:cNvPr id="0" name=""/>
        <dsp:cNvSpPr/>
      </dsp:nvSpPr>
      <dsp:spPr>
        <a:xfrm>
          <a:off x="642694" y="2035109"/>
          <a:ext cx="754029" cy="75402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D955AF2-9419-425B-8689-88DEB2440F65}">
      <dsp:nvSpPr>
        <dsp:cNvPr id="0" name=""/>
        <dsp:cNvSpPr/>
      </dsp:nvSpPr>
      <dsp:spPr>
        <a:xfrm>
          <a:off x="887042" y="3015058"/>
          <a:ext cx="9104163" cy="603223"/>
        </a:xfrm>
        <a:prstGeom prst="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8809"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Generación de informes, con el análisis de los resultados  y la presentación de las conclusiones  sobre la seguridad del sistema informático.</a:t>
          </a:r>
        </a:p>
      </dsp:txBody>
      <dsp:txXfrm>
        <a:off x="887042" y="3015058"/>
        <a:ext cx="9104163" cy="603223"/>
      </dsp:txXfrm>
    </dsp:sp>
    <dsp:sp modelId="{A1FC1184-9D75-46C1-BDDA-72F804D0012E}">
      <dsp:nvSpPr>
        <dsp:cNvPr id="0" name=""/>
        <dsp:cNvSpPr/>
      </dsp:nvSpPr>
      <dsp:spPr>
        <a:xfrm>
          <a:off x="510027" y="2939655"/>
          <a:ext cx="754029" cy="75402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B8957C4-C671-4F8A-9047-1E76560B2B92}">
      <dsp:nvSpPr>
        <dsp:cNvPr id="0" name=""/>
        <dsp:cNvSpPr/>
      </dsp:nvSpPr>
      <dsp:spPr>
        <a:xfrm>
          <a:off x="454789" y="3919605"/>
          <a:ext cx="9536416" cy="603223"/>
        </a:xfrm>
        <a:prstGeom prst="rect">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8809"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Limpieza del sistema, para restaurar la situación inicial (si su seguridad ha sido comprometida por la explotación de alguna de las vulnerabilidades detectadas.</a:t>
          </a:r>
        </a:p>
      </dsp:txBody>
      <dsp:txXfrm>
        <a:off x="454789" y="3919605"/>
        <a:ext cx="9536416" cy="603223"/>
      </dsp:txXfrm>
    </dsp:sp>
    <dsp:sp modelId="{E58212AC-668B-40A8-ACA7-170FEFE584A4}">
      <dsp:nvSpPr>
        <dsp:cNvPr id="0" name=""/>
        <dsp:cNvSpPr/>
      </dsp:nvSpPr>
      <dsp:spPr>
        <a:xfrm>
          <a:off x="77774" y="3844202"/>
          <a:ext cx="754029" cy="75402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8D33D-96CA-45CA-B730-F49FDCE3E6ED}">
      <dsp:nvSpPr>
        <dsp:cNvPr id="0" name=""/>
        <dsp:cNvSpPr/>
      </dsp:nvSpPr>
      <dsp:spPr>
        <a:xfrm>
          <a:off x="0" y="412648"/>
          <a:ext cx="10222201"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F4F4B5C-5E19-444A-B2E0-32F10F42C6C5}">
      <dsp:nvSpPr>
        <dsp:cNvPr id="0" name=""/>
        <dsp:cNvSpPr/>
      </dsp:nvSpPr>
      <dsp:spPr>
        <a:xfrm>
          <a:off x="511110" y="58408"/>
          <a:ext cx="7155540" cy="708480"/>
        </a:xfrm>
        <a:prstGeom prst="round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462" tIns="0" rIns="270462" bIns="0" numCol="1" spcCol="1270" anchor="ctr" anchorCtr="0">
          <a:noAutofit/>
        </a:bodyPr>
        <a:lstStyle/>
        <a:p>
          <a:pPr marL="0" lvl="0" indent="0" algn="l" defTabSz="889000">
            <a:lnSpc>
              <a:spcPct val="90000"/>
            </a:lnSpc>
            <a:spcBef>
              <a:spcPct val="0"/>
            </a:spcBef>
            <a:spcAft>
              <a:spcPct val="35000"/>
            </a:spcAft>
            <a:buNone/>
          </a:pPr>
          <a:r>
            <a:rPr lang="es-ES" sz="2000" b="1" kern="1200" dirty="0"/>
            <a:t>Política de contraseñas poco robusta</a:t>
          </a:r>
        </a:p>
      </dsp:txBody>
      <dsp:txXfrm>
        <a:off x="545695" y="92993"/>
        <a:ext cx="7086370" cy="639310"/>
      </dsp:txXfrm>
    </dsp:sp>
    <dsp:sp modelId="{FB5E51A6-9F1E-418C-913D-3E8DE15BEB53}">
      <dsp:nvSpPr>
        <dsp:cNvPr id="0" name=""/>
        <dsp:cNvSpPr/>
      </dsp:nvSpPr>
      <dsp:spPr>
        <a:xfrm>
          <a:off x="0" y="1501288"/>
          <a:ext cx="10222201"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8F359DD-7C9A-4ABE-AA19-4121AAF7DF67}">
      <dsp:nvSpPr>
        <dsp:cNvPr id="0" name=""/>
        <dsp:cNvSpPr/>
      </dsp:nvSpPr>
      <dsp:spPr>
        <a:xfrm>
          <a:off x="511110" y="1147048"/>
          <a:ext cx="7155540" cy="708480"/>
        </a:xfrm>
        <a:prstGeom prst="round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462" tIns="0" rIns="270462" bIns="0" numCol="1" spcCol="1270" anchor="ctr" anchorCtr="0">
          <a:noAutofit/>
        </a:bodyPr>
        <a:lstStyle/>
        <a:p>
          <a:pPr marL="0" lvl="0" indent="0" algn="l" defTabSz="889000">
            <a:lnSpc>
              <a:spcPct val="90000"/>
            </a:lnSpc>
            <a:spcBef>
              <a:spcPct val="0"/>
            </a:spcBef>
            <a:spcAft>
              <a:spcPct val="35000"/>
            </a:spcAft>
            <a:buNone/>
          </a:pPr>
          <a:r>
            <a:rPr lang="es-ES" sz="2000" b="1" kern="1200" dirty="0"/>
            <a:t>Deficiente control de los intentos de acceso al sistema </a:t>
          </a:r>
        </a:p>
      </dsp:txBody>
      <dsp:txXfrm>
        <a:off x="545695" y="1181633"/>
        <a:ext cx="7086370" cy="639310"/>
      </dsp:txXfrm>
    </dsp:sp>
    <dsp:sp modelId="{5C78F33E-4777-4589-830D-111F1500591D}">
      <dsp:nvSpPr>
        <dsp:cNvPr id="0" name=""/>
        <dsp:cNvSpPr/>
      </dsp:nvSpPr>
      <dsp:spPr>
        <a:xfrm>
          <a:off x="0" y="2589928"/>
          <a:ext cx="10222201"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709268F-5D8D-44FE-ABF8-DB5A2000DC15}">
      <dsp:nvSpPr>
        <dsp:cNvPr id="0" name=""/>
        <dsp:cNvSpPr/>
      </dsp:nvSpPr>
      <dsp:spPr>
        <a:xfrm>
          <a:off x="511110" y="2235688"/>
          <a:ext cx="7155540" cy="708480"/>
        </a:xfrm>
        <a:prstGeom prst="round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462" tIns="0" rIns="270462" bIns="0" numCol="1" spcCol="1270" anchor="ctr" anchorCtr="0">
          <a:noAutofit/>
        </a:bodyPr>
        <a:lstStyle/>
        <a:p>
          <a:pPr marL="0" lvl="0" indent="0" algn="l" defTabSz="889000">
            <a:lnSpc>
              <a:spcPct val="90000"/>
            </a:lnSpc>
            <a:spcBef>
              <a:spcPct val="0"/>
            </a:spcBef>
            <a:spcAft>
              <a:spcPct val="35000"/>
            </a:spcAft>
            <a:buNone/>
          </a:pPr>
          <a:r>
            <a:rPr lang="es-ES" sz="2000" b="1" kern="1200" dirty="0"/>
            <a:t>Escaso rigor en el control de acceso a los recursos</a:t>
          </a:r>
        </a:p>
      </dsp:txBody>
      <dsp:txXfrm>
        <a:off x="545695" y="2270273"/>
        <a:ext cx="7086370" cy="639310"/>
      </dsp:txXfrm>
    </dsp:sp>
    <dsp:sp modelId="{3C56462B-D56D-433B-936B-69C11026BC55}">
      <dsp:nvSpPr>
        <dsp:cNvPr id="0" name=""/>
        <dsp:cNvSpPr/>
      </dsp:nvSpPr>
      <dsp:spPr>
        <a:xfrm>
          <a:off x="0" y="3678568"/>
          <a:ext cx="10222201"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C6C2DEC-442C-4ADF-83B7-A940BEC2E7D9}">
      <dsp:nvSpPr>
        <dsp:cNvPr id="0" name=""/>
        <dsp:cNvSpPr/>
      </dsp:nvSpPr>
      <dsp:spPr>
        <a:xfrm>
          <a:off x="511110" y="3324328"/>
          <a:ext cx="7155540" cy="708480"/>
        </a:xfrm>
        <a:prstGeom prst="round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462" tIns="0" rIns="270462" bIns="0" numCol="1" spcCol="1270" anchor="ctr" anchorCtr="0">
          <a:noAutofit/>
        </a:bodyPr>
        <a:lstStyle/>
        <a:p>
          <a:pPr marL="0" lvl="0" indent="0" algn="l" defTabSz="889000">
            <a:lnSpc>
              <a:spcPct val="90000"/>
            </a:lnSpc>
            <a:spcBef>
              <a:spcPct val="0"/>
            </a:spcBef>
            <a:spcAft>
              <a:spcPct val="35000"/>
            </a:spcAft>
            <a:buNone/>
          </a:pPr>
          <a:r>
            <a:rPr lang="es-ES" sz="2000" b="1" kern="1200" dirty="0"/>
            <a:t>Procedimientos inadecuados para la gestión de soportes informáticos o el control de equipos portátiles.</a:t>
          </a:r>
        </a:p>
      </dsp:txBody>
      <dsp:txXfrm>
        <a:off x="545695" y="3358913"/>
        <a:ext cx="7086370" cy="639310"/>
      </dsp:txXfrm>
    </dsp:sp>
    <dsp:sp modelId="{8EDD10DA-BEB6-41F3-94D5-05AE6A380B11}">
      <dsp:nvSpPr>
        <dsp:cNvPr id="0" name=""/>
        <dsp:cNvSpPr/>
      </dsp:nvSpPr>
      <dsp:spPr>
        <a:xfrm>
          <a:off x="0" y="4767208"/>
          <a:ext cx="10222201"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2224A82-8FE4-436E-9139-E6D07903DA5E}">
      <dsp:nvSpPr>
        <dsp:cNvPr id="0" name=""/>
        <dsp:cNvSpPr/>
      </dsp:nvSpPr>
      <dsp:spPr>
        <a:xfrm>
          <a:off x="511110" y="4412968"/>
          <a:ext cx="7155540" cy="708480"/>
        </a:xfrm>
        <a:prstGeom prst="roundRect">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462" tIns="0" rIns="270462" bIns="0" numCol="1" spcCol="1270" anchor="ctr" anchorCtr="0">
          <a:noAutofit/>
        </a:bodyPr>
        <a:lstStyle/>
        <a:p>
          <a:pPr marL="0" lvl="0" indent="0" algn="l" defTabSz="889000">
            <a:lnSpc>
              <a:spcPct val="90000"/>
            </a:lnSpc>
            <a:spcBef>
              <a:spcPct val="0"/>
            </a:spcBef>
            <a:spcAft>
              <a:spcPct val="35000"/>
            </a:spcAft>
            <a:buNone/>
          </a:pPr>
          <a:r>
            <a:rPr lang="es-ES" sz="2000" b="1" kern="1200" dirty="0"/>
            <a:t>Escaso control de las copias generadas  en papel con información sensible.</a:t>
          </a:r>
        </a:p>
      </dsp:txBody>
      <dsp:txXfrm>
        <a:off x="545695" y="4447553"/>
        <a:ext cx="708637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8EA2-E240-4503-B02F-DE59B6C0BC27}">
      <dsp:nvSpPr>
        <dsp:cNvPr id="0" name=""/>
        <dsp:cNvSpPr/>
      </dsp:nvSpPr>
      <dsp:spPr>
        <a:xfrm>
          <a:off x="0" y="385478"/>
          <a:ext cx="10058399"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6E26D35-E6BB-45F7-AC3E-31A586EC41B9}">
      <dsp:nvSpPr>
        <dsp:cNvPr id="0" name=""/>
        <dsp:cNvSpPr/>
      </dsp:nvSpPr>
      <dsp:spPr>
        <a:xfrm>
          <a:off x="502920" y="16478"/>
          <a:ext cx="7040880" cy="738000"/>
        </a:xfrm>
        <a:prstGeom prst="round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s-ES" sz="1800" b="1" kern="1200" dirty="0"/>
            <a:t>Falta de control  de los tratamientos  realizados por terceros</a:t>
          </a:r>
        </a:p>
      </dsp:txBody>
      <dsp:txXfrm>
        <a:off x="538946" y="52504"/>
        <a:ext cx="6968828" cy="665948"/>
      </dsp:txXfrm>
    </dsp:sp>
    <dsp:sp modelId="{BB4EA9E5-A67B-4017-BD13-28E11CC82339}">
      <dsp:nvSpPr>
        <dsp:cNvPr id="0" name=""/>
        <dsp:cNvSpPr/>
      </dsp:nvSpPr>
      <dsp:spPr>
        <a:xfrm>
          <a:off x="0" y="1519478"/>
          <a:ext cx="10058399" cy="630000"/>
        </a:xfrm>
        <a:prstGeom prst="rect">
          <a:avLst/>
        </a:prstGeom>
        <a:solidFill>
          <a:schemeClr val="lt1">
            <a:alpha val="90000"/>
            <a:hueOff val="0"/>
            <a:satOff val="0"/>
            <a:lumOff val="0"/>
            <a:alphaOff val="0"/>
          </a:schemeClr>
        </a:solidFill>
        <a:ln w="12700" cap="flat" cmpd="sng" algn="ctr">
          <a:solidFill>
            <a:schemeClr val="accent4">
              <a:hueOff val="-2594661"/>
              <a:satOff val="-12"/>
              <a:lumOff val="-3627"/>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CFA4E85-D73F-4181-8BE0-7B2E48037202}">
      <dsp:nvSpPr>
        <dsp:cNvPr id="0" name=""/>
        <dsp:cNvSpPr/>
      </dsp:nvSpPr>
      <dsp:spPr>
        <a:xfrm>
          <a:off x="502920" y="1150478"/>
          <a:ext cx="7040880" cy="738000"/>
        </a:xfrm>
        <a:prstGeom prst="roundRect">
          <a:avLst/>
        </a:prstGeom>
        <a:gradFill rotWithShape="0">
          <a:gsLst>
            <a:gs pos="0">
              <a:schemeClr val="accent4">
                <a:hueOff val="-2594661"/>
                <a:satOff val="-12"/>
                <a:lumOff val="-3627"/>
                <a:alphaOff val="0"/>
                <a:shade val="85000"/>
                <a:satMod val="130000"/>
              </a:schemeClr>
            </a:gs>
            <a:gs pos="34000">
              <a:schemeClr val="accent4">
                <a:hueOff val="-2594661"/>
                <a:satOff val="-12"/>
                <a:lumOff val="-3627"/>
                <a:alphaOff val="0"/>
                <a:shade val="87000"/>
                <a:satMod val="125000"/>
              </a:schemeClr>
            </a:gs>
            <a:gs pos="70000">
              <a:schemeClr val="accent4">
                <a:hueOff val="-2594661"/>
                <a:satOff val="-12"/>
                <a:lumOff val="-3627"/>
                <a:alphaOff val="0"/>
                <a:tint val="100000"/>
                <a:shade val="90000"/>
                <a:satMod val="130000"/>
              </a:schemeClr>
            </a:gs>
            <a:gs pos="100000">
              <a:schemeClr val="accent4">
                <a:hueOff val="-2594661"/>
                <a:satOff val="-12"/>
                <a:lumOff val="-362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s-ES" sz="2000" b="1" kern="1200" dirty="0"/>
            <a:t>Deficiente o inexistente limitación del acceso físico a los equipos  mas sensibles , dispositivos de red  y cableado </a:t>
          </a:r>
        </a:p>
      </dsp:txBody>
      <dsp:txXfrm>
        <a:off x="538946" y="1186504"/>
        <a:ext cx="6968828" cy="665948"/>
      </dsp:txXfrm>
    </dsp:sp>
    <dsp:sp modelId="{981315B6-F688-47EC-9424-30A26FAE8A6D}">
      <dsp:nvSpPr>
        <dsp:cNvPr id="0" name=""/>
        <dsp:cNvSpPr/>
      </dsp:nvSpPr>
      <dsp:spPr>
        <a:xfrm>
          <a:off x="0" y="2653478"/>
          <a:ext cx="10058399" cy="630000"/>
        </a:xfrm>
        <a:prstGeom prst="rect">
          <a:avLst/>
        </a:prstGeom>
        <a:solidFill>
          <a:schemeClr val="lt1">
            <a:alpha val="90000"/>
            <a:hueOff val="0"/>
            <a:satOff val="0"/>
            <a:lumOff val="0"/>
            <a:alphaOff val="0"/>
          </a:schemeClr>
        </a:solidFill>
        <a:ln w="12700" cap="flat" cmpd="sng" algn="ctr">
          <a:solidFill>
            <a:schemeClr val="accent4">
              <a:hueOff val="-5189321"/>
              <a:satOff val="-24"/>
              <a:lumOff val="-7255"/>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176AD14-48CD-4E78-9C85-BE849161CDEF}">
      <dsp:nvSpPr>
        <dsp:cNvPr id="0" name=""/>
        <dsp:cNvSpPr/>
      </dsp:nvSpPr>
      <dsp:spPr>
        <a:xfrm>
          <a:off x="502920" y="2284478"/>
          <a:ext cx="7040880" cy="738000"/>
        </a:xfrm>
        <a:prstGeom prst="roundRect">
          <a:avLst/>
        </a:prstGeom>
        <a:gradFill rotWithShape="0">
          <a:gsLst>
            <a:gs pos="0">
              <a:schemeClr val="accent4">
                <a:hueOff val="-5189321"/>
                <a:satOff val="-24"/>
                <a:lumOff val="-7255"/>
                <a:alphaOff val="0"/>
                <a:shade val="85000"/>
                <a:satMod val="130000"/>
              </a:schemeClr>
            </a:gs>
            <a:gs pos="34000">
              <a:schemeClr val="accent4">
                <a:hueOff val="-5189321"/>
                <a:satOff val="-24"/>
                <a:lumOff val="-7255"/>
                <a:alphaOff val="0"/>
                <a:shade val="87000"/>
                <a:satMod val="125000"/>
              </a:schemeClr>
            </a:gs>
            <a:gs pos="70000">
              <a:schemeClr val="accent4">
                <a:hueOff val="-5189321"/>
                <a:satOff val="-24"/>
                <a:lumOff val="-7255"/>
                <a:alphaOff val="0"/>
                <a:tint val="100000"/>
                <a:shade val="90000"/>
                <a:satMod val="130000"/>
              </a:schemeClr>
            </a:gs>
            <a:gs pos="100000">
              <a:schemeClr val="accent4">
                <a:hueOff val="-5189321"/>
                <a:satOff val="-24"/>
                <a:lumOff val="-7255"/>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s-ES" sz="1800" b="1" kern="1200" dirty="0"/>
            <a:t>Instalación de programas poco fiables por parte de los usuarios </a:t>
          </a:r>
        </a:p>
      </dsp:txBody>
      <dsp:txXfrm>
        <a:off x="538946" y="2320504"/>
        <a:ext cx="6968828" cy="665948"/>
      </dsp:txXfrm>
    </dsp:sp>
    <dsp:sp modelId="{167AE23C-07E9-4220-B364-96B3BB8C53C6}">
      <dsp:nvSpPr>
        <dsp:cNvPr id="0" name=""/>
        <dsp:cNvSpPr/>
      </dsp:nvSpPr>
      <dsp:spPr>
        <a:xfrm>
          <a:off x="0" y="3787478"/>
          <a:ext cx="10058399" cy="630000"/>
        </a:xfrm>
        <a:prstGeom prst="rect">
          <a:avLst/>
        </a:prstGeom>
        <a:solidFill>
          <a:schemeClr val="lt1">
            <a:alpha val="90000"/>
            <a:hueOff val="0"/>
            <a:satOff val="0"/>
            <a:lumOff val="0"/>
            <a:alphaOff val="0"/>
          </a:schemeClr>
        </a:solidFill>
        <a:ln w="12700" cap="flat" cmpd="sng" algn="ctr">
          <a:solidFill>
            <a:schemeClr val="accent4">
              <a:hueOff val="-7783982"/>
              <a:satOff val="-37"/>
              <a:lumOff val="-10882"/>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52A66795-D4A9-4F41-89BF-63B1C828DC3A}">
      <dsp:nvSpPr>
        <dsp:cNvPr id="0" name=""/>
        <dsp:cNvSpPr/>
      </dsp:nvSpPr>
      <dsp:spPr>
        <a:xfrm>
          <a:off x="502920" y="3418478"/>
          <a:ext cx="7040880" cy="738000"/>
        </a:xfrm>
        <a:prstGeom prst="roundRect">
          <a:avLst/>
        </a:prstGeom>
        <a:gradFill rotWithShape="0">
          <a:gsLst>
            <a:gs pos="0">
              <a:schemeClr val="accent4">
                <a:hueOff val="-7783982"/>
                <a:satOff val="-37"/>
                <a:lumOff val="-10882"/>
                <a:alphaOff val="0"/>
                <a:shade val="85000"/>
                <a:satMod val="130000"/>
              </a:schemeClr>
            </a:gs>
            <a:gs pos="34000">
              <a:schemeClr val="accent4">
                <a:hueOff val="-7783982"/>
                <a:satOff val="-37"/>
                <a:lumOff val="-10882"/>
                <a:alphaOff val="0"/>
                <a:shade val="87000"/>
                <a:satMod val="125000"/>
              </a:schemeClr>
            </a:gs>
            <a:gs pos="70000">
              <a:schemeClr val="accent4">
                <a:hueOff val="-7783982"/>
                <a:satOff val="-37"/>
                <a:lumOff val="-10882"/>
                <a:alphaOff val="0"/>
                <a:tint val="100000"/>
                <a:shade val="90000"/>
                <a:satMod val="130000"/>
              </a:schemeClr>
            </a:gs>
            <a:gs pos="100000">
              <a:schemeClr val="accent4">
                <a:hueOff val="-7783982"/>
                <a:satOff val="-37"/>
                <a:lumOff val="-1088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s-ES" sz="1800" b="1" kern="1200" dirty="0"/>
            <a:t>Despreocupación por la instalación de parches y de nuevas versiones de software en servidores y otros equipos críticos</a:t>
          </a:r>
        </a:p>
      </dsp:txBody>
      <dsp:txXfrm>
        <a:off x="538946" y="3454504"/>
        <a:ext cx="6968828" cy="665948"/>
      </dsp:txXfrm>
    </dsp:sp>
    <dsp:sp modelId="{0322586B-C19F-4704-B06B-92946546FAEF}">
      <dsp:nvSpPr>
        <dsp:cNvPr id="0" name=""/>
        <dsp:cNvSpPr/>
      </dsp:nvSpPr>
      <dsp:spPr>
        <a:xfrm>
          <a:off x="0" y="4921478"/>
          <a:ext cx="10058399" cy="630000"/>
        </a:xfrm>
        <a:prstGeom prst="rect">
          <a:avLst/>
        </a:prstGeom>
        <a:solidFill>
          <a:schemeClr val="lt1">
            <a:alpha val="90000"/>
            <a:hueOff val="0"/>
            <a:satOff val="0"/>
            <a:lumOff val="0"/>
            <a:alphaOff val="0"/>
          </a:schemeClr>
        </a:solidFill>
        <a:ln w="12700" cap="flat" cmpd="sng" algn="ctr">
          <a:solidFill>
            <a:schemeClr val="accent4">
              <a:hueOff val="-10378642"/>
              <a:satOff val="-49"/>
              <a:lumOff val="-1451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9B8E22CA-1BC4-4524-A7C4-1140B12A83BB}">
      <dsp:nvSpPr>
        <dsp:cNvPr id="0" name=""/>
        <dsp:cNvSpPr/>
      </dsp:nvSpPr>
      <dsp:spPr>
        <a:xfrm>
          <a:off x="502920" y="4552478"/>
          <a:ext cx="7040880" cy="738000"/>
        </a:xfrm>
        <a:prstGeom prst="roundRect">
          <a:avLst/>
        </a:prstGeom>
        <a:gradFill rotWithShape="0">
          <a:gsLst>
            <a:gs pos="0">
              <a:schemeClr val="accent4">
                <a:hueOff val="-10378642"/>
                <a:satOff val="-49"/>
                <a:lumOff val="-14510"/>
                <a:alphaOff val="0"/>
                <a:shade val="85000"/>
                <a:satMod val="130000"/>
              </a:schemeClr>
            </a:gs>
            <a:gs pos="34000">
              <a:schemeClr val="accent4">
                <a:hueOff val="-10378642"/>
                <a:satOff val="-49"/>
                <a:lumOff val="-14510"/>
                <a:alphaOff val="0"/>
                <a:shade val="87000"/>
                <a:satMod val="125000"/>
              </a:schemeClr>
            </a:gs>
            <a:gs pos="70000">
              <a:schemeClr val="accent4">
                <a:hueOff val="-10378642"/>
                <a:satOff val="-49"/>
                <a:lumOff val="-14510"/>
                <a:alphaOff val="0"/>
                <a:tint val="100000"/>
                <a:shade val="90000"/>
                <a:satMod val="130000"/>
              </a:schemeClr>
            </a:gs>
            <a:gs pos="100000">
              <a:schemeClr val="accent4">
                <a:hueOff val="-10378642"/>
                <a:satOff val="-49"/>
                <a:lumOff val="-1451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s-ES" sz="1800" b="1" kern="1200" dirty="0"/>
            <a:t>Escasa protección de equipos portátiles que los usuarios pueden sacar de la red de la organización y que podrían resultar vulnerables  frente a virus , troyanos u otros códigos dañinos</a:t>
          </a:r>
        </a:p>
      </dsp:txBody>
      <dsp:txXfrm>
        <a:off x="538946" y="4588504"/>
        <a:ext cx="696882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43C5B-0E0D-4B6A-A4FE-ED00BF691049}">
      <dsp:nvSpPr>
        <dsp:cNvPr id="0" name=""/>
        <dsp:cNvSpPr/>
      </dsp:nvSpPr>
      <dsp:spPr>
        <a:xfrm>
          <a:off x="0" y="420986"/>
          <a:ext cx="10058399" cy="70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95E7D4B1-6C7E-40A2-970A-A9049AD9EFBA}">
      <dsp:nvSpPr>
        <dsp:cNvPr id="0" name=""/>
        <dsp:cNvSpPr/>
      </dsp:nvSpPr>
      <dsp:spPr>
        <a:xfrm>
          <a:off x="502920" y="7706"/>
          <a:ext cx="7040880" cy="826560"/>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s-ES" sz="2400" b="1" kern="1200" dirty="0"/>
            <a:t>Registros de los servidores  y de los dispositivos  de red sin activar o activados </a:t>
          </a:r>
          <a:endParaRPr lang="es-ES" sz="2400" kern="1200" dirty="0"/>
        </a:p>
      </dsp:txBody>
      <dsp:txXfrm>
        <a:off x="543269" y="48055"/>
        <a:ext cx="6960182" cy="745862"/>
      </dsp:txXfrm>
    </dsp:sp>
    <dsp:sp modelId="{AA231105-DAF9-4CB8-AAED-E02D98F95BA7}">
      <dsp:nvSpPr>
        <dsp:cNvPr id="0" name=""/>
        <dsp:cNvSpPr/>
      </dsp:nvSpPr>
      <dsp:spPr>
        <a:xfrm>
          <a:off x="0" y="1691066"/>
          <a:ext cx="10058399" cy="705600"/>
        </a:xfrm>
        <a:prstGeom prst="rect">
          <a:avLst/>
        </a:prstGeom>
        <a:solidFill>
          <a:schemeClr val="lt1">
            <a:alpha val="90000"/>
            <a:hueOff val="0"/>
            <a:satOff val="0"/>
            <a:lumOff val="0"/>
            <a:alphaOff val="0"/>
          </a:schemeClr>
        </a:solidFill>
        <a:ln w="12700" cap="flat" cmpd="sng" algn="ctr">
          <a:solidFill>
            <a:schemeClr val="accent3">
              <a:hueOff val="3397538"/>
              <a:satOff val="-277"/>
              <a:lumOff val="-719"/>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0DB1E39-CD44-4899-9D02-00856A8188E0}">
      <dsp:nvSpPr>
        <dsp:cNvPr id="0" name=""/>
        <dsp:cNvSpPr/>
      </dsp:nvSpPr>
      <dsp:spPr>
        <a:xfrm>
          <a:off x="502920" y="1277786"/>
          <a:ext cx="7040880" cy="826560"/>
        </a:xfrm>
        <a:prstGeom prst="roundRect">
          <a:avLst/>
        </a:prstGeom>
        <a:gradFill rotWithShape="0">
          <a:gsLst>
            <a:gs pos="0">
              <a:schemeClr val="accent3">
                <a:hueOff val="3397538"/>
                <a:satOff val="-277"/>
                <a:lumOff val="-719"/>
                <a:alphaOff val="0"/>
                <a:shade val="85000"/>
                <a:satMod val="130000"/>
              </a:schemeClr>
            </a:gs>
            <a:gs pos="34000">
              <a:schemeClr val="accent3">
                <a:hueOff val="3397538"/>
                <a:satOff val="-277"/>
                <a:lumOff val="-719"/>
                <a:alphaOff val="0"/>
                <a:shade val="87000"/>
                <a:satMod val="125000"/>
              </a:schemeClr>
            </a:gs>
            <a:gs pos="70000">
              <a:schemeClr val="accent3">
                <a:hueOff val="3397538"/>
                <a:satOff val="-277"/>
                <a:lumOff val="-719"/>
                <a:alphaOff val="0"/>
                <a:tint val="100000"/>
                <a:shade val="90000"/>
                <a:satMod val="130000"/>
              </a:schemeClr>
            </a:gs>
            <a:gs pos="100000">
              <a:schemeClr val="accent3">
                <a:hueOff val="3397538"/>
                <a:satOff val="-277"/>
                <a:lumOff val="-71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s-ES" sz="2400" b="1" kern="1200" dirty="0"/>
            <a:t>Información sensible que se guarda sin cifrar en el sistema</a:t>
          </a:r>
          <a:endParaRPr lang="es-ES" sz="2400" kern="1200" dirty="0"/>
        </a:p>
      </dsp:txBody>
      <dsp:txXfrm>
        <a:off x="543269" y="1318135"/>
        <a:ext cx="6960182" cy="745862"/>
      </dsp:txXfrm>
    </dsp:sp>
    <dsp:sp modelId="{F35B805A-4CA5-4311-A21B-B89DD4D9FC82}">
      <dsp:nvSpPr>
        <dsp:cNvPr id="0" name=""/>
        <dsp:cNvSpPr/>
      </dsp:nvSpPr>
      <dsp:spPr>
        <a:xfrm>
          <a:off x="0" y="2961146"/>
          <a:ext cx="10058399" cy="705600"/>
        </a:xfrm>
        <a:prstGeom prst="rect">
          <a:avLst/>
        </a:prstGeom>
        <a:solidFill>
          <a:schemeClr val="lt1">
            <a:alpha val="90000"/>
            <a:hueOff val="0"/>
            <a:satOff val="0"/>
            <a:lumOff val="0"/>
            <a:alphaOff val="0"/>
          </a:schemeClr>
        </a:solidFill>
        <a:ln w="12700" cap="flat" cmpd="sng" algn="ctr">
          <a:solidFill>
            <a:schemeClr val="accent3">
              <a:hueOff val="6795076"/>
              <a:satOff val="-554"/>
              <a:lumOff val="-1438"/>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B3235B5-C642-4C79-8C7E-0D4DEA226BC7}">
      <dsp:nvSpPr>
        <dsp:cNvPr id="0" name=""/>
        <dsp:cNvSpPr/>
      </dsp:nvSpPr>
      <dsp:spPr>
        <a:xfrm>
          <a:off x="502920" y="2547867"/>
          <a:ext cx="7040880" cy="826560"/>
        </a:xfrm>
        <a:prstGeom prst="roundRect">
          <a:avLst/>
        </a:prstGeom>
        <a:gradFill rotWithShape="0">
          <a:gsLst>
            <a:gs pos="0">
              <a:schemeClr val="accent3">
                <a:hueOff val="6795076"/>
                <a:satOff val="-554"/>
                <a:lumOff val="-1438"/>
                <a:alphaOff val="0"/>
                <a:shade val="85000"/>
                <a:satMod val="130000"/>
              </a:schemeClr>
            </a:gs>
            <a:gs pos="34000">
              <a:schemeClr val="accent3">
                <a:hueOff val="6795076"/>
                <a:satOff val="-554"/>
                <a:lumOff val="-1438"/>
                <a:alphaOff val="0"/>
                <a:shade val="87000"/>
                <a:satMod val="125000"/>
              </a:schemeClr>
            </a:gs>
            <a:gs pos="70000">
              <a:schemeClr val="accent3">
                <a:hueOff val="6795076"/>
                <a:satOff val="-554"/>
                <a:lumOff val="-1438"/>
                <a:alphaOff val="0"/>
                <a:tint val="100000"/>
                <a:shade val="90000"/>
                <a:satMod val="130000"/>
              </a:schemeClr>
            </a:gs>
            <a:gs pos="100000">
              <a:schemeClr val="accent3">
                <a:hueOff val="6795076"/>
                <a:satOff val="-554"/>
                <a:lumOff val="-143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s-ES" sz="2400" kern="1200" dirty="0"/>
            <a:t>Despreocupación por el adecuado almacenamiento de las copias de seguridad </a:t>
          </a:r>
        </a:p>
      </dsp:txBody>
      <dsp:txXfrm>
        <a:off x="543269" y="2588216"/>
        <a:ext cx="6960182" cy="745862"/>
      </dsp:txXfrm>
    </dsp:sp>
    <dsp:sp modelId="{36A12764-ACEB-40E6-9970-38A2572FEF03}">
      <dsp:nvSpPr>
        <dsp:cNvPr id="0" name=""/>
        <dsp:cNvSpPr/>
      </dsp:nvSpPr>
      <dsp:spPr>
        <a:xfrm>
          <a:off x="0" y="4231227"/>
          <a:ext cx="10058399" cy="705600"/>
        </a:xfrm>
        <a:prstGeom prst="rect">
          <a:avLst/>
        </a:prstGeom>
        <a:solidFill>
          <a:schemeClr val="lt1">
            <a:alpha val="90000"/>
            <a:hueOff val="0"/>
            <a:satOff val="0"/>
            <a:lumOff val="0"/>
            <a:alphaOff val="0"/>
          </a:schemeClr>
        </a:solidFill>
        <a:ln w="12700" cap="flat" cmpd="sng" algn="ctr">
          <a:solidFill>
            <a:schemeClr val="accent3">
              <a:hueOff val="10192614"/>
              <a:satOff val="-831"/>
              <a:lumOff val="-2157"/>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7034039-FE3E-44BF-98D9-6D703B5AD529}">
      <dsp:nvSpPr>
        <dsp:cNvPr id="0" name=""/>
        <dsp:cNvSpPr/>
      </dsp:nvSpPr>
      <dsp:spPr>
        <a:xfrm>
          <a:off x="502920" y="3817947"/>
          <a:ext cx="7040880" cy="826560"/>
        </a:xfrm>
        <a:prstGeom prst="roundRect">
          <a:avLst/>
        </a:prstGeom>
        <a:gradFill rotWithShape="0">
          <a:gsLst>
            <a:gs pos="0">
              <a:schemeClr val="accent3">
                <a:hueOff val="10192614"/>
                <a:satOff val="-831"/>
                <a:lumOff val="-2157"/>
                <a:alphaOff val="0"/>
                <a:shade val="85000"/>
                <a:satMod val="130000"/>
              </a:schemeClr>
            </a:gs>
            <a:gs pos="34000">
              <a:schemeClr val="accent3">
                <a:hueOff val="10192614"/>
                <a:satOff val="-831"/>
                <a:lumOff val="-2157"/>
                <a:alphaOff val="0"/>
                <a:shade val="87000"/>
                <a:satMod val="125000"/>
              </a:schemeClr>
            </a:gs>
            <a:gs pos="70000">
              <a:schemeClr val="accent3">
                <a:hueOff val="10192614"/>
                <a:satOff val="-831"/>
                <a:lumOff val="-2157"/>
                <a:alphaOff val="0"/>
                <a:tint val="100000"/>
                <a:shade val="90000"/>
                <a:satMod val="130000"/>
              </a:schemeClr>
            </a:gs>
            <a:gs pos="100000">
              <a:schemeClr val="accent3">
                <a:hueOff val="10192614"/>
                <a:satOff val="-831"/>
                <a:lumOff val="-215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s-ES" sz="2400" kern="1200" dirty="0"/>
            <a:t>Transmisión de ficheros  y mensajes de correo sin cifrar ni autenticar </a:t>
          </a:r>
        </a:p>
      </dsp:txBody>
      <dsp:txXfrm>
        <a:off x="543269" y="3858296"/>
        <a:ext cx="6960182"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CD5B5-805A-49C7-A704-4EB7297ED9A8}">
      <dsp:nvSpPr>
        <dsp:cNvPr id="0" name=""/>
        <dsp:cNvSpPr/>
      </dsp:nvSpPr>
      <dsp:spPr>
        <a:xfrm>
          <a:off x="-5466026" y="-836928"/>
          <a:ext cx="6508322" cy="6508322"/>
        </a:xfrm>
        <a:prstGeom prst="blockArc">
          <a:avLst>
            <a:gd name="adj1" fmla="val 18900000"/>
            <a:gd name="adj2" fmla="val 2700000"/>
            <a:gd name="adj3" fmla="val 332"/>
          </a:avLst>
        </a:prstGeom>
        <a:noFill/>
        <a:ln w="1587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530E7DA-A871-465F-893F-3A97B016CC50}">
      <dsp:nvSpPr>
        <dsp:cNvPr id="0" name=""/>
        <dsp:cNvSpPr/>
      </dsp:nvSpPr>
      <dsp:spPr>
        <a:xfrm>
          <a:off x="455733" y="302057"/>
          <a:ext cx="9535310" cy="604501"/>
        </a:xfrm>
        <a:prstGeom prst="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98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Desconocimiento y falta de sensibilización de los usuarios y de los responsables de informática</a:t>
          </a:r>
        </a:p>
      </dsp:txBody>
      <dsp:txXfrm>
        <a:off x="455733" y="302057"/>
        <a:ext cx="9535310" cy="604501"/>
      </dsp:txXfrm>
    </dsp:sp>
    <dsp:sp modelId="{C5366EE9-8293-4298-9D97-F8E64555BED6}">
      <dsp:nvSpPr>
        <dsp:cNvPr id="0" name=""/>
        <dsp:cNvSpPr/>
      </dsp:nvSpPr>
      <dsp:spPr>
        <a:xfrm>
          <a:off x="77920" y="226494"/>
          <a:ext cx="755627" cy="75562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A4E511A-4CF1-4A1E-9858-AD32F02ADEBF}">
      <dsp:nvSpPr>
        <dsp:cNvPr id="0" name=""/>
        <dsp:cNvSpPr/>
      </dsp:nvSpPr>
      <dsp:spPr>
        <a:xfrm>
          <a:off x="888902" y="1208519"/>
          <a:ext cx="9102142" cy="604501"/>
        </a:xfrm>
        <a:prstGeom prst="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98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Disponibilidad de herramientas que facilitan los ataques</a:t>
          </a:r>
        </a:p>
      </dsp:txBody>
      <dsp:txXfrm>
        <a:off x="888902" y="1208519"/>
        <a:ext cx="9102142" cy="604501"/>
      </dsp:txXfrm>
    </dsp:sp>
    <dsp:sp modelId="{E2F73878-4332-475B-B333-4CD92AD1FA2E}">
      <dsp:nvSpPr>
        <dsp:cNvPr id="0" name=""/>
        <dsp:cNvSpPr/>
      </dsp:nvSpPr>
      <dsp:spPr>
        <a:xfrm>
          <a:off x="511088" y="1132957"/>
          <a:ext cx="755627" cy="75562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5B06178-E82E-41F6-9FEA-A0C93E2CC682}">
      <dsp:nvSpPr>
        <dsp:cNvPr id="0" name=""/>
        <dsp:cNvSpPr/>
      </dsp:nvSpPr>
      <dsp:spPr>
        <a:xfrm>
          <a:off x="1021849" y="2114982"/>
          <a:ext cx="8969194" cy="604501"/>
        </a:xfrm>
        <a:prstGeom prst="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98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Limitación gubernamental al tamaño de las claves criptográficas y a la utilización de este tipo de tecnologías</a:t>
          </a:r>
        </a:p>
      </dsp:txBody>
      <dsp:txXfrm>
        <a:off x="1021849" y="2114982"/>
        <a:ext cx="8969194" cy="604501"/>
      </dsp:txXfrm>
    </dsp:sp>
    <dsp:sp modelId="{7C21DC8D-4F98-4E80-83B9-21E3A30012EB}">
      <dsp:nvSpPr>
        <dsp:cNvPr id="0" name=""/>
        <dsp:cNvSpPr/>
      </dsp:nvSpPr>
      <dsp:spPr>
        <a:xfrm>
          <a:off x="644036" y="2039419"/>
          <a:ext cx="755627" cy="75562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0B26F30-122F-44FB-B734-E9726DFB1329}">
      <dsp:nvSpPr>
        <dsp:cNvPr id="0" name=""/>
        <dsp:cNvSpPr/>
      </dsp:nvSpPr>
      <dsp:spPr>
        <a:xfrm>
          <a:off x="888902" y="3021444"/>
          <a:ext cx="9102142" cy="604501"/>
        </a:xfrm>
        <a:prstGeom prst="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98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Existencias de puertas traseras en los sistemas informáticos</a:t>
          </a:r>
        </a:p>
      </dsp:txBody>
      <dsp:txXfrm>
        <a:off x="888902" y="3021444"/>
        <a:ext cx="9102142" cy="604501"/>
      </dsp:txXfrm>
    </dsp:sp>
    <dsp:sp modelId="{6C92C31E-79C8-4966-B0DD-8E712BD384E3}">
      <dsp:nvSpPr>
        <dsp:cNvPr id="0" name=""/>
        <dsp:cNvSpPr/>
      </dsp:nvSpPr>
      <dsp:spPr>
        <a:xfrm>
          <a:off x="511088" y="2945881"/>
          <a:ext cx="755627" cy="75562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AE237E7-7650-41D5-9B63-4708ECB41E3D}">
      <dsp:nvSpPr>
        <dsp:cNvPr id="0" name=""/>
        <dsp:cNvSpPr/>
      </dsp:nvSpPr>
      <dsp:spPr>
        <a:xfrm>
          <a:off x="455733" y="3927906"/>
          <a:ext cx="9535310" cy="604501"/>
        </a:xfrm>
        <a:prstGeom prst="rect">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98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Descuido de los fabricantes</a:t>
          </a:r>
        </a:p>
      </dsp:txBody>
      <dsp:txXfrm>
        <a:off x="455733" y="3927906"/>
        <a:ext cx="9535310" cy="604501"/>
      </dsp:txXfrm>
    </dsp:sp>
    <dsp:sp modelId="{3375EAE3-A0CE-4B6F-88FB-E35DCE3071A4}">
      <dsp:nvSpPr>
        <dsp:cNvPr id="0" name=""/>
        <dsp:cNvSpPr/>
      </dsp:nvSpPr>
      <dsp:spPr>
        <a:xfrm>
          <a:off x="77920" y="3852344"/>
          <a:ext cx="755627" cy="75562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A2AB2-0ABC-430B-9314-6B27CE0D9580}">
      <dsp:nvSpPr>
        <dsp:cNvPr id="0" name=""/>
        <dsp:cNvSpPr/>
      </dsp:nvSpPr>
      <dsp:spPr>
        <a:xfrm>
          <a:off x="-4815085" y="-737967"/>
          <a:ext cx="5735050" cy="5735050"/>
        </a:xfrm>
        <a:prstGeom prst="blockArc">
          <a:avLst>
            <a:gd name="adj1" fmla="val 18900000"/>
            <a:gd name="adj2" fmla="val 2700000"/>
            <a:gd name="adj3" fmla="val 377"/>
          </a:avLst>
        </a:prstGeom>
        <a:noFill/>
        <a:ln w="1587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15F66DC-1F90-4116-9F62-31F7374A2D5E}">
      <dsp:nvSpPr>
        <dsp:cNvPr id="0" name=""/>
        <dsp:cNvSpPr/>
      </dsp:nvSpPr>
      <dsp:spPr>
        <a:xfrm>
          <a:off x="402568" y="266109"/>
          <a:ext cx="9597563" cy="532559"/>
        </a:xfrm>
        <a:prstGeom prst="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22719" tIns="45720" rIns="45720" bIns="45720" numCol="1" spcCol="1270" anchor="ctr" anchorCtr="0">
          <a:noAutofit/>
        </a:bodyPr>
        <a:lstStyle/>
        <a:p>
          <a:pPr marL="0" lvl="0" indent="0" algn="l" defTabSz="800100">
            <a:lnSpc>
              <a:spcPct val="90000"/>
            </a:lnSpc>
            <a:spcBef>
              <a:spcPct val="0"/>
            </a:spcBef>
            <a:spcAft>
              <a:spcPct val="35000"/>
            </a:spcAft>
            <a:buNone/>
          </a:pPr>
          <a:r>
            <a:rPr lang="es-HN" sz="1800" b="1" kern="1200" dirty="0" err="1"/>
            <a:t>Routers</a:t>
          </a:r>
          <a:r>
            <a:rPr lang="es-HN" sz="1800" b="1" kern="1200" dirty="0"/>
            <a:t> y cable-</a:t>
          </a:r>
          <a:r>
            <a:rPr lang="es-HN" sz="1800" b="1" kern="1200" dirty="0" err="1"/>
            <a:t>modems</a:t>
          </a:r>
          <a:endParaRPr lang="es-HN" sz="1800" b="1" kern="1200" dirty="0"/>
        </a:p>
      </dsp:txBody>
      <dsp:txXfrm>
        <a:off x="402568" y="266109"/>
        <a:ext cx="9597563" cy="532559"/>
      </dsp:txXfrm>
    </dsp:sp>
    <dsp:sp modelId="{5EED2A21-7F62-4DE6-BAC2-794B40302A53}">
      <dsp:nvSpPr>
        <dsp:cNvPr id="0" name=""/>
        <dsp:cNvSpPr/>
      </dsp:nvSpPr>
      <dsp:spPr>
        <a:xfrm>
          <a:off x="69718" y="199539"/>
          <a:ext cx="665699" cy="66569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6E95AC9-49E5-4D7A-A61F-0BD908868380}">
      <dsp:nvSpPr>
        <dsp:cNvPr id="0" name=""/>
        <dsp:cNvSpPr/>
      </dsp:nvSpPr>
      <dsp:spPr>
        <a:xfrm>
          <a:off x="784184" y="1064693"/>
          <a:ext cx="9215947" cy="532559"/>
        </a:xfrm>
        <a:prstGeom prst="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22719" tIns="45720" rIns="45720" bIns="45720" numCol="1" spcCol="1270" anchor="ctr" anchorCtr="0">
          <a:noAutofit/>
        </a:bodyPr>
        <a:lstStyle/>
        <a:p>
          <a:pPr marL="0" lvl="0" indent="0" algn="l" defTabSz="800100">
            <a:lnSpc>
              <a:spcPct val="90000"/>
            </a:lnSpc>
            <a:spcBef>
              <a:spcPct val="0"/>
            </a:spcBef>
            <a:spcAft>
              <a:spcPct val="35000"/>
            </a:spcAft>
            <a:buNone/>
          </a:pPr>
          <a:r>
            <a:rPr lang="es-HN" sz="1800" b="1" kern="1200" dirty="0"/>
            <a:t>Cámaras web y servidores de video</a:t>
          </a:r>
        </a:p>
      </dsp:txBody>
      <dsp:txXfrm>
        <a:off x="784184" y="1064693"/>
        <a:ext cx="9215947" cy="532559"/>
      </dsp:txXfrm>
    </dsp:sp>
    <dsp:sp modelId="{5FD48107-4F9B-43DC-BF0C-D345662FB297}">
      <dsp:nvSpPr>
        <dsp:cNvPr id="0" name=""/>
        <dsp:cNvSpPr/>
      </dsp:nvSpPr>
      <dsp:spPr>
        <a:xfrm>
          <a:off x="451334" y="998123"/>
          <a:ext cx="665699" cy="66569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48835DC-2A51-42E4-8462-2EF70DBC0949}">
      <dsp:nvSpPr>
        <dsp:cNvPr id="0" name=""/>
        <dsp:cNvSpPr/>
      </dsp:nvSpPr>
      <dsp:spPr>
        <a:xfrm>
          <a:off x="901310" y="1863277"/>
          <a:ext cx="9098821" cy="532559"/>
        </a:xfrm>
        <a:prstGeom prst="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22719" tIns="45720" rIns="45720" bIns="45720" numCol="1" spcCol="1270" anchor="ctr" anchorCtr="0">
          <a:noAutofit/>
        </a:bodyPr>
        <a:lstStyle/>
        <a:p>
          <a:pPr marL="0" lvl="0" indent="0" algn="l" defTabSz="800100">
            <a:lnSpc>
              <a:spcPct val="90000"/>
            </a:lnSpc>
            <a:spcBef>
              <a:spcPct val="0"/>
            </a:spcBef>
            <a:spcAft>
              <a:spcPct val="35000"/>
            </a:spcAft>
            <a:buNone/>
          </a:pPr>
          <a:r>
            <a:rPr lang="es-HN" sz="1800" b="1" kern="1200" dirty="0"/>
            <a:t>Vulnerabilidades en otros equipos conectados a una red: Impresoras, escáneres, faxes..</a:t>
          </a:r>
        </a:p>
      </dsp:txBody>
      <dsp:txXfrm>
        <a:off x="901310" y="1863277"/>
        <a:ext cx="9098821" cy="532559"/>
      </dsp:txXfrm>
    </dsp:sp>
    <dsp:sp modelId="{AACDF934-6B01-4F11-AEDD-E20290139DEC}">
      <dsp:nvSpPr>
        <dsp:cNvPr id="0" name=""/>
        <dsp:cNvSpPr/>
      </dsp:nvSpPr>
      <dsp:spPr>
        <a:xfrm>
          <a:off x="568460" y="1796707"/>
          <a:ext cx="665699" cy="66569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EF7B56B-35E5-4D59-8925-B121CA3014C4}">
      <dsp:nvSpPr>
        <dsp:cNvPr id="0" name=""/>
        <dsp:cNvSpPr/>
      </dsp:nvSpPr>
      <dsp:spPr>
        <a:xfrm>
          <a:off x="784184" y="2661861"/>
          <a:ext cx="9215947" cy="532559"/>
        </a:xfrm>
        <a:prstGeom prst="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22719" tIns="45720" rIns="45720" bIns="45720" numCol="1" spcCol="1270" anchor="ctr" anchorCtr="0">
          <a:noAutofit/>
        </a:bodyPr>
        <a:lstStyle/>
        <a:p>
          <a:pPr marL="0" lvl="0" indent="0" algn="l" defTabSz="800100">
            <a:lnSpc>
              <a:spcPct val="90000"/>
            </a:lnSpc>
            <a:spcBef>
              <a:spcPct val="0"/>
            </a:spcBef>
            <a:spcAft>
              <a:spcPct val="35000"/>
            </a:spcAft>
            <a:buNone/>
          </a:pPr>
          <a:r>
            <a:rPr lang="es-HN" sz="1800" b="1" kern="1200" dirty="0"/>
            <a:t>Teléfonos móviles</a:t>
          </a:r>
        </a:p>
      </dsp:txBody>
      <dsp:txXfrm>
        <a:off x="784184" y="2661861"/>
        <a:ext cx="9215947" cy="532559"/>
      </dsp:txXfrm>
    </dsp:sp>
    <dsp:sp modelId="{B985D449-FE54-4502-80B8-403D63C97A43}">
      <dsp:nvSpPr>
        <dsp:cNvPr id="0" name=""/>
        <dsp:cNvSpPr/>
      </dsp:nvSpPr>
      <dsp:spPr>
        <a:xfrm>
          <a:off x="451334" y="2595291"/>
          <a:ext cx="665699" cy="66569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8108E98-38CB-4F06-865A-237091C125CA}">
      <dsp:nvSpPr>
        <dsp:cNvPr id="0" name=""/>
        <dsp:cNvSpPr/>
      </dsp:nvSpPr>
      <dsp:spPr>
        <a:xfrm>
          <a:off x="402568" y="3460445"/>
          <a:ext cx="9597563" cy="532559"/>
        </a:xfrm>
        <a:prstGeom prst="rect">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22719" tIns="45720" rIns="45720" bIns="45720" numCol="1" spcCol="1270" anchor="ctr" anchorCtr="0">
          <a:noAutofit/>
        </a:bodyPr>
        <a:lstStyle/>
        <a:p>
          <a:pPr marL="0" lvl="0" indent="0" algn="l" defTabSz="800100">
            <a:lnSpc>
              <a:spcPct val="90000"/>
            </a:lnSpc>
            <a:spcBef>
              <a:spcPct val="0"/>
            </a:spcBef>
            <a:spcAft>
              <a:spcPct val="35000"/>
            </a:spcAft>
            <a:buNone/>
          </a:pPr>
          <a:r>
            <a:rPr lang="es-HN" sz="1800" b="1" kern="1200" dirty="0"/>
            <a:t>Agendas Electrónicas</a:t>
          </a:r>
        </a:p>
      </dsp:txBody>
      <dsp:txXfrm>
        <a:off x="402568" y="3460445"/>
        <a:ext cx="9597563" cy="532559"/>
      </dsp:txXfrm>
    </dsp:sp>
    <dsp:sp modelId="{7AE50F2E-2353-4B43-90F9-AC3124B6622B}">
      <dsp:nvSpPr>
        <dsp:cNvPr id="0" name=""/>
        <dsp:cNvSpPr/>
      </dsp:nvSpPr>
      <dsp:spPr>
        <a:xfrm>
          <a:off x="69718" y="3393875"/>
          <a:ext cx="665699" cy="66569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74544-28A8-44C8-A114-06A5781693C3}">
      <dsp:nvSpPr>
        <dsp:cNvPr id="0" name=""/>
        <dsp:cNvSpPr/>
      </dsp:nvSpPr>
      <dsp:spPr>
        <a:xfrm>
          <a:off x="0" y="399642"/>
          <a:ext cx="10058399"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AD9524E-C17F-4035-99A5-E1CE04A6A6A6}">
      <dsp:nvSpPr>
        <dsp:cNvPr id="0" name=""/>
        <dsp:cNvSpPr/>
      </dsp:nvSpPr>
      <dsp:spPr>
        <a:xfrm>
          <a:off x="502920" y="74922"/>
          <a:ext cx="7040880" cy="649440"/>
        </a:xfrm>
        <a:prstGeom prst="round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s-ES" sz="2200" kern="1200" dirty="0"/>
            <a:t>Sistemas operativos, servidores y bases de datos</a:t>
          </a:r>
        </a:p>
      </dsp:txBody>
      <dsp:txXfrm>
        <a:off x="534623" y="106625"/>
        <a:ext cx="6977474" cy="586034"/>
      </dsp:txXfrm>
    </dsp:sp>
    <dsp:sp modelId="{9C55F817-0A82-47C1-8129-DA95B1FC016B}">
      <dsp:nvSpPr>
        <dsp:cNvPr id="0" name=""/>
        <dsp:cNvSpPr/>
      </dsp:nvSpPr>
      <dsp:spPr>
        <a:xfrm>
          <a:off x="0" y="1397562"/>
          <a:ext cx="10058399"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94A761-3091-4398-A6C8-5CFF0BEF35FD}">
      <dsp:nvSpPr>
        <dsp:cNvPr id="0" name=""/>
        <dsp:cNvSpPr/>
      </dsp:nvSpPr>
      <dsp:spPr>
        <a:xfrm>
          <a:off x="502920" y="1072842"/>
          <a:ext cx="7040880" cy="649440"/>
        </a:xfrm>
        <a:prstGeom prst="round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s-ES" sz="2200" kern="1200" dirty="0"/>
            <a:t>Navegadores</a:t>
          </a:r>
        </a:p>
      </dsp:txBody>
      <dsp:txXfrm>
        <a:off x="534623" y="1104545"/>
        <a:ext cx="6977474" cy="586034"/>
      </dsp:txXfrm>
    </dsp:sp>
    <dsp:sp modelId="{78AF7F13-D19A-4827-9C45-D29C01EF9E78}">
      <dsp:nvSpPr>
        <dsp:cNvPr id="0" name=""/>
        <dsp:cNvSpPr/>
      </dsp:nvSpPr>
      <dsp:spPr>
        <a:xfrm>
          <a:off x="0" y="2395482"/>
          <a:ext cx="10058399"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9C81F4B-CA07-448E-8BD3-656452F889B2}">
      <dsp:nvSpPr>
        <dsp:cNvPr id="0" name=""/>
        <dsp:cNvSpPr/>
      </dsp:nvSpPr>
      <dsp:spPr>
        <a:xfrm>
          <a:off x="502920" y="2070762"/>
          <a:ext cx="7040880" cy="649440"/>
        </a:xfrm>
        <a:prstGeom prst="round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s-ES" sz="2200" kern="1200" dirty="0"/>
            <a:t>Aplicaciones Ofimáticas como Word o Excel</a:t>
          </a:r>
        </a:p>
      </dsp:txBody>
      <dsp:txXfrm>
        <a:off x="534623" y="2102465"/>
        <a:ext cx="6977474" cy="586034"/>
      </dsp:txXfrm>
    </dsp:sp>
    <dsp:sp modelId="{F56D2166-923D-4F8C-998C-FBF946DC0C25}">
      <dsp:nvSpPr>
        <dsp:cNvPr id="0" name=""/>
        <dsp:cNvSpPr/>
      </dsp:nvSpPr>
      <dsp:spPr>
        <a:xfrm>
          <a:off x="0" y="3393402"/>
          <a:ext cx="10058399"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42B567-A2F2-4574-9ABD-2286785BE74B}">
      <dsp:nvSpPr>
        <dsp:cNvPr id="0" name=""/>
        <dsp:cNvSpPr/>
      </dsp:nvSpPr>
      <dsp:spPr>
        <a:xfrm>
          <a:off x="502920" y="3068682"/>
          <a:ext cx="7040880" cy="649440"/>
        </a:xfrm>
        <a:prstGeom prst="round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s-ES" sz="2200" kern="1200" dirty="0"/>
            <a:t>Otras utilidades y aplicaciones Informáticas</a:t>
          </a:r>
        </a:p>
      </dsp:txBody>
      <dsp:txXfrm>
        <a:off x="534623" y="3100385"/>
        <a:ext cx="6977474"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2B140-A8CF-4B44-8D9A-4BE9A346D779}">
      <dsp:nvSpPr>
        <dsp:cNvPr id="0" name=""/>
        <dsp:cNvSpPr/>
      </dsp:nvSpPr>
      <dsp:spPr>
        <a:xfrm>
          <a:off x="1166003" y="29"/>
          <a:ext cx="7169556" cy="651777"/>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b" anchorCtr="0">
          <a:noAutofit/>
        </a:bodyPr>
        <a:lstStyle/>
        <a:p>
          <a:pPr marL="0" lvl="0" indent="0" algn="l" defTabSz="1333500">
            <a:lnSpc>
              <a:spcPct val="90000"/>
            </a:lnSpc>
            <a:spcBef>
              <a:spcPct val="0"/>
            </a:spcBef>
            <a:spcAft>
              <a:spcPct val="35000"/>
            </a:spcAft>
            <a:buNone/>
          </a:pPr>
          <a:r>
            <a:rPr lang="es-ES" sz="3000" kern="1200" dirty="0"/>
            <a:t>1.</a:t>
          </a:r>
        </a:p>
      </dsp:txBody>
      <dsp:txXfrm>
        <a:off x="1166003" y="29"/>
        <a:ext cx="7169556" cy="651777"/>
      </dsp:txXfrm>
    </dsp:sp>
    <dsp:sp modelId="{2DEDAB9D-9742-46ED-A7FF-1BECCEB57F5B}">
      <dsp:nvSpPr>
        <dsp:cNvPr id="0" name=""/>
        <dsp:cNvSpPr/>
      </dsp:nvSpPr>
      <dsp:spPr>
        <a:xfrm>
          <a:off x="1166003" y="651807"/>
          <a:ext cx="1677676" cy="1327695"/>
        </a:xfrm>
        <a:prstGeom prst="chevron">
          <a:avLst>
            <a:gd name="adj" fmla="val 7061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9D74DA2-9467-473B-89BC-30D8C90B7DDC}">
      <dsp:nvSpPr>
        <dsp:cNvPr id="0" name=""/>
        <dsp:cNvSpPr/>
      </dsp:nvSpPr>
      <dsp:spPr>
        <a:xfrm>
          <a:off x="2173724" y="651807"/>
          <a:ext cx="1677676" cy="1327695"/>
        </a:xfrm>
        <a:prstGeom prst="chevron">
          <a:avLst>
            <a:gd name="adj" fmla="val 7061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81F7D69-3EE5-499C-B29C-3EE0A01499BC}">
      <dsp:nvSpPr>
        <dsp:cNvPr id="0" name=""/>
        <dsp:cNvSpPr/>
      </dsp:nvSpPr>
      <dsp:spPr>
        <a:xfrm>
          <a:off x="3182242" y="651807"/>
          <a:ext cx="1677676" cy="1327695"/>
        </a:xfrm>
        <a:prstGeom prst="chevron">
          <a:avLst>
            <a:gd name="adj" fmla="val 7061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A69800-0407-46FF-8B28-3045B2EFAB07}">
      <dsp:nvSpPr>
        <dsp:cNvPr id="0" name=""/>
        <dsp:cNvSpPr/>
      </dsp:nvSpPr>
      <dsp:spPr>
        <a:xfrm>
          <a:off x="4189963" y="651807"/>
          <a:ext cx="1677676" cy="1327695"/>
        </a:xfrm>
        <a:prstGeom prst="chevron">
          <a:avLst>
            <a:gd name="adj" fmla="val 7061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68F51F8-7EA3-4DB8-B99A-7359F696E689}">
      <dsp:nvSpPr>
        <dsp:cNvPr id="0" name=""/>
        <dsp:cNvSpPr/>
      </dsp:nvSpPr>
      <dsp:spPr>
        <a:xfrm>
          <a:off x="5198481" y="651807"/>
          <a:ext cx="1677676" cy="1327695"/>
        </a:xfrm>
        <a:prstGeom prst="chevron">
          <a:avLst>
            <a:gd name="adj" fmla="val 70610"/>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A170900-3C23-4177-92D8-C79CC1857A39}">
      <dsp:nvSpPr>
        <dsp:cNvPr id="0" name=""/>
        <dsp:cNvSpPr/>
      </dsp:nvSpPr>
      <dsp:spPr>
        <a:xfrm>
          <a:off x="6206202" y="651807"/>
          <a:ext cx="1677676" cy="1327695"/>
        </a:xfrm>
        <a:prstGeom prst="chevron">
          <a:avLst>
            <a:gd name="adj" fmla="val 7061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EA9E98B-4ECD-412E-B818-B18972C7B7CB}">
      <dsp:nvSpPr>
        <dsp:cNvPr id="0" name=""/>
        <dsp:cNvSpPr/>
      </dsp:nvSpPr>
      <dsp:spPr>
        <a:xfrm>
          <a:off x="7214719" y="651807"/>
          <a:ext cx="1677676" cy="1327695"/>
        </a:xfrm>
        <a:prstGeom prst="chevron">
          <a:avLst>
            <a:gd name="adj" fmla="val 7061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8F0791-5452-4507-BE1B-318A98174883}">
      <dsp:nvSpPr>
        <dsp:cNvPr id="0" name=""/>
        <dsp:cNvSpPr/>
      </dsp:nvSpPr>
      <dsp:spPr>
        <a:xfrm>
          <a:off x="1166003" y="784576"/>
          <a:ext cx="7262761" cy="106215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1333500">
            <a:lnSpc>
              <a:spcPct val="90000"/>
            </a:lnSpc>
            <a:spcBef>
              <a:spcPct val="0"/>
            </a:spcBef>
            <a:spcAft>
              <a:spcPct val="35000"/>
            </a:spcAft>
            <a:buNone/>
          </a:pPr>
          <a:r>
            <a:rPr lang="es-ES" sz="3000" kern="1200" dirty="0"/>
            <a:t>Análisis y evaluación de vulnerabilidades</a:t>
          </a:r>
        </a:p>
      </dsp:txBody>
      <dsp:txXfrm>
        <a:off x="1166003" y="784576"/>
        <a:ext cx="7262761" cy="1062156"/>
      </dsp:txXfrm>
    </dsp:sp>
    <dsp:sp modelId="{9BBA78A3-132A-4D66-9E66-6AD7BA29A76F}">
      <dsp:nvSpPr>
        <dsp:cNvPr id="0" name=""/>
        <dsp:cNvSpPr/>
      </dsp:nvSpPr>
      <dsp:spPr>
        <a:xfrm>
          <a:off x="1166003" y="2043222"/>
          <a:ext cx="7169556" cy="651777"/>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b" anchorCtr="0">
          <a:noAutofit/>
        </a:bodyPr>
        <a:lstStyle/>
        <a:p>
          <a:pPr marL="0" lvl="0" indent="0" algn="l" defTabSz="1333500">
            <a:lnSpc>
              <a:spcPct val="90000"/>
            </a:lnSpc>
            <a:spcBef>
              <a:spcPct val="0"/>
            </a:spcBef>
            <a:spcAft>
              <a:spcPct val="35000"/>
            </a:spcAft>
            <a:buNone/>
          </a:pPr>
          <a:r>
            <a:rPr lang="es-ES" sz="3000" kern="1200" dirty="0"/>
            <a:t>2. </a:t>
          </a:r>
        </a:p>
      </dsp:txBody>
      <dsp:txXfrm>
        <a:off x="1166003" y="2043222"/>
        <a:ext cx="7169556" cy="651777"/>
      </dsp:txXfrm>
    </dsp:sp>
    <dsp:sp modelId="{3595F6D2-CD4D-401D-9486-5710A651132B}">
      <dsp:nvSpPr>
        <dsp:cNvPr id="0" name=""/>
        <dsp:cNvSpPr/>
      </dsp:nvSpPr>
      <dsp:spPr>
        <a:xfrm>
          <a:off x="1166003" y="2695000"/>
          <a:ext cx="1677676" cy="1327695"/>
        </a:xfrm>
        <a:prstGeom prst="chevron">
          <a:avLst>
            <a:gd name="adj" fmla="val 7061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4B5891D-47B8-4FA6-A38D-7A64D5EF2DB1}">
      <dsp:nvSpPr>
        <dsp:cNvPr id="0" name=""/>
        <dsp:cNvSpPr/>
      </dsp:nvSpPr>
      <dsp:spPr>
        <a:xfrm>
          <a:off x="2173724" y="2695000"/>
          <a:ext cx="1677676" cy="1327695"/>
        </a:xfrm>
        <a:prstGeom prst="chevron">
          <a:avLst>
            <a:gd name="adj" fmla="val 7061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C2A7189-8C9D-452E-B777-4DA09D322081}">
      <dsp:nvSpPr>
        <dsp:cNvPr id="0" name=""/>
        <dsp:cNvSpPr/>
      </dsp:nvSpPr>
      <dsp:spPr>
        <a:xfrm>
          <a:off x="3182242" y="2695000"/>
          <a:ext cx="1677676" cy="1327695"/>
        </a:xfrm>
        <a:prstGeom prst="chevron">
          <a:avLst>
            <a:gd name="adj" fmla="val 70610"/>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4F04A54-742E-40DA-9127-A3A794E472AF}">
      <dsp:nvSpPr>
        <dsp:cNvPr id="0" name=""/>
        <dsp:cNvSpPr/>
      </dsp:nvSpPr>
      <dsp:spPr>
        <a:xfrm>
          <a:off x="4189963" y="2695000"/>
          <a:ext cx="1677676" cy="1327695"/>
        </a:xfrm>
        <a:prstGeom prst="chevron">
          <a:avLst>
            <a:gd name="adj" fmla="val 7061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7D9B2FA-960D-4A1A-8BDA-A5FD9D13AF19}">
      <dsp:nvSpPr>
        <dsp:cNvPr id="0" name=""/>
        <dsp:cNvSpPr/>
      </dsp:nvSpPr>
      <dsp:spPr>
        <a:xfrm>
          <a:off x="5198481" y="2695000"/>
          <a:ext cx="1677676" cy="1327695"/>
        </a:xfrm>
        <a:prstGeom prst="chevron">
          <a:avLst>
            <a:gd name="adj" fmla="val 7061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291C28D-40C6-44BE-93E4-CBF1196888AA}">
      <dsp:nvSpPr>
        <dsp:cNvPr id="0" name=""/>
        <dsp:cNvSpPr/>
      </dsp:nvSpPr>
      <dsp:spPr>
        <a:xfrm>
          <a:off x="6206202" y="2695000"/>
          <a:ext cx="1677676" cy="1327695"/>
        </a:xfrm>
        <a:prstGeom prst="chevron">
          <a:avLst>
            <a:gd name="adj" fmla="val 7061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A31983A-DB01-4B56-B986-08A2EF59CC85}">
      <dsp:nvSpPr>
        <dsp:cNvPr id="0" name=""/>
        <dsp:cNvSpPr/>
      </dsp:nvSpPr>
      <dsp:spPr>
        <a:xfrm>
          <a:off x="7214719" y="2695000"/>
          <a:ext cx="1677676" cy="1327695"/>
        </a:xfrm>
        <a:prstGeom prst="chevron">
          <a:avLst>
            <a:gd name="adj" fmla="val 7061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1DCC2C4-9491-423B-B146-75BCC87D1126}">
      <dsp:nvSpPr>
        <dsp:cNvPr id="0" name=""/>
        <dsp:cNvSpPr/>
      </dsp:nvSpPr>
      <dsp:spPr>
        <a:xfrm>
          <a:off x="1102236" y="2827769"/>
          <a:ext cx="7262761" cy="106215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1333500">
            <a:lnSpc>
              <a:spcPct val="90000"/>
            </a:lnSpc>
            <a:spcBef>
              <a:spcPct val="0"/>
            </a:spcBef>
            <a:spcAft>
              <a:spcPct val="35000"/>
            </a:spcAft>
            <a:buNone/>
          </a:pPr>
          <a:r>
            <a:rPr lang="es-ES" sz="3000" kern="1200" dirty="0"/>
            <a:t>Ejecución de </a:t>
          </a:r>
          <a:r>
            <a:rPr lang="es-ES" sz="3000" kern="1200" dirty="0" err="1"/>
            <a:t>tests</a:t>
          </a:r>
          <a:r>
            <a:rPr lang="es-ES" sz="3000" kern="1200" dirty="0"/>
            <a:t> de penetración en el sistema</a:t>
          </a:r>
        </a:p>
      </dsp:txBody>
      <dsp:txXfrm>
        <a:off x="1102236" y="2827769"/>
        <a:ext cx="7262761" cy="10621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196AB-EC41-499F-A04D-E71EE17218E1}">
      <dsp:nvSpPr>
        <dsp:cNvPr id="0" name=""/>
        <dsp:cNvSpPr/>
      </dsp:nvSpPr>
      <dsp:spPr>
        <a:xfrm>
          <a:off x="-4908966" y="-752485"/>
          <a:ext cx="5848493" cy="5848493"/>
        </a:xfrm>
        <a:prstGeom prst="blockArc">
          <a:avLst>
            <a:gd name="adj1" fmla="val 18900000"/>
            <a:gd name="adj2" fmla="val 2700000"/>
            <a:gd name="adj3" fmla="val 369"/>
          </a:avLst>
        </a:prstGeom>
        <a:noFill/>
        <a:ln w="1587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FF33549-BCD9-4AA3-80AC-A2880121B764}">
      <dsp:nvSpPr>
        <dsp:cNvPr id="0" name=""/>
        <dsp:cNvSpPr/>
      </dsp:nvSpPr>
      <dsp:spPr>
        <a:xfrm>
          <a:off x="304698" y="197456"/>
          <a:ext cx="9695715" cy="39473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3324" tIns="50800" rIns="50800" bIns="50800" numCol="1" spcCol="1270" anchor="ctr" anchorCtr="0">
          <a:noAutofit/>
        </a:bodyPr>
        <a:lstStyle/>
        <a:p>
          <a:pPr marL="0" lvl="0" indent="0" algn="l" defTabSz="889000">
            <a:lnSpc>
              <a:spcPct val="90000"/>
            </a:lnSpc>
            <a:spcBef>
              <a:spcPct val="0"/>
            </a:spcBef>
            <a:spcAft>
              <a:spcPct val="35000"/>
            </a:spcAft>
            <a:buNone/>
          </a:pPr>
          <a:r>
            <a:rPr lang="es-ES" sz="2000" b="1" kern="1200" dirty="0"/>
            <a:t>Parches del sistema operativo</a:t>
          </a:r>
        </a:p>
      </dsp:txBody>
      <dsp:txXfrm>
        <a:off x="304698" y="197456"/>
        <a:ext cx="9695715" cy="394739"/>
      </dsp:txXfrm>
    </dsp:sp>
    <dsp:sp modelId="{27218B36-A042-4258-8DC7-3A991A79A685}">
      <dsp:nvSpPr>
        <dsp:cNvPr id="0" name=""/>
        <dsp:cNvSpPr/>
      </dsp:nvSpPr>
      <dsp:spPr>
        <a:xfrm>
          <a:off x="57986" y="148114"/>
          <a:ext cx="493424" cy="49342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F68FB51-BB1A-4EBD-9941-F3CE6C93DC8C}">
      <dsp:nvSpPr>
        <dsp:cNvPr id="0" name=""/>
        <dsp:cNvSpPr/>
      </dsp:nvSpPr>
      <dsp:spPr>
        <a:xfrm>
          <a:off x="662169" y="789912"/>
          <a:ext cx="9338244" cy="394739"/>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3324" tIns="50800" rIns="50800" bIns="50800" numCol="1" spcCol="1270" anchor="ctr" anchorCtr="0">
          <a:noAutofit/>
        </a:bodyPr>
        <a:lstStyle/>
        <a:p>
          <a:pPr marL="0" lvl="0" indent="0" algn="l" defTabSz="889000">
            <a:lnSpc>
              <a:spcPct val="90000"/>
            </a:lnSpc>
            <a:spcBef>
              <a:spcPct val="0"/>
            </a:spcBef>
            <a:spcAft>
              <a:spcPct val="35000"/>
            </a:spcAft>
            <a:buNone/>
          </a:pPr>
          <a:r>
            <a:rPr lang="es-ES" sz="2000" b="1" kern="1200" dirty="0"/>
            <a:t>Seguridad del sistema de ficheros</a:t>
          </a:r>
        </a:p>
      </dsp:txBody>
      <dsp:txXfrm>
        <a:off x="662169" y="789912"/>
        <a:ext cx="9338244" cy="394739"/>
      </dsp:txXfrm>
    </dsp:sp>
    <dsp:sp modelId="{D9BE415B-C39F-488A-A787-646AE47E8174}">
      <dsp:nvSpPr>
        <dsp:cNvPr id="0" name=""/>
        <dsp:cNvSpPr/>
      </dsp:nvSpPr>
      <dsp:spPr>
        <a:xfrm>
          <a:off x="415457" y="740570"/>
          <a:ext cx="493424" cy="49342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0F9B408-5339-45DE-B404-07E57D857003}">
      <dsp:nvSpPr>
        <dsp:cNvPr id="0" name=""/>
        <dsp:cNvSpPr/>
      </dsp:nvSpPr>
      <dsp:spPr>
        <a:xfrm>
          <a:off x="858062" y="1381934"/>
          <a:ext cx="9142351" cy="394739"/>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3324" tIns="50800" rIns="50800" bIns="50800" numCol="1" spcCol="1270" anchor="ctr" anchorCtr="0">
          <a:noAutofit/>
        </a:bodyPr>
        <a:lstStyle/>
        <a:p>
          <a:pPr marL="0" lvl="0" indent="0" algn="l" defTabSz="889000">
            <a:lnSpc>
              <a:spcPct val="90000"/>
            </a:lnSpc>
            <a:spcBef>
              <a:spcPct val="0"/>
            </a:spcBef>
            <a:spcAft>
              <a:spcPct val="35000"/>
            </a:spcAft>
            <a:buNone/>
          </a:pPr>
          <a:r>
            <a:rPr lang="es-ES" sz="2000" b="1" kern="1200" dirty="0"/>
            <a:t>Cuentas de usuarios</a:t>
          </a:r>
        </a:p>
      </dsp:txBody>
      <dsp:txXfrm>
        <a:off x="858062" y="1381934"/>
        <a:ext cx="9142351" cy="394739"/>
      </dsp:txXfrm>
    </dsp:sp>
    <dsp:sp modelId="{469D5BDB-6A57-498C-B392-03D029B3647A}">
      <dsp:nvSpPr>
        <dsp:cNvPr id="0" name=""/>
        <dsp:cNvSpPr/>
      </dsp:nvSpPr>
      <dsp:spPr>
        <a:xfrm>
          <a:off x="611350" y="1332592"/>
          <a:ext cx="493424" cy="493424"/>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FDE55DD-21C3-4814-B8E1-115F3432991D}">
      <dsp:nvSpPr>
        <dsp:cNvPr id="0" name=""/>
        <dsp:cNvSpPr/>
      </dsp:nvSpPr>
      <dsp:spPr>
        <a:xfrm>
          <a:off x="920609" y="1974391"/>
          <a:ext cx="9079804" cy="394739"/>
        </a:xfrm>
        <a:prstGeom prst="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3324" tIns="50800" rIns="50800" bIns="50800" numCol="1" spcCol="1270" anchor="ctr" anchorCtr="0">
          <a:noAutofit/>
        </a:bodyPr>
        <a:lstStyle/>
        <a:p>
          <a:pPr marL="0" lvl="0" indent="0" algn="l" defTabSz="889000">
            <a:lnSpc>
              <a:spcPct val="90000"/>
            </a:lnSpc>
            <a:spcBef>
              <a:spcPct val="0"/>
            </a:spcBef>
            <a:spcAft>
              <a:spcPct val="35000"/>
            </a:spcAft>
            <a:buNone/>
          </a:pPr>
          <a:r>
            <a:rPr lang="es-ES" sz="2000" b="1" kern="1200" dirty="0"/>
            <a:t>Servicios y aplicaciones instaladas</a:t>
          </a:r>
        </a:p>
      </dsp:txBody>
      <dsp:txXfrm>
        <a:off x="920609" y="1974391"/>
        <a:ext cx="9079804" cy="394739"/>
      </dsp:txXfrm>
    </dsp:sp>
    <dsp:sp modelId="{2DA92282-F132-419A-B56C-46F998A70565}">
      <dsp:nvSpPr>
        <dsp:cNvPr id="0" name=""/>
        <dsp:cNvSpPr/>
      </dsp:nvSpPr>
      <dsp:spPr>
        <a:xfrm>
          <a:off x="673897" y="1925048"/>
          <a:ext cx="493424" cy="493424"/>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8E23D4D-0908-401C-B240-868EBD076717}">
      <dsp:nvSpPr>
        <dsp:cNvPr id="0" name=""/>
        <dsp:cNvSpPr/>
      </dsp:nvSpPr>
      <dsp:spPr>
        <a:xfrm>
          <a:off x="858062" y="2566847"/>
          <a:ext cx="9142351" cy="394739"/>
        </a:xfrm>
        <a:prstGeom prst="rect">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3324" tIns="50800" rIns="50800" bIns="50800" numCol="1" spcCol="1270" anchor="ctr" anchorCtr="0">
          <a:noAutofit/>
        </a:bodyPr>
        <a:lstStyle/>
        <a:p>
          <a:pPr marL="0" lvl="0" indent="0" algn="l" defTabSz="889000">
            <a:lnSpc>
              <a:spcPct val="90000"/>
            </a:lnSpc>
            <a:spcBef>
              <a:spcPct val="0"/>
            </a:spcBef>
            <a:spcAft>
              <a:spcPct val="35000"/>
            </a:spcAft>
            <a:buNone/>
          </a:pPr>
          <a:r>
            <a:rPr lang="es-ES" sz="2000" b="1" kern="1200" dirty="0"/>
            <a:t>Protocolos y servicios de red</a:t>
          </a:r>
        </a:p>
      </dsp:txBody>
      <dsp:txXfrm>
        <a:off x="858062" y="2566847"/>
        <a:ext cx="9142351" cy="394739"/>
      </dsp:txXfrm>
    </dsp:sp>
    <dsp:sp modelId="{38FF61F5-EB77-495B-AFCA-8C3666E6C012}">
      <dsp:nvSpPr>
        <dsp:cNvPr id="0" name=""/>
        <dsp:cNvSpPr/>
      </dsp:nvSpPr>
      <dsp:spPr>
        <a:xfrm>
          <a:off x="611350" y="2517505"/>
          <a:ext cx="493424" cy="493424"/>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A4D67AC-9221-49BF-B60D-F82D0ECB9928}">
      <dsp:nvSpPr>
        <dsp:cNvPr id="0" name=""/>
        <dsp:cNvSpPr/>
      </dsp:nvSpPr>
      <dsp:spPr>
        <a:xfrm>
          <a:off x="662169" y="3158869"/>
          <a:ext cx="9338244" cy="39473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3324" tIns="50800" rIns="50800" bIns="50800" numCol="1" spcCol="1270" anchor="ctr" anchorCtr="0">
          <a:noAutofit/>
        </a:bodyPr>
        <a:lstStyle/>
        <a:p>
          <a:pPr marL="0" lvl="0" indent="0" algn="l" defTabSz="889000">
            <a:lnSpc>
              <a:spcPct val="90000"/>
            </a:lnSpc>
            <a:spcBef>
              <a:spcPct val="0"/>
            </a:spcBef>
            <a:spcAft>
              <a:spcPct val="35000"/>
            </a:spcAft>
            <a:buNone/>
          </a:pPr>
          <a:r>
            <a:rPr lang="es-ES" sz="2000" b="1" kern="1200" dirty="0"/>
            <a:t>Control de accesos a los recursos</a:t>
          </a:r>
        </a:p>
      </dsp:txBody>
      <dsp:txXfrm>
        <a:off x="662169" y="3158869"/>
        <a:ext cx="9338244" cy="394739"/>
      </dsp:txXfrm>
    </dsp:sp>
    <dsp:sp modelId="{14A1A411-0923-4183-BD71-C4AF41200A9F}">
      <dsp:nvSpPr>
        <dsp:cNvPr id="0" name=""/>
        <dsp:cNvSpPr/>
      </dsp:nvSpPr>
      <dsp:spPr>
        <a:xfrm>
          <a:off x="415457" y="3109527"/>
          <a:ext cx="493424" cy="49342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C469FE2-52E9-4E58-BD45-E39396E5A364}">
      <dsp:nvSpPr>
        <dsp:cNvPr id="0" name=""/>
        <dsp:cNvSpPr/>
      </dsp:nvSpPr>
      <dsp:spPr>
        <a:xfrm>
          <a:off x="304698" y="3751326"/>
          <a:ext cx="9695715" cy="394739"/>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3324" tIns="50800" rIns="50800" bIns="50800" numCol="1" spcCol="1270" anchor="ctr" anchorCtr="0">
          <a:noAutofit/>
        </a:bodyPr>
        <a:lstStyle/>
        <a:p>
          <a:pPr marL="0" lvl="0" indent="0" algn="l" defTabSz="889000">
            <a:lnSpc>
              <a:spcPct val="90000"/>
            </a:lnSpc>
            <a:spcBef>
              <a:spcPct val="0"/>
            </a:spcBef>
            <a:spcAft>
              <a:spcPct val="35000"/>
            </a:spcAft>
            <a:buNone/>
          </a:pPr>
          <a:r>
            <a:rPr lang="es-ES" sz="2000" b="1" kern="1200" dirty="0"/>
            <a:t>Registro y auditoria de eventos</a:t>
          </a:r>
        </a:p>
      </dsp:txBody>
      <dsp:txXfrm>
        <a:off x="304698" y="3751326"/>
        <a:ext cx="9695715" cy="394739"/>
      </dsp:txXfrm>
    </dsp:sp>
    <dsp:sp modelId="{59EC4719-DC82-47BC-979F-7DA684CC14EE}">
      <dsp:nvSpPr>
        <dsp:cNvPr id="0" name=""/>
        <dsp:cNvSpPr/>
      </dsp:nvSpPr>
      <dsp:spPr>
        <a:xfrm>
          <a:off x="57986" y="3701983"/>
          <a:ext cx="493424" cy="49342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HN"/>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8CFAC-443A-46E4-A4E7-F0E201146184}" type="datetimeFigureOut">
              <a:rPr lang="es-HN" smtClean="0"/>
              <a:t>9/6/2022</a:t>
            </a:fld>
            <a:endParaRPr lang="es-HN"/>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HN"/>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C4D9E-C123-4E8D-9249-5A4F0CB32AB6}" type="slidenum">
              <a:rPr lang="es-HN" smtClean="0"/>
              <a:t>‹Nº›</a:t>
            </a:fld>
            <a:endParaRPr lang="es-HN"/>
          </a:p>
        </p:txBody>
      </p:sp>
    </p:spTree>
    <p:extLst>
      <p:ext uri="{BB962C8B-B14F-4D97-AF65-F5344CB8AC3E}">
        <p14:creationId xmlns:p14="http://schemas.microsoft.com/office/powerpoint/2010/main" val="346024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Desde ese momento el tema de la seguridad en las redes de ordenadores ha sido un factor a tener muy en cuenta por cualquier responsable o administrador de sistemas informáticos.</a:t>
            </a:r>
          </a:p>
        </p:txBody>
      </p:sp>
      <p:sp>
        <p:nvSpPr>
          <p:cNvPr id="4" name="Marcador de número de diapositiva 3"/>
          <p:cNvSpPr>
            <a:spLocks noGrp="1"/>
          </p:cNvSpPr>
          <p:nvPr>
            <p:ph type="sldNum" sz="quarter" idx="5"/>
          </p:nvPr>
        </p:nvSpPr>
        <p:spPr/>
        <p:txBody>
          <a:bodyPr/>
          <a:lstStyle/>
          <a:p>
            <a:fld id="{21CC4D9E-C123-4E8D-9249-5A4F0CB32AB6}" type="slidenum">
              <a:rPr lang="es-HN" smtClean="0"/>
              <a:t>2</a:t>
            </a:fld>
            <a:endParaRPr lang="es-HN"/>
          </a:p>
        </p:txBody>
      </p:sp>
    </p:spTree>
    <p:extLst>
      <p:ext uri="{BB962C8B-B14F-4D97-AF65-F5344CB8AC3E}">
        <p14:creationId xmlns:p14="http://schemas.microsoft.com/office/powerpoint/2010/main" val="758010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HN" dirty="0"/>
              <a:t>Las vulnerabilidades detectadas en estos dispositivos permiten acceder a los equipos y redes conectadas por los </a:t>
            </a:r>
            <a:r>
              <a:rPr lang="es-HN" dirty="0" err="1"/>
              <a:t>routers</a:t>
            </a:r>
            <a:r>
              <a:rPr lang="es-HN" dirty="0"/>
              <a:t> y módems afectados, o facilitan la ejecución de ataques de denegación de servicio que tengan como consecuencia el bloqueo total o parcial de las redes de ordenadores conectadas a través de estos dispositivos.</a:t>
            </a:r>
          </a:p>
          <a:p>
            <a:pPr marL="228600" indent="-228600">
              <a:buAutoNum type="arabicPeriod"/>
            </a:pPr>
            <a:r>
              <a:rPr lang="es-HN" dirty="0"/>
              <a:t>Los fallos detectados en este tipo de dispositivos permitirían el control remoto de la cámara por parte de un usuario malicioso, que podría capturar las imágenes y cambiar la configuración de la cámara en cuestión o la ejecución de un ataque de denegación de servicio contra el dispositivo vulnerable.</a:t>
            </a:r>
          </a:p>
          <a:p>
            <a:pPr marL="228600" indent="-228600">
              <a:buAutoNum type="arabicPeriod"/>
            </a:pPr>
            <a:r>
              <a:rPr lang="es-HN" dirty="0"/>
              <a:t>Las vulnerabilidades en este tipo de dispositivos podrían tener como consecuencia la sustracción de información reservada, la denegación de servicio para los usuarios de los dispositivos afectados, el cambio de configuración para provocar un funcionamiento incorrecto.</a:t>
            </a:r>
          </a:p>
          <a:p>
            <a:pPr marL="0" indent="0">
              <a:buNone/>
            </a:pPr>
            <a:r>
              <a:rPr lang="es-HN" dirty="0"/>
              <a:t>4. El fenómeno conocido como </a:t>
            </a:r>
            <a:r>
              <a:rPr lang="es-HN" dirty="0" err="1"/>
              <a:t>snarfing</a:t>
            </a:r>
            <a:r>
              <a:rPr lang="es-HN" dirty="0"/>
              <a:t> o </a:t>
            </a:r>
            <a:r>
              <a:rPr lang="es-HN" dirty="0" err="1"/>
              <a:t>bluesnarfing</a:t>
            </a:r>
            <a:r>
              <a:rPr lang="es-HN" dirty="0"/>
              <a:t>, que consiste en el acceso y control remoto de teléfonos móviles y agendas electrónicas, se esta convirtiendo en un problema cada vez mas serio.</a:t>
            </a:r>
          </a:p>
          <a:p>
            <a:pPr marL="0" indent="0">
              <a:buNone/>
            </a:pPr>
            <a:r>
              <a:rPr lang="es-HN" dirty="0"/>
              <a:t>Las vulnerabilidades detectadas en la tecnología </a:t>
            </a:r>
            <a:r>
              <a:rPr lang="es-HN" dirty="0" err="1"/>
              <a:t>bluetooth</a:t>
            </a:r>
            <a:r>
              <a:rPr lang="es-HN" dirty="0"/>
              <a:t> puede ser explotadas para sustraer o modificar la información contenida en el teléfono.</a:t>
            </a:r>
          </a:p>
          <a:p>
            <a:pPr marL="0" indent="0">
              <a:buNone/>
            </a:pPr>
            <a:r>
              <a:rPr lang="es-HN" dirty="0"/>
              <a:t>5. Las agendas electrónicas al igual que los teléfonos móviles, también pueden resultar vulnerables a conexiones no autorizadas realizadas mediante el puerto de infrarrojos a </a:t>
            </a:r>
            <a:r>
              <a:rPr lang="es-HN" dirty="0" err="1"/>
              <a:t>a</a:t>
            </a:r>
            <a:r>
              <a:rPr lang="es-HN" dirty="0"/>
              <a:t> través de la tecnología bluetooth.</a:t>
            </a:r>
          </a:p>
        </p:txBody>
      </p:sp>
      <p:sp>
        <p:nvSpPr>
          <p:cNvPr id="4" name="Marcador de número de diapositiva 3"/>
          <p:cNvSpPr>
            <a:spLocks noGrp="1"/>
          </p:cNvSpPr>
          <p:nvPr>
            <p:ph type="sldNum" sz="quarter" idx="5"/>
          </p:nvPr>
        </p:nvSpPr>
        <p:spPr/>
        <p:txBody>
          <a:bodyPr/>
          <a:lstStyle/>
          <a:p>
            <a:fld id="{21CC4D9E-C123-4E8D-9249-5A4F0CB32AB6}" type="slidenum">
              <a:rPr lang="es-HN" smtClean="0"/>
              <a:t>18</a:t>
            </a:fld>
            <a:endParaRPr lang="es-HN"/>
          </a:p>
        </p:txBody>
      </p:sp>
    </p:spTree>
    <p:extLst>
      <p:ext uri="{BB962C8B-B14F-4D97-AF65-F5344CB8AC3E}">
        <p14:creationId xmlns:p14="http://schemas.microsoft.com/office/powerpoint/2010/main" val="894397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HN" dirty="0"/>
              <a:t>Durante estos últimos años se han descubierto multitud de fallos y vulnerabilidades en todos los sistemas operativos del mercado. Las distintas versiones de Windows de Microsoft , las familias de Linux, </a:t>
            </a:r>
            <a:r>
              <a:rPr lang="es-HN" dirty="0" err="1"/>
              <a:t>MacOs</a:t>
            </a:r>
            <a:r>
              <a:rPr lang="es-HN" dirty="0"/>
              <a:t>.</a:t>
            </a:r>
          </a:p>
          <a:p>
            <a:pPr marL="0" indent="0">
              <a:buNone/>
            </a:pPr>
            <a:r>
              <a:rPr lang="es-HN" dirty="0"/>
              <a:t>      Se han descubierto numerosas vulnerabilidades en gestores de bases de datos como Oracle o SQL server</a:t>
            </a:r>
          </a:p>
          <a:p>
            <a:pPr marL="0" indent="0">
              <a:buNone/>
            </a:pPr>
            <a:r>
              <a:rPr lang="es-HN" dirty="0"/>
              <a:t>2. Desde 1994 se han detectado multitud de problemas y fallos de seguridad que han afectado a los navegadores</a:t>
            </a:r>
            <a:r>
              <a:rPr lang="es-HN" baseline="0" dirty="0"/>
              <a:t> mas populares: Internet Explorer de Microsoft, Netscape, opera, Firefox, Chrome o safari y que podían acarrear graves consecuencias para sus usuarios: ejecución de código arbitrario, sustracción de determinados ficheros del ordenador, mostrar </a:t>
            </a:r>
            <a:r>
              <a:rPr lang="es-HN" baseline="0" dirty="0" err="1"/>
              <a:t>URLs</a:t>
            </a:r>
            <a:r>
              <a:rPr lang="es-HN" baseline="0" dirty="0"/>
              <a:t> falsas en la barra de direcciones.</a:t>
            </a:r>
          </a:p>
          <a:p>
            <a:pPr marL="0" indent="0">
              <a:buNone/>
            </a:pPr>
            <a:r>
              <a:rPr lang="es-HN" baseline="0" dirty="0"/>
              <a:t>3. Estas aplicaciones se han visto afectadas por agujeros de seguridad que permitían acceder a información sensible en el equipo de la victima, ejecutar código ,mediante lenguajes de macros sin tener en cuenta las medidas de protección contra macros. </a:t>
            </a:r>
          </a:p>
          <a:p>
            <a:pPr marL="0" indent="0">
              <a:buNone/>
            </a:pPr>
            <a:r>
              <a:rPr lang="es-HN" baseline="0" dirty="0"/>
              <a:t>4. Se han detectado varios casos de vulnerabilidad frente a ficheros mal formados en compresores tan populares como </a:t>
            </a:r>
            <a:r>
              <a:rPr lang="es-HN" baseline="0" dirty="0" err="1"/>
              <a:t>winzip</a:t>
            </a:r>
            <a:r>
              <a:rPr lang="es-HN" baseline="0" dirty="0"/>
              <a:t> o en aplicaciones de tratamiento de imágenes.</a:t>
            </a:r>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19</a:t>
            </a:fld>
            <a:endParaRPr lang="es-HN"/>
          </a:p>
        </p:txBody>
      </p:sp>
    </p:spTree>
    <p:extLst>
      <p:ext uri="{BB962C8B-B14F-4D97-AF65-F5344CB8AC3E}">
        <p14:creationId xmlns:p14="http://schemas.microsoft.com/office/powerpoint/2010/main" val="943337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20</a:t>
            </a:fld>
            <a:endParaRPr lang="es-HN"/>
          </a:p>
        </p:txBody>
      </p:sp>
    </p:spTree>
    <p:extLst>
      <p:ext uri="{BB962C8B-B14F-4D97-AF65-F5344CB8AC3E}">
        <p14:creationId xmlns:p14="http://schemas.microsoft.com/office/powerpoint/2010/main" val="1615754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 Configuración de las herramientas de seguridad :</a:t>
            </a:r>
            <a:r>
              <a:rPr lang="es-HN" baseline="0" dirty="0"/>
              <a:t> antivirus, cortafuegos personales, gestores de copias de seguridad</a:t>
            </a:r>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25</a:t>
            </a:fld>
            <a:endParaRPr lang="es-HN"/>
          </a:p>
        </p:txBody>
      </p:sp>
    </p:spTree>
    <p:extLst>
      <p:ext uri="{BB962C8B-B14F-4D97-AF65-F5344CB8AC3E}">
        <p14:creationId xmlns:p14="http://schemas.microsoft.com/office/powerpoint/2010/main" val="4268318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26</a:t>
            </a:fld>
            <a:endParaRPr lang="es-HN"/>
          </a:p>
        </p:txBody>
      </p:sp>
    </p:spTree>
    <p:extLst>
      <p:ext uri="{BB962C8B-B14F-4D97-AF65-F5344CB8AC3E}">
        <p14:creationId xmlns:p14="http://schemas.microsoft.com/office/powerpoint/2010/main" val="5006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HN" dirty="0"/>
              <a:t>Que incluyen las distintas pruebas que se podrían realizar en una auditoria técnica de seguridad: seguridad física, seguridad de la información, seguridad de los procesos, seguridad de las tecnologías de internet, seguridad en comunicaciones inalámbricas.</a:t>
            </a:r>
          </a:p>
          <a:p>
            <a:pPr marL="171450" indent="-171450">
              <a:buFontTx/>
              <a:buChar char="-"/>
            </a:pPr>
            <a:r>
              <a:rPr lang="es-HN" dirty="0"/>
              <a:t>En el manual no se detallan de forma exhaustiva las pruebas,</a:t>
            </a:r>
            <a:r>
              <a:rPr lang="es-HN" baseline="0" dirty="0"/>
              <a:t> sino que simplemente se indica que pruebas habría que realizar.</a:t>
            </a:r>
          </a:p>
          <a:p>
            <a:pPr marL="171450" indent="-171450">
              <a:buFontTx/>
              <a:buChar char="-"/>
            </a:pPr>
            <a:r>
              <a:rPr lang="es-HN" baseline="0" dirty="0"/>
              <a:t>Que se encarga de asignar un identificador único a cada vulnerabilidad publicada, facilitando de este modo su seguimiento y control.</a:t>
            </a:r>
          </a:p>
          <a:p>
            <a:pPr marL="171450" indent="-171450">
              <a:buFontTx/>
              <a:buChar char="-"/>
            </a:pPr>
            <a:r>
              <a:rPr lang="es-HN" baseline="0" dirty="0"/>
              <a:t>Se emplea a la hora de publicar parches por parte de los fabricantes, </a:t>
            </a:r>
            <a:r>
              <a:rPr lang="es-HN" baseline="0" dirty="0" err="1"/>
              <a:t>asi</a:t>
            </a:r>
            <a:r>
              <a:rPr lang="es-HN" baseline="0" dirty="0"/>
              <a:t> como en los informes de las herramientas automáticas de análisis de vulnerabilidades </a:t>
            </a:r>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28</a:t>
            </a:fld>
            <a:endParaRPr lang="es-HN"/>
          </a:p>
        </p:txBody>
      </p:sp>
    </p:spTree>
    <p:extLst>
      <p:ext uri="{BB962C8B-B14F-4D97-AF65-F5344CB8AC3E}">
        <p14:creationId xmlns:p14="http://schemas.microsoft.com/office/powerpoint/2010/main" val="2439331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HN" dirty="0"/>
              <a:t>Intentos de conexión vía internet, líneas telefónicas, centrales telefónicas o redes inalámbricas,</a:t>
            </a:r>
            <a:r>
              <a:rPr lang="es-HN" baseline="0" dirty="0"/>
              <a:t> intentos de ataque de denegación de servicio (</a:t>
            </a:r>
            <a:r>
              <a:rPr lang="es-HN" baseline="0" dirty="0" err="1"/>
              <a:t>DoS</a:t>
            </a:r>
            <a:r>
              <a:rPr lang="es-HN" baseline="0" dirty="0"/>
              <a:t>), explotación de agujeros de seguridad conocidos, propagación del ataque a otros sistemas adyacentes.</a:t>
            </a:r>
          </a:p>
          <a:p>
            <a:pPr marL="228600" indent="-228600">
              <a:buAutoNum type="arabicPeriod"/>
            </a:pPr>
            <a:r>
              <a:rPr lang="es-HN" dirty="0"/>
              <a:t>(permisos, acceso a recursos compartidos, restricciones en el uso de los</a:t>
            </a:r>
            <a:r>
              <a:rPr lang="es-HN" baseline="0" dirty="0"/>
              <a:t> servicios de red) la explotación de agujeros de seguridad conocidos en los principales servicios y aplicaciones instalados. Como los sistemas operativos, bases de datos o servidores de correo interno, el análisis de la seguridad en las estaciones de trabajo, la evaluación del comportamiento de los antivirus y otras herramientas de seguridad el nivel de detección de la intrusión en los sistemas. </a:t>
            </a:r>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31</a:t>
            </a:fld>
            <a:endParaRPr lang="es-HN"/>
          </a:p>
        </p:txBody>
      </p:sp>
    </p:spTree>
    <p:extLst>
      <p:ext uri="{BB962C8B-B14F-4D97-AF65-F5344CB8AC3E}">
        <p14:creationId xmlns:p14="http://schemas.microsoft.com/office/powerpoint/2010/main" val="393794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err="1"/>
              <a:t>Nessus</a:t>
            </a:r>
            <a:r>
              <a:rPr lang="es-HN" dirty="0"/>
              <a:t> permite definir las pruebas de vulnerabilidades mediante un lenguaje propietario conocido como NASL a partir de una base de datos de vulnerabilidades. También</a:t>
            </a:r>
          </a:p>
          <a:p>
            <a:r>
              <a:rPr lang="es-HN" dirty="0"/>
              <a:t> incorporan diversas herramientas para detectar vulnerabilidades en redes inalámbricas.</a:t>
            </a:r>
          </a:p>
          <a:p>
            <a:r>
              <a:rPr lang="es-HN" dirty="0"/>
              <a:t>Estas</a:t>
            </a:r>
            <a:r>
              <a:rPr lang="es-HN" baseline="0" dirty="0"/>
              <a:t> aplicaciones para detectar y evaluar ñas vulnerabilidades de un sistema o red informática también presentan algunas limitaciones y problemas:</a:t>
            </a:r>
          </a:p>
          <a:p>
            <a:r>
              <a:rPr lang="es-HN" baseline="0" dirty="0"/>
              <a:t>Falsos positivos, que hacen perder tiempo a los responsables del sistema</a:t>
            </a:r>
          </a:p>
          <a:p>
            <a:r>
              <a:rPr lang="es-HN" baseline="0" dirty="0"/>
              <a:t>Falsos negativos, cuando no se detectan algunas vulnerabilidades del sistema. No obstante muchos de estos falsos negativos se podrían evitar si se mantuviesen actualizadas las herramientas y bases de datos de vulnerabilidades.</a:t>
            </a:r>
          </a:p>
          <a:p>
            <a:r>
              <a:rPr lang="es-HN" baseline="0" dirty="0"/>
              <a:t>Impacto en el rendimiento del sistema, ya que la utilización de una de estas aplicaciones puede llegar a ralentizar de forma importante el sistema </a:t>
            </a:r>
            <a:r>
              <a:rPr lang="es-HN" baseline="0" dirty="0" err="1"/>
              <a:t>informatico</a:t>
            </a:r>
            <a:r>
              <a:rPr lang="es-HN" baseline="0" dirty="0"/>
              <a:t>.</a:t>
            </a:r>
          </a:p>
          <a:p>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32</a:t>
            </a:fld>
            <a:endParaRPr lang="es-HN"/>
          </a:p>
        </p:txBody>
      </p:sp>
    </p:spTree>
    <p:extLst>
      <p:ext uri="{BB962C8B-B14F-4D97-AF65-F5344CB8AC3E}">
        <p14:creationId xmlns:p14="http://schemas.microsoft.com/office/powerpoint/2010/main" val="158535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A la vista de los potenciales peligros que podía entrañar un fallo o un ataque contra los sistemas informáticos estadounidenses la agencia DARPA  (Agencia de proyectos de investigación avanzados de defensa) creo el famoso CERT </a:t>
            </a:r>
          </a:p>
        </p:txBody>
      </p:sp>
      <p:sp>
        <p:nvSpPr>
          <p:cNvPr id="4" name="Marcador de número de diapositiva 3"/>
          <p:cNvSpPr>
            <a:spLocks noGrp="1"/>
          </p:cNvSpPr>
          <p:nvPr>
            <p:ph type="sldNum" sz="quarter" idx="10"/>
          </p:nvPr>
        </p:nvSpPr>
        <p:spPr/>
        <p:txBody>
          <a:bodyPr/>
          <a:lstStyle/>
          <a:p>
            <a:fld id="{21CC4D9E-C123-4E8D-9249-5A4F0CB32AB6}" type="slidenum">
              <a:rPr lang="es-HN" smtClean="0"/>
              <a:t>3</a:t>
            </a:fld>
            <a:endParaRPr lang="es-HN"/>
          </a:p>
        </p:txBody>
      </p:sp>
    </p:spTree>
    <p:extLst>
      <p:ext uri="{BB962C8B-B14F-4D97-AF65-F5344CB8AC3E}">
        <p14:creationId xmlns:p14="http://schemas.microsoft.com/office/powerpoint/2010/main" val="239237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Podemos señalar una serie de causas como las responsables de las vulnerabilidades que afectan a los sistemas informáticos.</a:t>
            </a:r>
          </a:p>
          <a:p>
            <a:pPr marL="228600" indent="-228600">
              <a:buAutoNum type="arabicPeriod"/>
            </a:pPr>
            <a:r>
              <a:rPr lang="es-HN" baseline="0" dirty="0"/>
              <a:t>Algunos de los protocolos de internet utilizados para ofrecer determinados servicios en redes como internet han sido diseñados sin prever como reaccionar frente a situaciones anómalas o ante un mal comportamiento de una de las partes intervinientes en la comunicación., que podría tratar de confundir a la otra para provocar, por ejemplo, un ataque de denegación de servicio.</a:t>
            </a:r>
          </a:p>
          <a:p>
            <a:pPr marL="228600" indent="-228600">
              <a:buAutoNum type="arabicPeriod"/>
            </a:pPr>
            <a:r>
              <a:rPr lang="es-HN" dirty="0"/>
              <a:t>Otra de las causas</a:t>
            </a:r>
            <a:r>
              <a:rPr lang="es-HN" baseline="0" dirty="0"/>
              <a:t> de muchas vulnerabilidades de los sistemas informáticos la encontramos en los fallos en el diseño o en la codificación de los programas</a:t>
            </a:r>
          </a:p>
          <a:p>
            <a:pPr marL="0" indent="0">
              <a:buNone/>
            </a:pPr>
            <a:r>
              <a:rPr lang="es-HN" baseline="0" dirty="0"/>
              <a:t>      En bastantes ocasiones los parches y actualizaciones de seguridad suministradas por los fabricantes no arreglan los problemas o incluso pueden incluir nuevas                  vulnerabilidades.</a:t>
            </a:r>
          </a:p>
          <a:p>
            <a:pPr marL="0" indent="0">
              <a:buNone/>
            </a:pPr>
            <a:r>
              <a:rPr lang="es-HN" baseline="0" dirty="0"/>
              <a:t>      Otra causa frecuente de vulnerabilidades en las aplicaciones informáticas se debe a un comportamiento incorrecto frente a entradas no validadas , que pueden provocar      situaciones indeseadas como el desbordamiento de una zona de memoria utilizada por el programa (buffer).</a:t>
            </a:r>
          </a:p>
          <a:p>
            <a:pPr marL="0" indent="0">
              <a:buNone/>
            </a:pPr>
            <a:r>
              <a:rPr lang="es-HN" baseline="0" dirty="0"/>
              <a:t>3. Permite explotar determinadas vulnerabilidades, ya que las opciones que traen por defecto “de fabrica” muchos dispositivos y programas suelen ser poco seguras. Conviene destacar además la importancia de modificar las contraseñas predeterminadas por el fabricante, ya que estas se suelen mantener en un porcentaje muy alto de dispositivos conectados a las redes, seguramente por desinterés o por falta de una adecuada formación de los administradores y técnicos que los instalan.</a:t>
            </a:r>
          </a:p>
          <a:p>
            <a:pPr marL="0" indent="0">
              <a:buNone/>
            </a:pPr>
            <a:r>
              <a:rPr lang="es-HN" baseline="0" dirty="0"/>
              <a:t>4. Muchas organizaciones no han definido e implantado de forma eficaz unas adecuadas políticas y procedimientos de seguridad de acuerdo con sus necesidades de seguridad de la información.</a:t>
            </a:r>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4</a:t>
            </a:fld>
            <a:endParaRPr lang="es-HN"/>
          </a:p>
        </p:txBody>
      </p:sp>
    </p:spTree>
    <p:extLst>
      <p:ext uri="{BB962C8B-B14F-4D97-AF65-F5344CB8AC3E}">
        <p14:creationId xmlns:p14="http://schemas.microsoft.com/office/powerpoint/2010/main" val="361524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5</a:t>
            </a:fld>
            <a:endParaRPr lang="es-HN"/>
          </a:p>
        </p:txBody>
      </p:sp>
    </p:spTree>
    <p:extLst>
      <p:ext uri="{BB962C8B-B14F-4D97-AF65-F5344CB8AC3E}">
        <p14:creationId xmlns:p14="http://schemas.microsoft.com/office/powerpoint/2010/main" val="173194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Que podían ser aprovechadas por los atacantes.</a:t>
            </a:r>
          </a:p>
          <a:p>
            <a:pPr marL="171450" indent="-171450">
              <a:buFont typeface="Arial" panose="020B0604020202020204" pitchFamily="34" charset="0"/>
              <a:buChar char="•"/>
            </a:pPr>
            <a:r>
              <a:rPr lang="es-HN" dirty="0"/>
              <a:t>Contraseñas que se pueden adivinar fácilmente y que no se cambian con frecuencia,</a:t>
            </a:r>
            <a:r>
              <a:rPr lang="es-HN" baseline="0" dirty="0"/>
              <a:t> contraseñas compartidas entre varios usuarios, usuarios que dejan sus contraseñas anotadas en su mesa o que se despreocupan de su seguridad</a:t>
            </a:r>
          </a:p>
          <a:p>
            <a:pPr marL="171450" indent="-171450">
              <a:buFont typeface="Arial" panose="020B0604020202020204" pitchFamily="34" charset="0"/>
              <a:buChar char="•"/>
            </a:pPr>
            <a:r>
              <a:rPr lang="es-HN" baseline="0" dirty="0"/>
              <a:t>Las cuentas no se bloquean si se producen fallos de autenticación, no se registran los intentos reiterados de conexión en una misma cuenta, falta de seguimiento del tiempo de conexión de una sesión de usuario para detectar situaciones anómalas</a:t>
            </a:r>
          </a:p>
          <a:p>
            <a:pPr marL="171450" indent="-171450">
              <a:buFont typeface="Arial" panose="020B0604020202020204" pitchFamily="34" charset="0"/>
              <a:buChar char="•"/>
            </a:pPr>
            <a:r>
              <a:rPr lang="es-HN" baseline="0" dirty="0"/>
              <a:t>Usuarios registrados en el sistema con permisos de acceso superiores a los que necesitan</a:t>
            </a:r>
          </a:p>
          <a:p>
            <a:pPr marL="171450" indent="-171450">
              <a:buFont typeface="Arial" panose="020B0604020202020204" pitchFamily="34" charset="0"/>
              <a:buChar char="•"/>
            </a:pPr>
            <a:r>
              <a:rPr lang="es-HN" baseline="0" dirty="0"/>
              <a:t>Ausencia de vigilancia de las impresoras o de la documentación archivada en armarios y cajones.</a:t>
            </a:r>
          </a:p>
          <a:p>
            <a:pPr marL="171450" indent="-171450">
              <a:buFont typeface="Arial" panose="020B0604020202020204" pitchFamily="34" charset="0"/>
              <a:buChar char="•"/>
            </a:pPr>
            <a:r>
              <a:rPr lang="es-HN" baseline="0" dirty="0"/>
              <a:t>Las empresas de informática encargadas del mantenimiento de equipos y de programas</a:t>
            </a:r>
          </a:p>
          <a:p>
            <a:pPr marL="171450" indent="-171450">
              <a:buFont typeface="Arial" panose="020B0604020202020204" pitchFamily="34" charset="0"/>
              <a:buChar char="•"/>
            </a:pPr>
            <a:endParaRPr lang="es-HN" baseline="0" dirty="0"/>
          </a:p>
          <a:p>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7</a:t>
            </a:fld>
            <a:endParaRPr lang="es-HN"/>
          </a:p>
        </p:txBody>
      </p:sp>
    </p:spTree>
    <p:extLst>
      <p:ext uri="{BB962C8B-B14F-4D97-AF65-F5344CB8AC3E}">
        <p14:creationId xmlns:p14="http://schemas.microsoft.com/office/powerpoint/2010/main" val="73362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Sin contar con la autorización de los</a:t>
            </a:r>
            <a:r>
              <a:rPr lang="es-HN" baseline="0" dirty="0"/>
              <a:t> responsables de informática de la organización.</a:t>
            </a:r>
            <a:endParaRPr lang="es-HN" dirty="0"/>
          </a:p>
        </p:txBody>
      </p:sp>
      <p:sp>
        <p:nvSpPr>
          <p:cNvPr id="4" name="Marcador de número de diapositiva 3"/>
          <p:cNvSpPr>
            <a:spLocks noGrp="1"/>
          </p:cNvSpPr>
          <p:nvPr>
            <p:ph type="sldNum" sz="quarter" idx="10"/>
          </p:nvPr>
        </p:nvSpPr>
        <p:spPr/>
        <p:txBody>
          <a:bodyPr/>
          <a:lstStyle/>
          <a:p>
            <a:fld id="{21CC4D9E-C123-4E8D-9249-5A4F0CB32AB6}" type="slidenum">
              <a:rPr lang="es-HN" smtClean="0"/>
              <a:t>8</a:t>
            </a:fld>
            <a:endParaRPr lang="es-HN"/>
          </a:p>
        </p:txBody>
      </p:sp>
    </p:spTree>
    <p:extLst>
      <p:ext uri="{BB962C8B-B14F-4D97-AF65-F5344CB8AC3E}">
        <p14:creationId xmlns:p14="http://schemas.microsoft.com/office/powerpoint/2010/main" val="25291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Podemos señalar una serie de causas como las responsables de las vulnerabilidades que afectan a los sistemas informáticos.</a:t>
            </a:r>
          </a:p>
        </p:txBody>
      </p:sp>
      <p:sp>
        <p:nvSpPr>
          <p:cNvPr id="4" name="Marcador de número de diapositiva 3"/>
          <p:cNvSpPr>
            <a:spLocks noGrp="1"/>
          </p:cNvSpPr>
          <p:nvPr>
            <p:ph type="sldNum" sz="quarter" idx="10"/>
          </p:nvPr>
        </p:nvSpPr>
        <p:spPr/>
        <p:txBody>
          <a:bodyPr/>
          <a:lstStyle/>
          <a:p>
            <a:fld id="{21CC4D9E-C123-4E8D-9249-5A4F0CB32AB6}" type="slidenum">
              <a:rPr lang="es-HN" smtClean="0"/>
              <a:t>10</a:t>
            </a:fld>
            <a:endParaRPr lang="es-HN"/>
          </a:p>
        </p:txBody>
      </p:sp>
    </p:spTree>
    <p:extLst>
      <p:ext uri="{BB962C8B-B14F-4D97-AF65-F5344CB8AC3E}">
        <p14:creationId xmlns:p14="http://schemas.microsoft.com/office/powerpoint/2010/main" val="3587550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Por este motivo los ataques realizados por personas sin conocimientos informáticos o con unos conocimientos mínimos a nivel de usuario se han multiplicado en estos últimos años.</a:t>
            </a:r>
          </a:p>
        </p:txBody>
      </p:sp>
      <p:sp>
        <p:nvSpPr>
          <p:cNvPr id="4" name="Marcador de número de diapositiva 3"/>
          <p:cNvSpPr>
            <a:spLocks noGrp="1"/>
          </p:cNvSpPr>
          <p:nvPr>
            <p:ph type="sldNum" sz="quarter" idx="5"/>
          </p:nvPr>
        </p:nvSpPr>
        <p:spPr/>
        <p:txBody>
          <a:bodyPr/>
          <a:lstStyle/>
          <a:p>
            <a:fld id="{21CC4D9E-C123-4E8D-9249-5A4F0CB32AB6}" type="slidenum">
              <a:rPr lang="es-HN" smtClean="0"/>
              <a:t>12</a:t>
            </a:fld>
            <a:endParaRPr lang="es-HN"/>
          </a:p>
        </p:txBody>
      </p:sp>
    </p:spTree>
    <p:extLst>
      <p:ext uri="{BB962C8B-B14F-4D97-AF65-F5344CB8AC3E}">
        <p14:creationId xmlns:p14="http://schemas.microsoft.com/office/powerpoint/2010/main" val="60848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Estados unidos y Europa han establecido distintas medidas para limitar el desarrollo y exportación de este tipo de productos, </a:t>
            </a:r>
            <a:r>
              <a:rPr lang="es-HN" dirty="0" err="1"/>
              <a:t>asi</a:t>
            </a:r>
            <a:r>
              <a:rPr lang="es-HN" dirty="0"/>
              <a:t> como su utilización por parte de las empresas y de los ciudadanos.</a:t>
            </a:r>
          </a:p>
          <a:p>
            <a:r>
              <a:rPr lang="es-HN" dirty="0"/>
              <a:t>Tratado internacional </a:t>
            </a:r>
            <a:r>
              <a:rPr lang="es-HN" dirty="0" err="1"/>
              <a:t>Wassenaar</a:t>
            </a:r>
            <a:r>
              <a:rPr lang="es-HN" dirty="0"/>
              <a:t> por distintos gobiernos para limitar el uso de sistemas criptográficos por parte de los ciudadanos.</a:t>
            </a:r>
          </a:p>
          <a:p>
            <a:r>
              <a:rPr lang="es-HN" dirty="0"/>
              <a:t>Estados unidos impide exportar productos que empleen algoritmos criptográficos simétricos con claves de un tamaño superior a 128 bits, imponiendo un limite de </a:t>
            </a:r>
            <a:r>
              <a:rPr lang="es-HN" dirty="0" err="1"/>
              <a:t>ste</a:t>
            </a:r>
            <a:r>
              <a:rPr lang="es-HN" dirty="0"/>
              <a:t> modo a la seguridad que se podría alcanzar en los sistemas informáticos con la tecnología actual.</a:t>
            </a:r>
          </a:p>
        </p:txBody>
      </p:sp>
      <p:sp>
        <p:nvSpPr>
          <p:cNvPr id="4" name="Marcador de número de diapositiva 3"/>
          <p:cNvSpPr>
            <a:spLocks noGrp="1"/>
          </p:cNvSpPr>
          <p:nvPr>
            <p:ph type="sldNum" sz="quarter" idx="5"/>
          </p:nvPr>
        </p:nvSpPr>
        <p:spPr/>
        <p:txBody>
          <a:bodyPr/>
          <a:lstStyle/>
          <a:p>
            <a:fld id="{21CC4D9E-C123-4E8D-9249-5A4F0CB32AB6}" type="slidenum">
              <a:rPr lang="es-HN" smtClean="0"/>
              <a:t>13</a:t>
            </a:fld>
            <a:endParaRPr lang="es-HN"/>
          </a:p>
        </p:txBody>
      </p:sp>
    </p:spTree>
    <p:extLst>
      <p:ext uri="{BB962C8B-B14F-4D97-AF65-F5344CB8AC3E}">
        <p14:creationId xmlns:p14="http://schemas.microsoft.com/office/powerpoint/2010/main" val="93693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FA54C4F-6DDE-4BA0-91DA-CA11E37F2701}" type="datetimeFigureOut">
              <a:rPr lang="es-HN" smtClean="0"/>
              <a:t>9/6/2022</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0E26E94-701C-40F9-8D27-2701AF89056C}" type="slidenum">
              <a:rPr lang="es-HN" smtClean="0"/>
              <a:t>‹Nº›</a:t>
            </a:fld>
            <a:endParaRPr lang="es-H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06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A54C4F-6DDE-4BA0-91DA-CA11E37F2701}" type="datetimeFigureOut">
              <a:rPr lang="es-HN" smtClean="0"/>
              <a:t>9/6/2022</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0E26E94-701C-40F9-8D27-2701AF89056C}" type="slidenum">
              <a:rPr lang="es-HN" smtClean="0"/>
              <a:t>‹Nº›</a:t>
            </a:fld>
            <a:endParaRPr lang="es-HN"/>
          </a:p>
        </p:txBody>
      </p:sp>
    </p:spTree>
    <p:extLst>
      <p:ext uri="{BB962C8B-B14F-4D97-AF65-F5344CB8AC3E}">
        <p14:creationId xmlns:p14="http://schemas.microsoft.com/office/powerpoint/2010/main" val="43422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A54C4F-6DDE-4BA0-91DA-CA11E37F2701}" type="datetimeFigureOut">
              <a:rPr lang="es-HN" smtClean="0"/>
              <a:t>9/6/2022</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0E26E94-701C-40F9-8D27-2701AF89056C}" type="slidenum">
              <a:rPr lang="es-HN" smtClean="0"/>
              <a:t>‹Nº›</a:t>
            </a:fld>
            <a:endParaRPr lang="es-HN"/>
          </a:p>
        </p:txBody>
      </p:sp>
    </p:spTree>
    <p:extLst>
      <p:ext uri="{BB962C8B-B14F-4D97-AF65-F5344CB8AC3E}">
        <p14:creationId xmlns:p14="http://schemas.microsoft.com/office/powerpoint/2010/main" val="287466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s-ES" dirty="0"/>
              <a:t>Haga clic para modificar el estilo de título del patrón</a:t>
            </a:r>
            <a:endParaRPr lang="en-US" dirty="0"/>
          </a:p>
        </p:txBody>
      </p:sp>
      <p:sp>
        <p:nvSpPr>
          <p:cNvPr id="3" name="Content Placeholder 2"/>
          <p:cNvSpPr>
            <a:spLocks noGrp="1"/>
          </p:cNvSpPr>
          <p:nvPr>
            <p:ph idx="1"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dirty="0"/>
              <a:t> 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BFA54C4F-6DDE-4BA0-91DA-CA11E37F2701}" type="datetimeFigureOut">
              <a:rPr lang="es-HN" smtClean="0"/>
              <a:t>9/6/2022</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0E26E94-701C-40F9-8D27-2701AF89056C}" type="slidenum">
              <a:rPr lang="es-HN" smtClean="0"/>
              <a:t>‹Nº›</a:t>
            </a:fld>
            <a:endParaRPr lang="es-HN"/>
          </a:p>
        </p:txBody>
      </p:sp>
    </p:spTree>
    <p:extLst>
      <p:ext uri="{BB962C8B-B14F-4D97-AF65-F5344CB8AC3E}">
        <p14:creationId xmlns:p14="http://schemas.microsoft.com/office/powerpoint/2010/main" val="156605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FA54C4F-6DDE-4BA0-91DA-CA11E37F2701}" type="datetimeFigureOut">
              <a:rPr lang="es-HN" smtClean="0"/>
              <a:t>9/6/2022</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0E26E94-701C-40F9-8D27-2701AF89056C}" type="slidenum">
              <a:rPr lang="es-HN" smtClean="0"/>
              <a:t>‹Nº›</a:t>
            </a:fld>
            <a:endParaRPr lang="es-H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47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1097278" y="1845734"/>
            <a:ext cx="4937760" cy="4023360"/>
          </a:xfrm>
        </p:spPr>
        <p:txBody>
          <a:bodyPr/>
          <a:lstStyle>
            <a:lvl1pPr>
              <a:defRPr/>
            </a:lvl1pPr>
          </a:lstStyle>
          <a:p>
            <a:pPr lvl="0"/>
            <a:r>
              <a:rPr lang="es-ES" dirty="0"/>
              <a:t> 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hasCustomPrompt="1"/>
          </p:nvPr>
        </p:nvSpPr>
        <p:spPr>
          <a:xfrm>
            <a:off x="6217920" y="1845735"/>
            <a:ext cx="4937760" cy="4023360"/>
          </a:xfrm>
        </p:spPr>
        <p:txBody>
          <a:bodyPr/>
          <a:lstStyle>
            <a:lvl1pPr>
              <a:defRPr/>
            </a:lvl1pPr>
          </a:lstStyle>
          <a:p>
            <a:pPr lvl="0"/>
            <a:r>
              <a:rPr lang="es-ES" dirty="0"/>
              <a:t> 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fld id="{BFA54C4F-6DDE-4BA0-91DA-CA11E37F2701}" type="datetimeFigureOut">
              <a:rPr lang="es-HN" smtClean="0"/>
              <a:t>9/6/2022</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50E26E94-701C-40F9-8D27-2701AF89056C}" type="slidenum">
              <a:rPr lang="es-HN" smtClean="0"/>
              <a:t>‹Nº›</a:t>
            </a:fld>
            <a:endParaRPr lang="es-HN"/>
          </a:p>
        </p:txBody>
      </p:sp>
    </p:spTree>
    <p:extLst>
      <p:ext uri="{BB962C8B-B14F-4D97-AF65-F5344CB8AC3E}">
        <p14:creationId xmlns:p14="http://schemas.microsoft.com/office/powerpoint/2010/main" val="410831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hasCustomPrompt="1"/>
          </p:nvPr>
        </p:nvSpPr>
        <p:spPr>
          <a:xfrm>
            <a:off x="1097280" y="2582334"/>
            <a:ext cx="4937760" cy="3378200"/>
          </a:xfrm>
        </p:spPr>
        <p:txBody>
          <a:bodyPr/>
          <a:lstStyle>
            <a:lvl1pPr>
              <a:defRPr/>
            </a:lvl1pPr>
          </a:lstStyle>
          <a:p>
            <a:pPr lvl="0"/>
            <a:r>
              <a:rPr lang="es-ES" dirty="0"/>
              <a:t> 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hasCustomPrompt="1"/>
          </p:nvPr>
        </p:nvSpPr>
        <p:spPr>
          <a:xfrm>
            <a:off x="6217920" y="2582334"/>
            <a:ext cx="4937760" cy="3378200"/>
          </a:xfrm>
        </p:spPr>
        <p:txBody>
          <a:bodyPr/>
          <a:lstStyle>
            <a:lvl1pPr>
              <a:defRPr/>
            </a:lvl1pPr>
          </a:lstStyle>
          <a:p>
            <a:pPr lvl="0"/>
            <a:r>
              <a:rPr lang="es-ES" dirty="0"/>
              <a:t> 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fld id="{BFA54C4F-6DDE-4BA0-91DA-CA11E37F2701}" type="datetimeFigureOut">
              <a:rPr lang="es-HN" smtClean="0"/>
              <a:t>9/6/2022</a:t>
            </a:fld>
            <a:endParaRPr lang="es-HN"/>
          </a:p>
        </p:txBody>
      </p:sp>
      <p:sp>
        <p:nvSpPr>
          <p:cNvPr id="8" name="Footer Placeholder 7"/>
          <p:cNvSpPr>
            <a:spLocks noGrp="1"/>
          </p:cNvSpPr>
          <p:nvPr>
            <p:ph type="ftr" sz="quarter" idx="11"/>
          </p:nvPr>
        </p:nvSpPr>
        <p:spPr/>
        <p:txBody>
          <a:bodyPr/>
          <a:lstStyle/>
          <a:p>
            <a:endParaRPr lang="es-HN"/>
          </a:p>
        </p:txBody>
      </p:sp>
      <p:sp>
        <p:nvSpPr>
          <p:cNvPr id="9" name="Slide Number Placeholder 8"/>
          <p:cNvSpPr>
            <a:spLocks noGrp="1"/>
          </p:cNvSpPr>
          <p:nvPr>
            <p:ph type="sldNum" sz="quarter" idx="12"/>
          </p:nvPr>
        </p:nvSpPr>
        <p:spPr/>
        <p:txBody>
          <a:bodyPr/>
          <a:lstStyle/>
          <a:p>
            <a:fld id="{50E26E94-701C-40F9-8D27-2701AF89056C}" type="slidenum">
              <a:rPr lang="es-HN" smtClean="0"/>
              <a:t>‹Nº›</a:t>
            </a:fld>
            <a:endParaRPr lang="es-HN"/>
          </a:p>
        </p:txBody>
      </p:sp>
    </p:spTree>
    <p:extLst>
      <p:ext uri="{BB962C8B-B14F-4D97-AF65-F5344CB8AC3E}">
        <p14:creationId xmlns:p14="http://schemas.microsoft.com/office/powerpoint/2010/main" val="183863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FA54C4F-6DDE-4BA0-91DA-CA11E37F2701}" type="datetimeFigureOut">
              <a:rPr lang="es-HN" smtClean="0"/>
              <a:t>9/6/2022</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50E26E94-701C-40F9-8D27-2701AF89056C}" type="slidenum">
              <a:rPr lang="es-HN" smtClean="0"/>
              <a:t>‹Nº›</a:t>
            </a:fld>
            <a:endParaRPr lang="es-HN"/>
          </a:p>
        </p:txBody>
      </p:sp>
    </p:spTree>
    <p:extLst>
      <p:ext uri="{BB962C8B-B14F-4D97-AF65-F5344CB8AC3E}">
        <p14:creationId xmlns:p14="http://schemas.microsoft.com/office/powerpoint/2010/main" val="266870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A54C4F-6DDE-4BA0-91DA-CA11E37F2701}" type="datetimeFigureOut">
              <a:rPr lang="es-HN" smtClean="0"/>
              <a:t>9/6/2022</a:t>
            </a:fld>
            <a:endParaRPr lang="es-H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HN"/>
          </a:p>
        </p:txBody>
      </p:sp>
      <p:sp>
        <p:nvSpPr>
          <p:cNvPr id="9" name="Slide Number Placeholder 8"/>
          <p:cNvSpPr>
            <a:spLocks noGrp="1"/>
          </p:cNvSpPr>
          <p:nvPr>
            <p:ph type="sldNum" sz="quarter" idx="12"/>
          </p:nvPr>
        </p:nvSpPr>
        <p:spPr/>
        <p:txBody>
          <a:bodyPr/>
          <a:lstStyle/>
          <a:p>
            <a:fld id="{50E26E94-701C-40F9-8D27-2701AF89056C}" type="slidenum">
              <a:rPr lang="es-HN" smtClean="0"/>
              <a:t>‹Nº›</a:t>
            </a:fld>
            <a:endParaRPr lang="es-HN"/>
          </a:p>
        </p:txBody>
      </p:sp>
    </p:spTree>
    <p:extLst>
      <p:ext uri="{BB962C8B-B14F-4D97-AF65-F5344CB8AC3E}">
        <p14:creationId xmlns:p14="http://schemas.microsoft.com/office/powerpoint/2010/main" val="377495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A54C4F-6DDE-4BA0-91DA-CA11E37F2701}" type="datetimeFigureOut">
              <a:rPr lang="es-HN" smtClean="0"/>
              <a:t>9/6/2022</a:t>
            </a:fld>
            <a:endParaRPr lang="es-H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H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E26E94-701C-40F9-8D27-2701AF89056C}" type="slidenum">
              <a:rPr lang="es-HN" smtClean="0"/>
              <a:t>‹Nº›</a:t>
            </a:fld>
            <a:endParaRPr lang="es-HN"/>
          </a:p>
        </p:txBody>
      </p:sp>
    </p:spTree>
    <p:extLst>
      <p:ext uri="{BB962C8B-B14F-4D97-AF65-F5344CB8AC3E}">
        <p14:creationId xmlns:p14="http://schemas.microsoft.com/office/powerpoint/2010/main" val="70622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FA54C4F-6DDE-4BA0-91DA-CA11E37F2701}" type="datetimeFigureOut">
              <a:rPr lang="es-HN" smtClean="0"/>
              <a:t>9/6/2022</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50E26E94-701C-40F9-8D27-2701AF89056C}" type="slidenum">
              <a:rPr lang="es-HN" smtClean="0"/>
              <a:t>‹Nº›</a:t>
            </a:fld>
            <a:endParaRPr lang="es-HN"/>
          </a:p>
        </p:txBody>
      </p:sp>
    </p:spTree>
    <p:extLst>
      <p:ext uri="{BB962C8B-B14F-4D97-AF65-F5344CB8AC3E}">
        <p14:creationId xmlns:p14="http://schemas.microsoft.com/office/powerpoint/2010/main" val="154728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dirty="0"/>
              <a:t> Editar el estilo de texto del patrón</a:t>
            </a:r>
          </a:p>
          <a:p>
            <a:pPr lvl="1"/>
            <a:r>
              <a:rPr lang="es-ES" dirty="0"/>
              <a:t> 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A54C4F-6DDE-4BA0-91DA-CA11E37F2701}" type="datetimeFigureOut">
              <a:rPr lang="es-HN" smtClean="0"/>
              <a:t>9/6/2022</a:t>
            </a:fld>
            <a:endParaRPr lang="es-H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H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E26E94-701C-40F9-8D27-2701AF89056C}" type="slidenum">
              <a:rPr lang="es-HN" smtClean="0"/>
              <a:t>‹Nº›</a:t>
            </a:fld>
            <a:endParaRPr lang="es-H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020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85000"/>
        </a:lnSpc>
        <a:spcBef>
          <a:spcPct val="0"/>
        </a:spcBef>
        <a:buNone/>
        <a:defRPr sz="4800" b="1" kern="1200" spc="-50" baseline="0">
          <a:solidFill>
            <a:schemeClr val="tx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ourier New" panose="02070309020205020404" pitchFamily="49" charset="0"/>
        <a:buChar char="o"/>
        <a:defRPr sz="28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eupe.com/blog/tipos-de-incidentes-de-seguridad-de-la-informacion-y-sus-causas.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cibe.es/protege-tu-empresa/que-te-interesa/desarrollar-cultura-en-seguridad"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tuexperto.com/2014/10/14/actualizaciones-de-seguridad-de-windows-cuales-son-y-para-que-sirven-10/" TargetMode="Externa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minubeinformatica.com/cursos/seguridad-informatica/criptografi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guridadinsutec.blogspot.com/2011/02/hacker.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askalos.com.ar/"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dwhIZdqFyyI?feature=oembed" TargetMode="External"/><Relationship Id="rId1" Type="http://schemas.openxmlformats.org/officeDocument/2006/relationships/video" Target="https://www.youtube.com/embed/KiuTyXehW-8?start=142&amp;feature=oembed"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daesantotomas.cl/apoyo-estudiantil/seguridad-informatic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www.youtube.com/embed/V6H1O8s5p0Y?feature=oembed"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cJ6uEzMzRPM?feature=oembed"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aQEKDk07nTU?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2000" cy="2363372"/>
          </a:xfrm>
        </p:spPr>
        <p:txBody>
          <a:bodyPr>
            <a:normAutofit fontScale="90000"/>
          </a:bodyPr>
          <a:lstStyle/>
          <a:p>
            <a:pPr algn="ctr"/>
            <a:r>
              <a:rPr lang="es-HN" sz="6000" dirty="0">
                <a:solidFill>
                  <a:schemeClr val="bg1"/>
                </a:solidFill>
              </a:rPr>
              <a:t>Capitulo 5.</a:t>
            </a:r>
            <a:br>
              <a:rPr lang="es-HN" sz="6000" dirty="0"/>
            </a:br>
            <a:r>
              <a:rPr lang="es-HN" sz="6000" b="1" spc="0" dirty="0">
                <a:ln w="6600">
                  <a:solidFill>
                    <a:schemeClr val="accent2"/>
                  </a:solidFill>
                  <a:prstDash val="solid"/>
                </a:ln>
                <a:solidFill>
                  <a:srgbClr val="FFFFFF"/>
                </a:solidFill>
                <a:effectLst>
                  <a:outerShdw dist="38100" dir="2700000" algn="tl" rotWithShape="0">
                    <a:schemeClr val="accent2"/>
                  </a:outerShdw>
                </a:effectLst>
              </a:rPr>
              <a:t>Vulnerabilidades de los sistemas informáticos</a:t>
            </a:r>
            <a:endParaRPr lang="es-HN" sz="6000" dirty="0">
              <a:solidFill>
                <a:schemeClr val="bg1"/>
              </a:solidFill>
            </a:endParaRPr>
          </a:p>
        </p:txBody>
      </p:sp>
      <p:sp>
        <p:nvSpPr>
          <p:cNvPr id="3" name="Subtítulo 2"/>
          <p:cNvSpPr>
            <a:spLocks noGrp="1"/>
          </p:cNvSpPr>
          <p:nvPr>
            <p:ph type="subTitle" idx="1"/>
          </p:nvPr>
        </p:nvSpPr>
        <p:spPr>
          <a:xfrm>
            <a:off x="8314006" y="5964702"/>
            <a:ext cx="3877994" cy="893298"/>
          </a:xfrm>
          <a:solidFill>
            <a:schemeClr val="bg1">
              <a:lumMod val="75000"/>
              <a:alpha val="70000"/>
            </a:schemeClr>
          </a:solidFill>
        </p:spPr>
        <p:txBody>
          <a:bodyPr anchor="ctr"/>
          <a:lstStyle/>
          <a:p>
            <a:pPr algn="r"/>
            <a:r>
              <a:rPr lang="es-HN" b="1" dirty="0"/>
              <a:t>Patricia medina </a:t>
            </a:r>
            <a:r>
              <a:rPr lang="es-HN" b="1" dirty="0" err="1"/>
              <a:t>Mgp</a:t>
            </a:r>
            <a:r>
              <a:rPr lang="es-HN" b="1" dirty="0"/>
              <a:t>.</a:t>
            </a:r>
          </a:p>
        </p:txBody>
      </p:sp>
    </p:spTree>
    <p:extLst>
      <p:ext uri="{BB962C8B-B14F-4D97-AF65-F5344CB8AC3E}">
        <p14:creationId xmlns:p14="http://schemas.microsoft.com/office/powerpoint/2010/main" val="366344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6963" y="149443"/>
            <a:ext cx="10058400" cy="1450757"/>
          </a:xfrm>
        </p:spPr>
        <p:txBody>
          <a:bodyPr/>
          <a:lstStyle/>
          <a:p>
            <a:pPr algn="ctr"/>
            <a:r>
              <a:rPr lang="es-HN" dirty="0"/>
              <a:t>Causas de las vulnerabilidades de los sistemas informáticos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16267119"/>
              </p:ext>
            </p:extLst>
          </p:nvPr>
        </p:nvGraphicFramePr>
        <p:xfrm>
          <a:off x="1096963" y="1600201"/>
          <a:ext cx="10058400" cy="4834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p:cNvSpPr txBox="1"/>
          <p:nvPr/>
        </p:nvSpPr>
        <p:spPr>
          <a:xfrm>
            <a:off x="1325880" y="1939429"/>
            <a:ext cx="396240" cy="461665"/>
          </a:xfrm>
          <a:prstGeom prst="rect">
            <a:avLst/>
          </a:prstGeom>
          <a:noFill/>
        </p:spPr>
        <p:txBody>
          <a:bodyPr wrap="square" rtlCol="0">
            <a:spAutoFit/>
          </a:bodyPr>
          <a:lstStyle/>
          <a:p>
            <a:pPr algn="ctr"/>
            <a:r>
              <a:rPr lang="es-HN" sz="2400" b="1" dirty="0"/>
              <a:t>5</a:t>
            </a:r>
          </a:p>
        </p:txBody>
      </p:sp>
      <p:sp>
        <p:nvSpPr>
          <p:cNvPr id="6" name="CuadroTexto 5"/>
          <p:cNvSpPr txBox="1"/>
          <p:nvPr/>
        </p:nvSpPr>
        <p:spPr>
          <a:xfrm>
            <a:off x="1722120" y="2800876"/>
            <a:ext cx="396240" cy="461665"/>
          </a:xfrm>
          <a:prstGeom prst="rect">
            <a:avLst/>
          </a:prstGeom>
          <a:noFill/>
        </p:spPr>
        <p:txBody>
          <a:bodyPr wrap="square" rtlCol="0">
            <a:spAutoFit/>
          </a:bodyPr>
          <a:lstStyle/>
          <a:p>
            <a:pPr algn="ctr"/>
            <a:r>
              <a:rPr lang="es-HN" sz="2400" b="1" dirty="0"/>
              <a:t>6</a:t>
            </a:r>
          </a:p>
        </p:txBody>
      </p:sp>
      <p:sp>
        <p:nvSpPr>
          <p:cNvPr id="7" name="CuadroTexto 6"/>
          <p:cNvSpPr txBox="1"/>
          <p:nvPr/>
        </p:nvSpPr>
        <p:spPr>
          <a:xfrm>
            <a:off x="1828800" y="3662988"/>
            <a:ext cx="396240" cy="461665"/>
          </a:xfrm>
          <a:prstGeom prst="rect">
            <a:avLst/>
          </a:prstGeom>
          <a:noFill/>
        </p:spPr>
        <p:txBody>
          <a:bodyPr wrap="square" rtlCol="0">
            <a:spAutoFit/>
          </a:bodyPr>
          <a:lstStyle/>
          <a:p>
            <a:pPr algn="ctr"/>
            <a:r>
              <a:rPr lang="es-HN" sz="2400" b="1" dirty="0"/>
              <a:t>7</a:t>
            </a:r>
          </a:p>
        </p:txBody>
      </p:sp>
      <p:sp>
        <p:nvSpPr>
          <p:cNvPr id="8" name="CuadroTexto 7"/>
          <p:cNvSpPr txBox="1"/>
          <p:nvPr/>
        </p:nvSpPr>
        <p:spPr>
          <a:xfrm>
            <a:off x="1722120" y="4525100"/>
            <a:ext cx="396240" cy="461665"/>
          </a:xfrm>
          <a:prstGeom prst="rect">
            <a:avLst/>
          </a:prstGeom>
          <a:noFill/>
        </p:spPr>
        <p:txBody>
          <a:bodyPr wrap="square" rtlCol="0">
            <a:spAutoFit/>
          </a:bodyPr>
          <a:lstStyle/>
          <a:p>
            <a:pPr algn="ctr"/>
            <a:r>
              <a:rPr lang="es-HN" sz="2400" b="1" dirty="0"/>
              <a:t>8</a:t>
            </a:r>
          </a:p>
        </p:txBody>
      </p:sp>
      <p:sp>
        <p:nvSpPr>
          <p:cNvPr id="9" name="CuadroTexto 8"/>
          <p:cNvSpPr txBox="1"/>
          <p:nvPr/>
        </p:nvSpPr>
        <p:spPr>
          <a:xfrm>
            <a:off x="1325880" y="5358836"/>
            <a:ext cx="396240" cy="461665"/>
          </a:xfrm>
          <a:prstGeom prst="rect">
            <a:avLst/>
          </a:prstGeom>
          <a:noFill/>
        </p:spPr>
        <p:txBody>
          <a:bodyPr wrap="square" rtlCol="0">
            <a:spAutoFit/>
          </a:bodyPr>
          <a:lstStyle/>
          <a:p>
            <a:pPr algn="ctr"/>
            <a:r>
              <a:rPr lang="es-HN" sz="2400" b="1" dirty="0"/>
              <a:t>9</a:t>
            </a:r>
          </a:p>
        </p:txBody>
      </p:sp>
    </p:spTree>
    <p:extLst>
      <p:ext uri="{BB962C8B-B14F-4D97-AF65-F5344CB8AC3E}">
        <p14:creationId xmlns:p14="http://schemas.microsoft.com/office/powerpoint/2010/main" val="319994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noAutofit/>
          </a:bodyPr>
          <a:lstStyle/>
          <a:p>
            <a:pPr lvl="0"/>
            <a:r>
              <a:rPr lang="es-ES" sz="3600" dirty="0"/>
              <a:t>5. Desconocimiento y falta de sensibilización de los usuarios y de los responsables de informática</a:t>
            </a:r>
            <a:endParaRPr lang="es-HN" sz="3600" dirty="0"/>
          </a:p>
        </p:txBody>
      </p:sp>
      <p:sp>
        <p:nvSpPr>
          <p:cNvPr id="3" name="Marcador de contenido 2"/>
          <p:cNvSpPr>
            <a:spLocks noGrp="1"/>
          </p:cNvSpPr>
          <p:nvPr>
            <p:ph idx="1"/>
          </p:nvPr>
        </p:nvSpPr>
        <p:spPr>
          <a:xfrm>
            <a:off x="590844" y="1845734"/>
            <a:ext cx="6963508" cy="4023360"/>
          </a:xfrm>
        </p:spPr>
        <p:txBody>
          <a:bodyPr>
            <a:normAutofit lnSpcReduction="10000"/>
          </a:bodyPr>
          <a:lstStyle/>
          <a:p>
            <a:pPr algn="just"/>
            <a:r>
              <a:rPr lang="es-HN" dirty="0"/>
              <a:t>Un principio básico a tener en cuenta desde el punto de vista de la seguridad informática es que todas las soluciones tecnológicas implantadas por la organización pueden resultar inútiles ante el desconocimiento, falta de información, desinterés o animo de causar daño de algún empleado desleal.</a:t>
            </a:r>
          </a:p>
          <a:p>
            <a:pPr algn="just"/>
            <a:r>
              <a:rPr lang="es-HN" dirty="0"/>
              <a:t>La mayoría de los problemas relacionados con la seguridad suelen tener su origen en el factor humano.</a:t>
            </a:r>
          </a:p>
        </p:txBody>
      </p:sp>
      <p:pic>
        <p:nvPicPr>
          <p:cNvPr id="5" name="Imagen 4">
            <a:extLst>
              <a:ext uri="{FF2B5EF4-FFF2-40B4-BE49-F238E27FC236}">
                <a16:creationId xmlns:a16="http://schemas.microsoft.com/office/drawing/2014/main" id="{15AF6776-23D1-4B34-A060-35EBA24B918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98263" y="2503398"/>
            <a:ext cx="3913945" cy="2201594"/>
          </a:xfrm>
          <a:prstGeom prst="ellipse">
            <a:avLst/>
          </a:prstGeom>
          <a:scene3d>
            <a:camera prst="orthographicFront"/>
            <a:lightRig rig="threePt" dir="t"/>
          </a:scene3d>
          <a:sp3d>
            <a:bevelT/>
          </a:sp3d>
        </p:spPr>
      </p:pic>
    </p:spTree>
    <p:extLst>
      <p:ext uri="{BB962C8B-B14F-4D97-AF65-F5344CB8AC3E}">
        <p14:creationId xmlns:p14="http://schemas.microsoft.com/office/powerpoint/2010/main" val="371358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s-ES" dirty="0"/>
              <a:t>6. Disponibilidad de herramientas que facilitan los ataques</a:t>
            </a:r>
            <a:endParaRPr lang="es-HN" dirty="0"/>
          </a:p>
        </p:txBody>
      </p:sp>
      <p:sp>
        <p:nvSpPr>
          <p:cNvPr id="3" name="Marcador de contenido 2"/>
          <p:cNvSpPr>
            <a:spLocks noGrp="1"/>
          </p:cNvSpPr>
          <p:nvPr>
            <p:ph idx="1"/>
          </p:nvPr>
        </p:nvSpPr>
        <p:spPr>
          <a:xfrm>
            <a:off x="1097280" y="1845734"/>
            <a:ext cx="5490132" cy="4023360"/>
          </a:xfrm>
        </p:spPr>
        <p:txBody>
          <a:bodyPr/>
          <a:lstStyle/>
          <a:p>
            <a:pPr algn="just"/>
            <a:r>
              <a:rPr lang="es-HN" dirty="0"/>
              <a:t>En internet se pueden localizar todo tipo de programas gratuitos, fáciles de utilizar gracias a sus interfaces graficas, con detallada documentación sobre su instalación y manejo, que permiten explotar agujeros de seguridad o llevar a cabo ataques mas sofisticados contra redes y sistemas informáticos.</a:t>
            </a:r>
          </a:p>
          <a:p>
            <a:pPr algn="just"/>
            <a:endParaRPr lang="es-HN" dirty="0"/>
          </a:p>
        </p:txBody>
      </p:sp>
      <p:pic>
        <p:nvPicPr>
          <p:cNvPr id="7" name="Imagen 6">
            <a:extLst>
              <a:ext uri="{FF2B5EF4-FFF2-40B4-BE49-F238E27FC236}">
                <a16:creationId xmlns:a16="http://schemas.microsoft.com/office/drawing/2014/main" id="{F6F108D5-29C2-47B8-884C-A60520B501A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586" b="96983" l="10000" r="90000">
                        <a14:foregroundMark x1="30167" y1="91810" x2="30167" y2="91810"/>
                        <a14:foregroundMark x1="35167" y1="97198" x2="35167" y2="97198"/>
                        <a14:foregroundMark x1="72333" y1="77802" x2="72333" y2="77802"/>
                        <a14:foregroundMark x1="48500" y1="2586" x2="48500" y2="2586"/>
                        <a14:foregroundMark x1="52833" y1="4957" x2="52833" y2="4957"/>
                        <a14:foregroundMark x1="40500" y1="10991" x2="40500" y2="10991"/>
                        <a14:foregroundMark x1="71833" y1="78664" x2="71833" y2="78664"/>
                        <a14:foregroundMark x1="72333" y1="78448" x2="72333" y2="78448"/>
                        <a14:foregroundMark x1="71500" y1="78448" x2="71500" y2="78448"/>
                        <a14:foregroundMark x1="71167" y1="80603" x2="71167" y2="80603"/>
                        <a14:backgroundMark x1="72333" y1="78017" x2="72333" y2="78017"/>
                        <a14:backgroundMark x1="71833" y1="79095" x2="71833" y2="79095"/>
                        <a14:backgroundMark x1="70667" y1="82759" x2="70667" y2="82759"/>
                        <a14:backgroundMark x1="71833" y1="78664" x2="71833" y2="78664"/>
                        <a14:backgroundMark x1="71833" y1="79957" x2="71833" y2="79957"/>
                        <a14:backgroundMark x1="71167" y1="81034" x2="71167" y2="81034"/>
                        <a14:backgroundMark x1="71833" y1="78448" x2="71833" y2="78448"/>
                        <a14:backgroundMark x1="71333" y1="79095" x2="71333" y2="79095"/>
                        <a14:backgroundMark x1="72333" y1="78448" x2="72333" y2="78448"/>
                        <a14:backgroundMark x1="70667" y1="81250" x2="70667" y2="81250"/>
                        <a14:backgroundMark x1="71333" y1="78664" x2="71333" y2="78664"/>
                        <a14:backgroundMark x1="71167" y1="81681" x2="71167" y2="81681"/>
                        <a14:backgroundMark x1="71167" y1="79095" x2="71167" y2="79095"/>
                        <a14:backgroundMark x1="70833" y1="81250" x2="70833" y2="81250"/>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93302" y="2435495"/>
            <a:ext cx="3917124" cy="3029243"/>
          </a:xfrm>
          <a:prstGeom prst="rect">
            <a:avLst/>
          </a:prstGeom>
        </p:spPr>
      </p:pic>
    </p:spTree>
    <p:extLst>
      <p:ext uri="{BB962C8B-B14F-4D97-AF65-F5344CB8AC3E}">
        <p14:creationId xmlns:p14="http://schemas.microsoft.com/office/powerpoint/2010/main" val="2856125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55974"/>
            <a:ext cx="10323389" cy="1450757"/>
          </a:xfrm>
        </p:spPr>
        <p:txBody>
          <a:bodyPr anchor="ctr">
            <a:noAutofit/>
          </a:bodyPr>
          <a:lstStyle/>
          <a:p>
            <a:pPr lvl="0"/>
            <a:r>
              <a:rPr lang="es-ES" sz="3600" dirty="0"/>
              <a:t>7. Limitación gubernamental al tamaño de las claves criptográficas y a la utilización de este tipo de tecnologías</a:t>
            </a:r>
            <a:endParaRPr lang="es-HN" sz="3600" dirty="0"/>
          </a:p>
        </p:txBody>
      </p:sp>
      <p:sp>
        <p:nvSpPr>
          <p:cNvPr id="3" name="Marcador de contenido 2"/>
          <p:cNvSpPr>
            <a:spLocks noGrp="1"/>
          </p:cNvSpPr>
          <p:nvPr>
            <p:ph idx="1"/>
          </p:nvPr>
        </p:nvSpPr>
        <p:spPr>
          <a:xfrm>
            <a:off x="405089" y="1887936"/>
            <a:ext cx="4954701" cy="4329983"/>
          </a:xfrm>
        </p:spPr>
        <p:txBody>
          <a:bodyPr>
            <a:normAutofit fontScale="92500"/>
          </a:bodyPr>
          <a:lstStyle/>
          <a:p>
            <a:pPr algn="just"/>
            <a:r>
              <a:rPr lang="es-HN" dirty="0"/>
              <a:t>Los productos y algoritmos criptográficos se consideran tecnología susceptible de doble uso (civil y militar).</a:t>
            </a:r>
          </a:p>
          <a:p>
            <a:pPr algn="just"/>
            <a:r>
              <a:rPr lang="es-HN" dirty="0"/>
              <a:t>La situación se agravado a raíz de los atentados del 11 de septiembre del 2001, ya que se ha comprobado que los grupos terroristas y el crimen organizado utilizan sistemas criptográficos para tratar de proteger sus comunicaciones.</a:t>
            </a:r>
          </a:p>
        </p:txBody>
      </p:sp>
      <p:pic>
        <p:nvPicPr>
          <p:cNvPr id="11" name="Imagen 10">
            <a:extLst>
              <a:ext uri="{FF2B5EF4-FFF2-40B4-BE49-F238E27FC236}">
                <a16:creationId xmlns:a16="http://schemas.microsoft.com/office/drawing/2014/main" id="{F2293836-2529-47B6-A09D-E39F0D89126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36251" y="2244062"/>
            <a:ext cx="6161675" cy="2369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549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7E29D-E0E3-4009-AE92-F72D9B582E8F}"/>
              </a:ext>
            </a:extLst>
          </p:cNvPr>
          <p:cNvSpPr>
            <a:spLocks noGrp="1"/>
          </p:cNvSpPr>
          <p:nvPr>
            <p:ph type="title"/>
          </p:nvPr>
        </p:nvSpPr>
        <p:spPr/>
        <p:txBody>
          <a:bodyPr>
            <a:normAutofit/>
          </a:bodyPr>
          <a:lstStyle/>
          <a:p>
            <a:r>
              <a:rPr lang="es-ES" b="1" dirty="0"/>
              <a:t>8. Existencias de puertas traseras en los sistemas informáticos</a:t>
            </a:r>
            <a:endParaRPr lang="es-HN" dirty="0"/>
          </a:p>
        </p:txBody>
      </p:sp>
      <p:sp>
        <p:nvSpPr>
          <p:cNvPr id="3" name="Marcador de contenido 2">
            <a:extLst>
              <a:ext uri="{FF2B5EF4-FFF2-40B4-BE49-F238E27FC236}">
                <a16:creationId xmlns:a16="http://schemas.microsoft.com/office/drawing/2014/main" id="{2A8C6938-456B-4016-A314-9BFC895A4C99}"/>
              </a:ext>
            </a:extLst>
          </p:cNvPr>
          <p:cNvSpPr>
            <a:spLocks noGrp="1"/>
          </p:cNvSpPr>
          <p:nvPr>
            <p:ph idx="1"/>
          </p:nvPr>
        </p:nvSpPr>
        <p:spPr>
          <a:xfrm>
            <a:off x="801858" y="1845734"/>
            <a:ext cx="6372665" cy="4023360"/>
          </a:xfrm>
        </p:spPr>
        <p:txBody>
          <a:bodyPr>
            <a:normAutofit fontScale="92500" lnSpcReduction="10000"/>
          </a:bodyPr>
          <a:lstStyle/>
          <a:p>
            <a:pPr algn="just"/>
            <a:r>
              <a:rPr lang="es-HN" dirty="0"/>
              <a:t>La puertas traseras (</a:t>
            </a:r>
            <a:r>
              <a:rPr lang="es-HN" dirty="0" err="1"/>
              <a:t>backdoors</a:t>
            </a:r>
            <a:r>
              <a:rPr lang="es-HN" dirty="0"/>
              <a:t>), constituyen una vía de acceso no autorizado a un sistema informático, saltándose las medidas de protección previstas e implantadas por sus administradores.</a:t>
            </a:r>
          </a:p>
          <a:p>
            <a:pPr algn="just"/>
            <a:r>
              <a:rPr lang="es-HN" dirty="0"/>
              <a:t>Estas puertas traseras puede tener su origen en una serie de servicios que se utilizan durante las fases de desarrollo de un sistema informático y que por error o descuido se mantienen en la versión final distribuida a los clientes.</a:t>
            </a:r>
          </a:p>
        </p:txBody>
      </p:sp>
      <p:pic>
        <p:nvPicPr>
          <p:cNvPr id="5" name="Imagen 4">
            <a:extLst>
              <a:ext uri="{FF2B5EF4-FFF2-40B4-BE49-F238E27FC236}">
                <a16:creationId xmlns:a16="http://schemas.microsoft.com/office/drawing/2014/main" id="{752ADA5C-EEF9-47F9-8507-7447A73E67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36643" y="2353994"/>
            <a:ext cx="3791243" cy="2527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087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8EF6-00F6-42FB-8611-813C52833939}"/>
              </a:ext>
            </a:extLst>
          </p:cNvPr>
          <p:cNvSpPr>
            <a:spLocks noGrp="1"/>
          </p:cNvSpPr>
          <p:nvPr>
            <p:ph type="title"/>
          </p:nvPr>
        </p:nvSpPr>
        <p:spPr/>
        <p:txBody>
          <a:bodyPr/>
          <a:lstStyle/>
          <a:p>
            <a:r>
              <a:rPr lang="es-ES" b="1" dirty="0"/>
              <a:t>9. Descuido de los fabricantes</a:t>
            </a:r>
            <a:endParaRPr lang="es-HN" dirty="0"/>
          </a:p>
        </p:txBody>
      </p:sp>
      <p:sp>
        <p:nvSpPr>
          <p:cNvPr id="3" name="Marcador de contenido 2">
            <a:extLst>
              <a:ext uri="{FF2B5EF4-FFF2-40B4-BE49-F238E27FC236}">
                <a16:creationId xmlns:a16="http://schemas.microsoft.com/office/drawing/2014/main" id="{12FF1223-53D2-45C0-A494-6F1D735B75D4}"/>
              </a:ext>
            </a:extLst>
          </p:cNvPr>
          <p:cNvSpPr>
            <a:spLocks noGrp="1"/>
          </p:cNvSpPr>
          <p:nvPr>
            <p:ph idx="1"/>
          </p:nvPr>
        </p:nvSpPr>
        <p:spPr>
          <a:xfrm>
            <a:off x="1097280" y="1845734"/>
            <a:ext cx="6091311" cy="4023360"/>
          </a:xfrm>
        </p:spPr>
        <p:txBody>
          <a:bodyPr/>
          <a:lstStyle/>
          <a:p>
            <a:pPr algn="just"/>
            <a:r>
              <a:rPr lang="es-HN" dirty="0"/>
              <a:t>En algunos casos los propios fabricantes han contribuido a la propagación de virus y programas dañinos, al incluir su código en los discos duros de sus equipos o en los CD-ROM con los distintos programas y herramientas del sistema.</a:t>
            </a:r>
          </a:p>
          <a:p>
            <a:pPr algn="just"/>
            <a:endParaRPr lang="es-HN" dirty="0"/>
          </a:p>
        </p:txBody>
      </p:sp>
      <p:pic>
        <p:nvPicPr>
          <p:cNvPr id="5" name="Imagen 4">
            <a:extLst>
              <a:ext uri="{FF2B5EF4-FFF2-40B4-BE49-F238E27FC236}">
                <a16:creationId xmlns:a16="http://schemas.microsoft.com/office/drawing/2014/main" id="{338023C1-4185-4007-B982-D556F2B89F9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6094" y="2133600"/>
            <a:ext cx="3886200"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952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D4F7C1-210E-4BAE-918B-CC331CE92B79}"/>
              </a:ext>
            </a:extLst>
          </p:cNvPr>
          <p:cNvSpPr>
            <a:spLocks noGrp="1"/>
          </p:cNvSpPr>
          <p:nvPr>
            <p:ph type="title"/>
          </p:nvPr>
        </p:nvSpPr>
        <p:spPr>
          <a:xfrm>
            <a:off x="1097280" y="286603"/>
            <a:ext cx="10058400" cy="837659"/>
          </a:xfrm>
        </p:spPr>
        <p:txBody>
          <a:bodyPr/>
          <a:lstStyle/>
          <a:p>
            <a:r>
              <a:rPr lang="es-HN" dirty="0"/>
              <a:t>Videos de causas de vulnerabilidades:</a:t>
            </a:r>
          </a:p>
        </p:txBody>
      </p:sp>
      <p:pic>
        <p:nvPicPr>
          <p:cNvPr id="4" name="Elementos multimedia en línea 3" title="Seguridad Informática">
            <a:hlinkClick r:id="" action="ppaction://media"/>
            <a:extLst>
              <a:ext uri="{FF2B5EF4-FFF2-40B4-BE49-F238E27FC236}">
                <a16:creationId xmlns:a16="http://schemas.microsoft.com/office/drawing/2014/main" id="{EBD74AC8-CEE9-402C-BA3C-CEDA03E2A196}"/>
              </a:ext>
            </a:extLst>
          </p:cNvPr>
          <p:cNvPicPr>
            <a:picLocks noGrp="1" noRot="1" noChangeAspect="1"/>
          </p:cNvPicPr>
          <p:nvPr>
            <p:ph idx="1"/>
            <a:videoFile r:link="rId1"/>
          </p:nvPr>
        </p:nvPicPr>
        <p:blipFill>
          <a:blip r:embed="rId4"/>
          <a:stretch>
            <a:fillRect/>
          </a:stretch>
        </p:blipFill>
        <p:spPr>
          <a:xfrm>
            <a:off x="512837" y="2081056"/>
            <a:ext cx="5583163" cy="3154456"/>
          </a:xfrm>
          <a:prstGeom prst="rect">
            <a:avLst/>
          </a:prstGeom>
        </p:spPr>
      </p:pic>
      <p:pic>
        <p:nvPicPr>
          <p:cNvPr id="6" name="Elementos multimedia en línea 5" title="Análisis de Vulnerabilidades">
            <a:hlinkClick r:id="" action="ppaction://media"/>
            <a:extLst>
              <a:ext uri="{FF2B5EF4-FFF2-40B4-BE49-F238E27FC236}">
                <a16:creationId xmlns:a16="http://schemas.microsoft.com/office/drawing/2014/main" id="{A722F780-5763-4B99-8D37-3F148C9030D8}"/>
              </a:ext>
            </a:extLst>
          </p:cNvPr>
          <p:cNvPicPr>
            <a:picLocks noRot="1" noChangeAspect="1"/>
          </p:cNvPicPr>
          <p:nvPr>
            <a:videoFile r:link="rId2"/>
          </p:nvPr>
        </p:nvPicPr>
        <p:blipFill>
          <a:blip r:embed="rId5"/>
          <a:stretch>
            <a:fillRect/>
          </a:stretch>
        </p:blipFill>
        <p:spPr>
          <a:xfrm>
            <a:off x="6555498" y="2081056"/>
            <a:ext cx="5123665" cy="3154456"/>
          </a:xfrm>
          <a:prstGeom prst="rect">
            <a:avLst/>
          </a:prstGeom>
        </p:spPr>
      </p:pic>
    </p:spTree>
    <p:extLst>
      <p:ext uri="{BB962C8B-B14F-4D97-AF65-F5344CB8AC3E}">
        <p14:creationId xmlns:p14="http://schemas.microsoft.com/office/powerpoint/2010/main" val="12494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6"/>
                </p:tgtEl>
              </p:cMediaNode>
            </p:video>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CF76A51-6335-4386-9541-37378EF1E471}"/>
              </a:ext>
            </a:extLst>
          </p:cNvPr>
          <p:cNvSpPr>
            <a:spLocks noGrp="1"/>
          </p:cNvSpPr>
          <p:nvPr>
            <p:ph type="title"/>
          </p:nvPr>
        </p:nvSpPr>
        <p:spPr/>
        <p:txBody>
          <a:bodyPr/>
          <a:lstStyle/>
          <a:p>
            <a:r>
              <a:rPr lang="es-HN" dirty="0"/>
              <a:t>Tipos de Vulnerabilidades</a:t>
            </a:r>
          </a:p>
        </p:txBody>
      </p:sp>
      <p:sp>
        <p:nvSpPr>
          <p:cNvPr id="5" name="Marcador de texto 4">
            <a:extLst>
              <a:ext uri="{FF2B5EF4-FFF2-40B4-BE49-F238E27FC236}">
                <a16:creationId xmlns:a16="http://schemas.microsoft.com/office/drawing/2014/main" id="{6D453ACE-7830-41BA-838B-A0D4BD435F5B}"/>
              </a:ext>
            </a:extLst>
          </p:cNvPr>
          <p:cNvSpPr>
            <a:spLocks noGrp="1"/>
          </p:cNvSpPr>
          <p:nvPr>
            <p:ph type="body" idx="1"/>
          </p:nvPr>
        </p:nvSpPr>
        <p:spPr/>
        <p:style>
          <a:lnRef idx="2">
            <a:schemeClr val="accent4">
              <a:shade val="50000"/>
            </a:schemeClr>
          </a:lnRef>
          <a:fillRef idx="1">
            <a:schemeClr val="accent4"/>
          </a:fillRef>
          <a:effectRef idx="0">
            <a:schemeClr val="accent4"/>
          </a:effectRef>
          <a:fontRef idx="minor">
            <a:schemeClr val="lt1"/>
          </a:fontRef>
        </p:style>
        <p:txBody>
          <a:bodyPr/>
          <a:lstStyle/>
          <a:p>
            <a:pPr algn="just"/>
            <a:r>
              <a:rPr lang="es-HN" b="1" dirty="0"/>
              <a:t>Descripción de los tipos de vulnerabilidades mas frecuentes, que pueden afectar tanto a los equipos como a las aplicaciones informáticas.</a:t>
            </a:r>
          </a:p>
        </p:txBody>
      </p:sp>
    </p:spTree>
    <p:extLst>
      <p:ext uri="{BB962C8B-B14F-4D97-AF65-F5344CB8AC3E}">
        <p14:creationId xmlns:p14="http://schemas.microsoft.com/office/powerpoint/2010/main" val="2381600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E399D-A6BD-4FFC-A8F2-C9E034E200FB}"/>
              </a:ext>
            </a:extLst>
          </p:cNvPr>
          <p:cNvSpPr>
            <a:spLocks noGrp="1"/>
          </p:cNvSpPr>
          <p:nvPr>
            <p:ph type="title"/>
          </p:nvPr>
        </p:nvSpPr>
        <p:spPr/>
        <p:txBody>
          <a:bodyPr/>
          <a:lstStyle/>
          <a:p>
            <a:r>
              <a:rPr lang="es-HN" dirty="0"/>
              <a:t>1. Vulnerabilidades que afectan a los equipos</a:t>
            </a:r>
          </a:p>
        </p:txBody>
      </p:sp>
      <p:graphicFrame>
        <p:nvGraphicFramePr>
          <p:cNvPr id="4" name="Marcador de contenido 3">
            <a:extLst>
              <a:ext uri="{FF2B5EF4-FFF2-40B4-BE49-F238E27FC236}">
                <a16:creationId xmlns:a16="http://schemas.microsoft.com/office/drawing/2014/main" id="{5103B9E1-FBC0-44DC-A500-0D978CDDB8C8}"/>
              </a:ext>
            </a:extLst>
          </p:cNvPr>
          <p:cNvGraphicFramePr>
            <a:graphicFrameLocks noGrp="1"/>
          </p:cNvGraphicFramePr>
          <p:nvPr>
            <p:ph idx="1"/>
            <p:extLst>
              <p:ext uri="{D42A27DB-BD31-4B8C-83A1-F6EECF244321}">
                <p14:modId xmlns:p14="http://schemas.microsoft.com/office/powerpoint/2010/main" val="2569604116"/>
              </p:ext>
            </p:extLst>
          </p:nvPr>
        </p:nvGraphicFramePr>
        <p:xfrm>
          <a:off x="1096963" y="1846263"/>
          <a:ext cx="10058400" cy="4259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DE11F492-D190-4946-B038-C50F2644AE6C}"/>
              </a:ext>
            </a:extLst>
          </p:cNvPr>
          <p:cNvSpPr txBox="1"/>
          <p:nvPr/>
        </p:nvSpPr>
        <p:spPr>
          <a:xfrm>
            <a:off x="1273124" y="2116371"/>
            <a:ext cx="450166" cy="461665"/>
          </a:xfrm>
          <a:prstGeom prst="rect">
            <a:avLst/>
          </a:prstGeom>
          <a:noFill/>
        </p:spPr>
        <p:txBody>
          <a:bodyPr wrap="square" rtlCol="0">
            <a:spAutoFit/>
          </a:bodyPr>
          <a:lstStyle/>
          <a:p>
            <a:pPr algn="ctr"/>
            <a:r>
              <a:rPr lang="es-HN" sz="2400" b="1" dirty="0"/>
              <a:t>1</a:t>
            </a:r>
          </a:p>
        </p:txBody>
      </p:sp>
      <p:sp>
        <p:nvSpPr>
          <p:cNvPr id="7" name="CuadroTexto 6">
            <a:extLst>
              <a:ext uri="{FF2B5EF4-FFF2-40B4-BE49-F238E27FC236}">
                <a16:creationId xmlns:a16="http://schemas.microsoft.com/office/drawing/2014/main" id="{0986DCF7-A502-46A0-8DD4-0098552F2176}"/>
              </a:ext>
            </a:extLst>
          </p:cNvPr>
          <p:cNvSpPr txBox="1"/>
          <p:nvPr/>
        </p:nvSpPr>
        <p:spPr>
          <a:xfrm>
            <a:off x="1667899" y="2912100"/>
            <a:ext cx="450166" cy="461665"/>
          </a:xfrm>
          <a:prstGeom prst="rect">
            <a:avLst/>
          </a:prstGeom>
          <a:noFill/>
        </p:spPr>
        <p:txBody>
          <a:bodyPr wrap="square">
            <a:spAutoFit/>
          </a:bodyPr>
          <a:lstStyle/>
          <a:p>
            <a:pPr algn="ctr"/>
            <a:r>
              <a:rPr lang="es-HN" sz="2400" b="1" dirty="0"/>
              <a:t>2</a:t>
            </a:r>
          </a:p>
        </p:txBody>
      </p:sp>
      <p:sp>
        <p:nvSpPr>
          <p:cNvPr id="8" name="CuadroTexto 7">
            <a:extLst>
              <a:ext uri="{FF2B5EF4-FFF2-40B4-BE49-F238E27FC236}">
                <a16:creationId xmlns:a16="http://schemas.microsoft.com/office/drawing/2014/main" id="{D97B0724-2CAF-42A7-B7D8-535075D759F4}"/>
              </a:ext>
            </a:extLst>
          </p:cNvPr>
          <p:cNvSpPr txBox="1"/>
          <p:nvPr/>
        </p:nvSpPr>
        <p:spPr>
          <a:xfrm>
            <a:off x="1723290" y="3744987"/>
            <a:ext cx="557433" cy="461665"/>
          </a:xfrm>
          <a:prstGeom prst="rect">
            <a:avLst/>
          </a:prstGeom>
          <a:noFill/>
        </p:spPr>
        <p:txBody>
          <a:bodyPr wrap="square">
            <a:spAutoFit/>
          </a:bodyPr>
          <a:lstStyle/>
          <a:p>
            <a:pPr algn="ctr"/>
            <a:r>
              <a:rPr lang="es-HN" sz="2400" b="1" dirty="0"/>
              <a:t>3</a:t>
            </a:r>
          </a:p>
        </p:txBody>
      </p:sp>
      <p:sp>
        <p:nvSpPr>
          <p:cNvPr id="9" name="CuadroTexto 8">
            <a:extLst>
              <a:ext uri="{FF2B5EF4-FFF2-40B4-BE49-F238E27FC236}">
                <a16:creationId xmlns:a16="http://schemas.microsoft.com/office/drawing/2014/main" id="{E803DF9F-AE03-43C3-BF2B-8A23C2064655}"/>
              </a:ext>
            </a:extLst>
          </p:cNvPr>
          <p:cNvSpPr txBox="1"/>
          <p:nvPr/>
        </p:nvSpPr>
        <p:spPr>
          <a:xfrm>
            <a:off x="1614265" y="4577874"/>
            <a:ext cx="557433" cy="461665"/>
          </a:xfrm>
          <a:prstGeom prst="rect">
            <a:avLst/>
          </a:prstGeom>
          <a:noFill/>
        </p:spPr>
        <p:txBody>
          <a:bodyPr wrap="square">
            <a:spAutoFit/>
          </a:bodyPr>
          <a:lstStyle/>
          <a:p>
            <a:pPr algn="ctr"/>
            <a:r>
              <a:rPr lang="es-HN" sz="2400" b="1" dirty="0"/>
              <a:t>4</a:t>
            </a:r>
          </a:p>
        </p:txBody>
      </p:sp>
      <p:sp>
        <p:nvSpPr>
          <p:cNvPr id="10" name="CuadroTexto 9">
            <a:extLst>
              <a:ext uri="{FF2B5EF4-FFF2-40B4-BE49-F238E27FC236}">
                <a16:creationId xmlns:a16="http://schemas.microsoft.com/office/drawing/2014/main" id="{AB11A29E-B3F2-41F3-8C60-D8D2C4074233}"/>
              </a:ext>
            </a:extLst>
          </p:cNvPr>
          <p:cNvSpPr txBox="1"/>
          <p:nvPr/>
        </p:nvSpPr>
        <p:spPr>
          <a:xfrm>
            <a:off x="1219490" y="5373603"/>
            <a:ext cx="557433" cy="461665"/>
          </a:xfrm>
          <a:prstGeom prst="rect">
            <a:avLst/>
          </a:prstGeom>
          <a:noFill/>
        </p:spPr>
        <p:txBody>
          <a:bodyPr wrap="square">
            <a:spAutoFit/>
          </a:bodyPr>
          <a:lstStyle/>
          <a:p>
            <a:pPr algn="ctr"/>
            <a:r>
              <a:rPr lang="es-HN" sz="2400" b="1" dirty="0"/>
              <a:t>5</a:t>
            </a:r>
          </a:p>
        </p:txBody>
      </p:sp>
    </p:spTree>
    <p:extLst>
      <p:ext uri="{BB962C8B-B14F-4D97-AF65-F5344CB8AC3E}">
        <p14:creationId xmlns:p14="http://schemas.microsoft.com/office/powerpoint/2010/main" val="933862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3820" y="172522"/>
            <a:ext cx="11364685" cy="1176153"/>
          </a:xfrm>
        </p:spPr>
        <p:txBody>
          <a:bodyPr>
            <a:normAutofit/>
          </a:bodyPr>
          <a:lstStyle/>
          <a:p>
            <a:r>
              <a:rPr lang="es-HN" sz="4000" dirty="0"/>
              <a:t>2. Vulnerabilidades que afectan a programas y aplicaciones informáticas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631120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p:cNvSpPr txBox="1"/>
          <p:nvPr/>
        </p:nvSpPr>
        <p:spPr>
          <a:xfrm>
            <a:off x="1161963" y="2355274"/>
            <a:ext cx="355963" cy="400110"/>
          </a:xfrm>
          <a:prstGeom prst="rect">
            <a:avLst/>
          </a:prstGeom>
          <a:noFill/>
        </p:spPr>
        <p:txBody>
          <a:bodyPr wrap="square" rtlCol="0">
            <a:spAutoFit/>
          </a:bodyPr>
          <a:lstStyle/>
          <a:p>
            <a:r>
              <a:rPr lang="es-HN" sz="2000" b="1" dirty="0"/>
              <a:t>1</a:t>
            </a:r>
          </a:p>
        </p:txBody>
      </p:sp>
      <p:sp>
        <p:nvSpPr>
          <p:cNvPr id="6" name="CuadroTexto 5"/>
          <p:cNvSpPr txBox="1"/>
          <p:nvPr/>
        </p:nvSpPr>
        <p:spPr>
          <a:xfrm>
            <a:off x="1161963" y="3337925"/>
            <a:ext cx="355963" cy="400110"/>
          </a:xfrm>
          <a:prstGeom prst="rect">
            <a:avLst/>
          </a:prstGeom>
          <a:noFill/>
        </p:spPr>
        <p:txBody>
          <a:bodyPr wrap="square" rtlCol="0">
            <a:spAutoFit/>
          </a:bodyPr>
          <a:lstStyle/>
          <a:p>
            <a:r>
              <a:rPr lang="es-HN" sz="2000" b="1" dirty="0"/>
              <a:t>2</a:t>
            </a:r>
          </a:p>
        </p:txBody>
      </p:sp>
      <p:sp>
        <p:nvSpPr>
          <p:cNvPr id="7" name="CuadroTexto 6"/>
          <p:cNvSpPr txBox="1"/>
          <p:nvPr/>
        </p:nvSpPr>
        <p:spPr>
          <a:xfrm>
            <a:off x="1145950" y="4334465"/>
            <a:ext cx="355963" cy="400110"/>
          </a:xfrm>
          <a:prstGeom prst="rect">
            <a:avLst/>
          </a:prstGeom>
          <a:noFill/>
        </p:spPr>
        <p:txBody>
          <a:bodyPr wrap="square" rtlCol="0">
            <a:spAutoFit/>
          </a:bodyPr>
          <a:lstStyle/>
          <a:p>
            <a:r>
              <a:rPr lang="es-HN" sz="2000" b="1" dirty="0"/>
              <a:t>3</a:t>
            </a:r>
          </a:p>
        </p:txBody>
      </p:sp>
      <p:sp>
        <p:nvSpPr>
          <p:cNvPr id="8" name="CuadroTexto 7"/>
          <p:cNvSpPr txBox="1"/>
          <p:nvPr/>
        </p:nvSpPr>
        <p:spPr>
          <a:xfrm>
            <a:off x="1181013" y="5345703"/>
            <a:ext cx="355963" cy="400110"/>
          </a:xfrm>
          <a:prstGeom prst="rect">
            <a:avLst/>
          </a:prstGeom>
          <a:noFill/>
        </p:spPr>
        <p:txBody>
          <a:bodyPr wrap="square" rtlCol="0">
            <a:spAutoFit/>
          </a:bodyPr>
          <a:lstStyle/>
          <a:p>
            <a:r>
              <a:rPr lang="es-HN" sz="2000" b="1" dirty="0"/>
              <a:t>4</a:t>
            </a:r>
          </a:p>
        </p:txBody>
      </p:sp>
    </p:spTree>
    <p:extLst>
      <p:ext uri="{BB962C8B-B14F-4D97-AF65-F5344CB8AC3E}">
        <p14:creationId xmlns:p14="http://schemas.microsoft.com/office/powerpoint/2010/main" val="59911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a:t>Incidentes de seguridad en las redes</a:t>
            </a:r>
          </a:p>
        </p:txBody>
      </p:sp>
      <p:sp>
        <p:nvSpPr>
          <p:cNvPr id="3" name="Marcador de contenido 2"/>
          <p:cNvSpPr>
            <a:spLocks noGrp="1"/>
          </p:cNvSpPr>
          <p:nvPr>
            <p:ph idx="1"/>
          </p:nvPr>
        </p:nvSpPr>
        <p:spPr>
          <a:xfrm>
            <a:off x="295422" y="1845734"/>
            <a:ext cx="6189784" cy="4023360"/>
          </a:xfrm>
        </p:spPr>
        <p:txBody>
          <a:bodyPr>
            <a:normAutofit fontScale="92500"/>
          </a:bodyPr>
          <a:lstStyle/>
          <a:p>
            <a:pPr algn="just"/>
            <a:r>
              <a:rPr lang="es-HN" dirty="0"/>
              <a:t>Hasta finales de 1988 muy poca gente se tomaba en serio el tema de la seguridad en redes de ordenadores. el 22 de noviembre de 1988  Robert Morris protagonizo el primer gran incidente de la seguridad informática, uno de sus programas se convirtió en el famoso </a:t>
            </a:r>
            <a:r>
              <a:rPr lang="es-HN" dirty="0" err="1"/>
              <a:t>worm</a:t>
            </a:r>
            <a:r>
              <a:rPr lang="es-HN" dirty="0"/>
              <a:t> o gusano de internet.</a:t>
            </a:r>
          </a:p>
          <a:p>
            <a:pPr algn="just"/>
            <a:r>
              <a:rPr lang="es-HN" dirty="0"/>
              <a:t>Miles de ordenadores conectados a la red se vieron inutilizados durante días y las perdidas se estimaron en millones de dólares. </a:t>
            </a:r>
          </a:p>
        </p:txBody>
      </p:sp>
      <p:pic>
        <p:nvPicPr>
          <p:cNvPr id="5" name="Imagen 4">
            <a:extLst>
              <a:ext uri="{FF2B5EF4-FFF2-40B4-BE49-F238E27FC236}">
                <a16:creationId xmlns:a16="http://schemas.microsoft.com/office/drawing/2014/main" id="{3AA24BC3-F9C6-438E-A121-835E7AFFC47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96523" y="2027469"/>
            <a:ext cx="5000055" cy="28030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13079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b="1" dirty="0"/>
              <a:t>Responsabilidades de los fabricantes de software</a:t>
            </a:r>
          </a:p>
        </p:txBody>
      </p:sp>
      <p:sp>
        <p:nvSpPr>
          <p:cNvPr id="3" name="Marcador de texto 2"/>
          <p:cNvSpPr>
            <a:spLocks noGrp="1"/>
          </p:cNvSpPr>
          <p:nvPr>
            <p:ph type="body" idx="1"/>
          </p:nvPr>
        </p:nvSpPr>
        <p:spPr>
          <a:xfrm>
            <a:off x="1097280" y="4453128"/>
            <a:ext cx="10058400" cy="1680972"/>
          </a:xfrm>
        </p:spPr>
        <p:txBody>
          <a:bodyPr>
            <a:normAutofit lnSpcReduction="10000"/>
          </a:bodyPr>
          <a:lstStyle/>
          <a:p>
            <a:pPr algn="just"/>
            <a:r>
              <a:rPr lang="es-HN" b="1" dirty="0"/>
              <a:t>En los últimos años se han desatado las criticas contra los fabricantes de software y de equipos informáticos, a raíz de las continuas vulnerabilidades descubiertas en sus productos y a las consecuencias cada vez mas graves que están provocan a sus usuarios.  </a:t>
            </a:r>
          </a:p>
        </p:txBody>
      </p:sp>
    </p:spTree>
    <p:extLst>
      <p:ext uri="{BB962C8B-B14F-4D97-AF65-F5344CB8AC3E}">
        <p14:creationId xmlns:p14="http://schemas.microsoft.com/office/powerpoint/2010/main" val="90041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69C8D0-22FC-41D7-95D9-67C09B3FAEF6}"/>
              </a:ext>
            </a:extLst>
          </p:cNvPr>
          <p:cNvSpPr>
            <a:spLocks noGrp="1"/>
          </p:cNvSpPr>
          <p:nvPr>
            <p:ph type="title"/>
          </p:nvPr>
        </p:nvSpPr>
        <p:spPr/>
        <p:txBody>
          <a:bodyPr/>
          <a:lstStyle/>
          <a:p>
            <a:r>
              <a:rPr lang="es-HN" dirty="0"/>
              <a:t>Ejemplo de responsabilidades de los fabricantes de software</a:t>
            </a:r>
          </a:p>
        </p:txBody>
      </p:sp>
      <p:sp>
        <p:nvSpPr>
          <p:cNvPr id="3" name="Marcador de contenido 2">
            <a:extLst>
              <a:ext uri="{FF2B5EF4-FFF2-40B4-BE49-F238E27FC236}">
                <a16:creationId xmlns:a16="http://schemas.microsoft.com/office/drawing/2014/main" id="{EF57C58A-D4C1-4E69-8DED-4127CB9D8CFD}"/>
              </a:ext>
            </a:extLst>
          </p:cNvPr>
          <p:cNvSpPr>
            <a:spLocks noGrp="1"/>
          </p:cNvSpPr>
          <p:nvPr>
            <p:ph idx="1"/>
          </p:nvPr>
        </p:nvSpPr>
        <p:spPr/>
        <p:txBody>
          <a:bodyPr/>
          <a:lstStyle/>
          <a:p>
            <a:pPr algn="just"/>
            <a:r>
              <a:rPr lang="es-HN" dirty="0"/>
              <a:t>En octubre del 2003 se presentaba una demanda colectiva en el Estado de California contra Microsoft , basada en la reclamación de que su software dominante en el mercado era vulnerable a virus capaces de provocar “fallos masivos y en cascada” en las redes de ordenadores.</a:t>
            </a:r>
          </a:p>
          <a:p>
            <a:pPr algn="just"/>
            <a:r>
              <a:rPr lang="es-HN" dirty="0"/>
              <a:t>Esta demanda alegaba una competencia injusta y la violación de dos leyes de derechos del consumidor de California, una de las cuales tiene el propósito de proteger la privacidad de la información personal en las bases de datos de los ordenadores.</a:t>
            </a:r>
          </a:p>
        </p:txBody>
      </p:sp>
    </p:spTree>
    <p:extLst>
      <p:ext uri="{BB962C8B-B14F-4D97-AF65-F5344CB8AC3E}">
        <p14:creationId xmlns:p14="http://schemas.microsoft.com/office/powerpoint/2010/main" val="442837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b="1" dirty="0"/>
              <a:t>Herramientas para la evaluación de vulnerabilidades</a:t>
            </a:r>
          </a:p>
        </p:txBody>
      </p:sp>
      <p:sp>
        <p:nvSpPr>
          <p:cNvPr id="3" name="Marcador de texto 2"/>
          <p:cNvSpPr>
            <a:spLocks noGrp="1"/>
          </p:cNvSpPr>
          <p:nvPr>
            <p:ph type="body" idx="1"/>
          </p:nvPr>
        </p:nvSpPr>
        <p:spPr/>
        <p:txBody>
          <a:bodyPr/>
          <a:lstStyle/>
          <a:p>
            <a:endParaRPr lang="es-HN" dirty="0"/>
          </a:p>
        </p:txBody>
      </p:sp>
    </p:spTree>
    <p:extLst>
      <p:ext uri="{BB962C8B-B14F-4D97-AF65-F5344CB8AC3E}">
        <p14:creationId xmlns:p14="http://schemas.microsoft.com/office/powerpoint/2010/main" val="884622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a:t>Herramientas para la evaluación de vulnerabilidades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38605184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69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dirty="0"/>
              <a:t>1. Análisis y evaluación de vulnerabilidades</a:t>
            </a:r>
            <a:endParaRPr lang="es-HN" dirty="0"/>
          </a:p>
        </p:txBody>
      </p:sp>
      <p:sp>
        <p:nvSpPr>
          <p:cNvPr id="3" name="Marcador de contenido 2"/>
          <p:cNvSpPr>
            <a:spLocks noGrp="1"/>
          </p:cNvSpPr>
          <p:nvPr>
            <p:ph idx="1"/>
          </p:nvPr>
        </p:nvSpPr>
        <p:spPr/>
        <p:txBody>
          <a:bodyPr>
            <a:normAutofit lnSpcReduction="10000"/>
          </a:bodyPr>
          <a:lstStyle/>
          <a:p>
            <a:pPr algn="just"/>
            <a:r>
              <a:rPr lang="es-HN" dirty="0"/>
              <a:t>Una organización puede utilizar herramientas para la evaluación de vulnerabilidades, que permiten conocer la situación real de un sistema y mejorar su seguridad, verificando que los mecanismos de seguridad funcionan correctamente. </a:t>
            </a:r>
          </a:p>
          <a:p>
            <a:pPr algn="just"/>
            <a:r>
              <a:rPr lang="es-HN" dirty="0"/>
              <a:t>Con la información obtenida de estas herramientas es posible justificar la implantación de nuevas medidas de seguridad y la obtención de mas recursos económicos, así como priorizar las medidas a implantar en función de las vulnerabilidades detectadas , seleccionando aquellas que resulten mas adecuadas teniendo en cuenta la relación costo/beneficio.</a:t>
            </a:r>
          </a:p>
        </p:txBody>
      </p:sp>
    </p:spTree>
    <p:extLst>
      <p:ext uri="{BB962C8B-B14F-4D97-AF65-F5344CB8AC3E}">
        <p14:creationId xmlns:p14="http://schemas.microsoft.com/office/powerpoint/2010/main" val="3900749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Revisión de equipos y servidores se deberían analizar y evaluarlos siguientes aspectos:</a:t>
            </a:r>
            <a:endParaRPr lang="es-HN"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606121486"/>
              </p:ext>
            </p:extLst>
          </p:nvPr>
        </p:nvGraphicFramePr>
        <p:xfrm>
          <a:off x="1096963" y="1846263"/>
          <a:ext cx="10058400" cy="4343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3190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6963" y="0"/>
            <a:ext cx="10058400" cy="1204572"/>
          </a:xfrm>
        </p:spPr>
        <p:txBody>
          <a:bodyPr>
            <a:normAutofit/>
          </a:bodyPr>
          <a:lstStyle/>
          <a:p>
            <a:r>
              <a:rPr lang="es-HN" sz="3600" dirty="0"/>
              <a:t>Aspectos para garantizar el éxito de las pruebas realizadas en el sistema: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294274616"/>
              </p:ext>
            </p:extLst>
          </p:nvPr>
        </p:nvGraphicFramePr>
        <p:xfrm>
          <a:off x="1096963" y="1204571"/>
          <a:ext cx="10058400" cy="5238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9085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a:t>Documentación con los resultados de las pruebas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967924046"/>
              </p:ext>
            </p:extLst>
          </p:nvPr>
        </p:nvGraphicFramePr>
        <p:xfrm>
          <a:off x="1096963" y="1846263"/>
          <a:ext cx="10058400" cy="4329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527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7791" y="286603"/>
            <a:ext cx="10578904" cy="1246775"/>
          </a:xfrm>
        </p:spPr>
        <p:txBody>
          <a:bodyPr>
            <a:normAutofit/>
          </a:bodyPr>
          <a:lstStyle/>
          <a:p>
            <a:r>
              <a:rPr lang="es-HN" sz="4000" dirty="0"/>
              <a:t>Estándares para asegurar la calidad de los trabajos realizados y su evaluación por parte de terceros: </a:t>
            </a:r>
          </a:p>
        </p:txBody>
      </p:sp>
      <p:sp>
        <p:nvSpPr>
          <p:cNvPr id="5" name="Rectángulo redondeado 4"/>
          <p:cNvSpPr/>
          <p:nvPr/>
        </p:nvSpPr>
        <p:spPr>
          <a:xfrm>
            <a:off x="1317029" y="3650565"/>
            <a:ext cx="2236764" cy="2229729"/>
          </a:xfrm>
          <a:prstGeom prst="roundRect">
            <a:avLst/>
          </a:prstGeom>
          <a:scene3d>
            <a:camera prst="orthographicFront">
              <a:rot lat="0" lon="0" rev="0"/>
            </a:camera>
            <a:lightRig rig="threePt" dir="t">
              <a:rot lat="0" lon="0" rev="19800000"/>
            </a:lightRig>
          </a:scene3d>
          <a:sp3d prstMaterial="flat">
            <a:bevelT w="25400" h="31750"/>
          </a:sp3d>
        </p:spPr>
        <p:style>
          <a:lnRef idx="0">
            <a:schemeClr val="accent2"/>
          </a:lnRef>
          <a:fillRef idx="3">
            <a:schemeClr val="accent2"/>
          </a:fillRef>
          <a:effectRef idx="3">
            <a:schemeClr val="accent2"/>
          </a:effectRef>
          <a:fontRef idx="minor">
            <a:schemeClr val="lt1"/>
          </a:fontRef>
        </p:style>
        <p:txBody>
          <a:bodyPr rtlCol="0" anchor="ctr"/>
          <a:lstStyle/>
          <a:p>
            <a:pPr lvl="0" algn="ctr"/>
            <a:r>
              <a:rPr lang="es-ES" b="1" dirty="0"/>
              <a:t>OSSTMM</a:t>
            </a:r>
          </a:p>
          <a:p>
            <a:pPr lvl="0" algn="ctr"/>
            <a:r>
              <a:rPr lang="es-ES" b="1" dirty="0"/>
              <a:t>Es un manual con una serie de secciones compuestas por módulos</a:t>
            </a:r>
          </a:p>
          <a:p>
            <a:pPr algn="ctr"/>
            <a:endParaRPr lang="es-HN" b="1" dirty="0"/>
          </a:p>
        </p:txBody>
      </p:sp>
      <p:sp>
        <p:nvSpPr>
          <p:cNvPr id="6" name="Rectángulo redondeado 5"/>
          <p:cNvSpPr/>
          <p:nvPr/>
        </p:nvSpPr>
        <p:spPr>
          <a:xfrm>
            <a:off x="5088868" y="3650565"/>
            <a:ext cx="2363372" cy="2229727"/>
          </a:xfrm>
          <a:prstGeom prst="roundRect">
            <a:avLst/>
          </a:prstGeom>
          <a:scene3d>
            <a:camera prst="orthographicFront">
              <a:rot lat="0" lon="0" rev="0"/>
            </a:camera>
            <a:lightRig rig="threePt" dir="t">
              <a:rot lat="0" lon="0" rev="19800000"/>
            </a:lightRig>
          </a:scene3d>
          <a:sp3d prstMaterial="flat">
            <a:bevelT w="25400" h="31750"/>
          </a:sp3d>
        </p:spPr>
        <p:style>
          <a:lnRef idx="0">
            <a:schemeClr val="accent1"/>
          </a:lnRef>
          <a:fillRef idx="3">
            <a:schemeClr val="accent1"/>
          </a:fillRef>
          <a:effectRef idx="3">
            <a:schemeClr val="accent1"/>
          </a:effectRef>
          <a:fontRef idx="minor">
            <a:schemeClr val="lt1"/>
          </a:fontRef>
        </p:style>
        <p:txBody>
          <a:bodyPr rtlCol="0" anchor="ctr"/>
          <a:lstStyle/>
          <a:p>
            <a:pPr lvl="0" algn="ctr"/>
            <a:r>
              <a:rPr lang="es-ES" b="1" dirty="0"/>
              <a:t>OWASP</a:t>
            </a:r>
          </a:p>
          <a:p>
            <a:pPr lvl="0" algn="ctr"/>
            <a:r>
              <a:rPr lang="es-ES" b="1" dirty="0"/>
              <a:t>Para evaluar la seguridad de las aplicaciones web, así como la guía de pruebas de seguridad de red</a:t>
            </a:r>
          </a:p>
          <a:p>
            <a:pPr algn="ctr"/>
            <a:endParaRPr lang="es-HN" b="1" dirty="0"/>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086" y="2208628"/>
            <a:ext cx="2886075" cy="1280672"/>
          </a:xfrm>
          <a:prstGeom prst="round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7600" y="2115490"/>
            <a:ext cx="3305908" cy="1280672"/>
          </a:xfrm>
          <a:prstGeom prst="roundRect">
            <a:avLst/>
          </a:prstGeom>
        </p:spPr>
      </p:pic>
      <p:sp>
        <p:nvSpPr>
          <p:cNvPr id="10" name="Rectángulo redondeado 9"/>
          <p:cNvSpPr/>
          <p:nvPr/>
        </p:nvSpPr>
        <p:spPr>
          <a:xfrm>
            <a:off x="8987315" y="3709260"/>
            <a:ext cx="2048547" cy="2171032"/>
          </a:xfrm>
          <a:prstGeom prst="roundRect">
            <a:avLst/>
          </a:prstGeom>
          <a:scene3d>
            <a:camera prst="orthographicFront">
              <a:rot lat="0" lon="0" rev="0"/>
            </a:camera>
            <a:lightRig rig="threePt" dir="t">
              <a:rot lat="0" lon="0" rev="19800000"/>
            </a:lightRig>
          </a:scene3d>
          <a:sp3d prstMaterial="flat">
            <a:bevelT w="25400" h="31750"/>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s-HN" b="1" dirty="0"/>
              <a:t>CVE</a:t>
            </a:r>
          </a:p>
          <a:p>
            <a:pPr algn="ctr"/>
            <a:r>
              <a:rPr lang="es-HN" b="1" dirty="0"/>
              <a:t>Vulnerabilidades exposiciones comunes</a:t>
            </a:r>
          </a:p>
        </p:txBody>
      </p:sp>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55269" y="2115490"/>
            <a:ext cx="2711426" cy="1373810"/>
          </a:xfrm>
          <a:prstGeom prst="roundRect">
            <a:avLst/>
          </a:prstGeom>
        </p:spPr>
      </p:pic>
    </p:spTree>
    <p:extLst>
      <p:ext uri="{BB962C8B-B14F-4D97-AF65-F5344CB8AC3E}">
        <p14:creationId xmlns:p14="http://schemas.microsoft.com/office/powerpoint/2010/main" val="54860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s-ES" dirty="0"/>
              <a:t>2. Ejecución de </a:t>
            </a:r>
            <a:r>
              <a:rPr lang="es-ES" dirty="0" err="1"/>
              <a:t>tests</a:t>
            </a:r>
            <a:r>
              <a:rPr lang="es-ES" dirty="0"/>
              <a:t> de penetración en el sistema</a:t>
            </a:r>
            <a:endParaRPr lang="es-HN" dirty="0"/>
          </a:p>
        </p:txBody>
      </p:sp>
      <p:sp>
        <p:nvSpPr>
          <p:cNvPr id="3" name="Marcador de contenido 2"/>
          <p:cNvSpPr>
            <a:spLocks noGrp="1"/>
          </p:cNvSpPr>
          <p:nvPr>
            <p:ph idx="1"/>
          </p:nvPr>
        </p:nvSpPr>
        <p:spPr>
          <a:xfrm>
            <a:off x="1097280" y="1845734"/>
            <a:ext cx="5697658" cy="2127176"/>
          </a:xfrm>
        </p:spPr>
        <p:txBody>
          <a:bodyPr anchor="t"/>
          <a:lstStyle/>
          <a:p>
            <a:pPr algn="just"/>
            <a:r>
              <a:rPr lang="es-HN" dirty="0"/>
              <a:t>Dentro de la evaluación de la seguridad de un sistema informático los “</a:t>
            </a:r>
            <a:r>
              <a:rPr lang="es-HN" dirty="0" err="1"/>
              <a:t>Tests</a:t>
            </a:r>
            <a:r>
              <a:rPr lang="es-HN" dirty="0"/>
              <a:t> de penetración” representan una valiosa herramienta metodológica.</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8050" y="2384712"/>
            <a:ext cx="4214654" cy="31609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457" y="3965208"/>
            <a:ext cx="3707303" cy="20830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8982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EB11A-59D7-428C-9FA8-1EE1B430C0BE}"/>
              </a:ext>
            </a:extLst>
          </p:cNvPr>
          <p:cNvSpPr>
            <a:spLocks noGrp="1"/>
          </p:cNvSpPr>
          <p:nvPr>
            <p:ph type="title"/>
          </p:nvPr>
        </p:nvSpPr>
        <p:spPr/>
        <p:txBody>
          <a:bodyPr/>
          <a:lstStyle/>
          <a:p>
            <a:pPr algn="ctr"/>
            <a:r>
              <a:rPr lang="es-HN" b="1" dirty="0" err="1"/>
              <a:t>Cert</a:t>
            </a:r>
            <a:r>
              <a:rPr lang="es-HN" b="1" dirty="0"/>
              <a:t> (Equipo de respuesta a emergencias informáticas)</a:t>
            </a:r>
          </a:p>
        </p:txBody>
      </p:sp>
      <p:sp>
        <p:nvSpPr>
          <p:cNvPr id="3" name="Marcador de contenido 2">
            <a:extLst>
              <a:ext uri="{FF2B5EF4-FFF2-40B4-BE49-F238E27FC236}">
                <a16:creationId xmlns:a16="http://schemas.microsoft.com/office/drawing/2014/main" id="{407D083F-D840-4EAA-B4EC-9DEC20AC4193}"/>
              </a:ext>
            </a:extLst>
          </p:cNvPr>
          <p:cNvSpPr>
            <a:spLocks noGrp="1"/>
          </p:cNvSpPr>
          <p:nvPr>
            <p:ph idx="1"/>
          </p:nvPr>
        </p:nvSpPr>
        <p:spPr>
          <a:xfrm>
            <a:off x="899160" y="1954108"/>
            <a:ext cx="5425440" cy="4023360"/>
          </a:xfrm>
        </p:spPr>
        <p:txBody>
          <a:bodyPr/>
          <a:lstStyle/>
          <a:p>
            <a:pPr algn="just"/>
            <a:r>
              <a:rPr lang="es-HN" dirty="0"/>
              <a:t>Es un grupo constituido en su mayor parte por voluntarios cualificados de la comunidad informática, cuyo objetivo principal era facilitar una respuesta rápida a los problemas de seguridad que afectaran a redes de ordenadores conectados a internet.</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008" y="1954108"/>
            <a:ext cx="5049170" cy="39149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983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927342"/>
          </a:xfrm>
        </p:spPr>
        <p:txBody>
          <a:bodyPr/>
          <a:lstStyle/>
          <a:p>
            <a:r>
              <a:rPr lang="es-HN" dirty="0"/>
              <a:t>Etapas del </a:t>
            </a:r>
            <a:r>
              <a:rPr lang="es-ES" dirty="0" err="1"/>
              <a:t>tests</a:t>
            </a:r>
            <a:r>
              <a:rPr lang="es-ES" dirty="0"/>
              <a:t> de penetración </a:t>
            </a:r>
            <a:r>
              <a:rPr lang="es-HN" dirty="0"/>
              <a:t>.</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74025870"/>
              </p:ext>
            </p:extLst>
          </p:nvPr>
        </p:nvGraphicFramePr>
        <p:xfrm>
          <a:off x="1096963" y="1466193"/>
          <a:ext cx="10058400" cy="4824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182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p:cNvSpPr>
            <a:spLocks noGrp="1"/>
          </p:cNvSpPr>
          <p:nvPr>
            <p:ph type="body" idx="1"/>
          </p:nvPr>
        </p:nvSpPr>
        <p:spPr>
          <a:xfrm>
            <a:off x="1097280" y="821293"/>
            <a:ext cx="4937760" cy="736282"/>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s-HN" sz="2400" b="1" dirty="0" err="1"/>
              <a:t>Tests</a:t>
            </a:r>
            <a:r>
              <a:rPr lang="es-HN" sz="2400" b="1" dirty="0"/>
              <a:t> de penetración externos:</a:t>
            </a:r>
          </a:p>
        </p:txBody>
      </p:sp>
      <p:sp>
        <p:nvSpPr>
          <p:cNvPr id="3" name="Marcador de contenido 2"/>
          <p:cNvSpPr>
            <a:spLocks noGrp="1"/>
          </p:cNvSpPr>
          <p:nvPr>
            <p:ph sz="half" idx="2"/>
          </p:nvPr>
        </p:nvSpPr>
        <p:spPr>
          <a:xfrm>
            <a:off x="1097280" y="1999009"/>
            <a:ext cx="4937760" cy="4196839"/>
          </a:xfrm>
        </p:spPr>
        <p:txBody>
          <a:bodyPr>
            <a:normAutofit fontScale="92500" lnSpcReduction="20000"/>
          </a:bodyPr>
          <a:lstStyle/>
          <a:p>
            <a:pPr algn="just"/>
            <a:r>
              <a:rPr lang="es-HN" dirty="0"/>
              <a:t>Se realizan desde el exterior de la red de la organización, para tratar de forzar la entrada en algunos de sus servidores o comprometer su seguridad, mediante pruebas como el escaneo de puertos y la detección de los protocolos utilizados. El análisis del trafico cursado, del rango de direcciones utilizado y de los servicios ofrecidos a través de la red, pruebas de usuarios y de la política de contraseñas.</a:t>
            </a:r>
          </a:p>
        </p:txBody>
      </p:sp>
      <p:sp>
        <p:nvSpPr>
          <p:cNvPr id="7" name="Marcador de texto 6"/>
          <p:cNvSpPr>
            <a:spLocks noGrp="1"/>
          </p:cNvSpPr>
          <p:nvPr>
            <p:ph type="body" sz="quarter" idx="3"/>
          </p:nvPr>
        </p:nvSpPr>
        <p:spPr>
          <a:xfrm>
            <a:off x="6444942" y="821293"/>
            <a:ext cx="4786411" cy="736282"/>
          </a:xfrm>
        </p:spPr>
        <p:style>
          <a:lnRef idx="2">
            <a:schemeClr val="accent4">
              <a:shade val="50000"/>
            </a:schemeClr>
          </a:lnRef>
          <a:fillRef idx="1">
            <a:schemeClr val="accent4"/>
          </a:fillRef>
          <a:effectRef idx="0">
            <a:schemeClr val="accent4"/>
          </a:effectRef>
          <a:fontRef idx="minor">
            <a:schemeClr val="lt1"/>
          </a:fontRef>
        </p:style>
        <p:txBody>
          <a:bodyPr/>
          <a:lstStyle/>
          <a:p>
            <a:pPr algn="ctr"/>
            <a:r>
              <a:rPr lang="es-HN" b="1" dirty="0" err="1"/>
              <a:t>Tests</a:t>
            </a:r>
            <a:r>
              <a:rPr lang="es-HN" b="1" dirty="0"/>
              <a:t> de penetración internos:</a:t>
            </a:r>
            <a:endParaRPr lang="es-HN" dirty="0"/>
          </a:p>
        </p:txBody>
      </p:sp>
      <p:sp>
        <p:nvSpPr>
          <p:cNvPr id="8" name="Marcador de contenido 7"/>
          <p:cNvSpPr>
            <a:spLocks noGrp="1"/>
          </p:cNvSpPr>
          <p:nvPr>
            <p:ph sz="quarter" idx="4"/>
          </p:nvPr>
        </p:nvSpPr>
        <p:spPr>
          <a:xfrm>
            <a:off x="6444942" y="1999008"/>
            <a:ext cx="4937760" cy="4196839"/>
          </a:xfrm>
        </p:spPr>
        <p:txBody>
          <a:bodyPr>
            <a:normAutofit/>
          </a:bodyPr>
          <a:lstStyle/>
          <a:p>
            <a:pPr algn="just"/>
            <a:r>
              <a:rPr lang="es-HN" dirty="0"/>
              <a:t>Se llevan a cabo desde el interior de la red de la organización, mediante pruebas como el análisis de los protocolos utilizados y de los servicios ofrecidos. La autenticación de usuarios y la revisión de la política de contraseñas, la verificación de la seguridad lógica .</a:t>
            </a:r>
          </a:p>
        </p:txBody>
      </p:sp>
    </p:spTree>
    <p:extLst>
      <p:ext uri="{BB962C8B-B14F-4D97-AF65-F5344CB8AC3E}">
        <p14:creationId xmlns:p14="http://schemas.microsoft.com/office/powerpoint/2010/main" val="521645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a:blip r:embed="rId3"/>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802106"/>
            <a:ext cx="12192000" cy="1138990"/>
          </a:xfrm>
        </p:spPr>
        <p:txBody>
          <a:bodyPr>
            <a:normAutofit fontScale="90000"/>
          </a:bodyPr>
          <a:lstStyle/>
          <a:p>
            <a:r>
              <a:rPr lang="es-HN" dirty="0"/>
              <a:t>Ejemplos permiten llevar a cabo la evaluación de vulnerabilidades y los </a:t>
            </a:r>
            <a:r>
              <a:rPr lang="es-HN" dirty="0" err="1"/>
              <a:t>tests</a:t>
            </a:r>
            <a:r>
              <a:rPr lang="es-HN" dirty="0"/>
              <a:t> de penetración</a:t>
            </a:r>
          </a:p>
        </p:txBody>
      </p:sp>
      <p:sp>
        <p:nvSpPr>
          <p:cNvPr id="4" name="CuadroTexto 3"/>
          <p:cNvSpPr txBox="1"/>
          <p:nvPr/>
        </p:nvSpPr>
        <p:spPr>
          <a:xfrm>
            <a:off x="502119" y="1921749"/>
            <a:ext cx="3400926" cy="2308324"/>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HN" b="1" dirty="0" err="1">
                <a:ln w="0"/>
                <a:solidFill>
                  <a:schemeClr val="tx1"/>
                </a:solidFill>
                <a:effectLst>
                  <a:outerShdw blurRad="38100" dist="19050" dir="2700000" algn="tl" rotWithShape="0">
                    <a:schemeClr val="dk1">
                      <a:alpha val="40000"/>
                    </a:schemeClr>
                  </a:outerShdw>
                </a:effectLst>
              </a:rPr>
              <a:t>Nessus</a:t>
            </a:r>
            <a:endParaRPr lang="es-HN" b="1" dirty="0">
              <a:ln w="0"/>
              <a:solidFill>
                <a:schemeClr val="tx1"/>
              </a:solidFill>
              <a:effectLst>
                <a:outerShdw blurRad="38100" dist="19050" dir="2700000" algn="tl" rotWithShape="0">
                  <a:schemeClr val="dk1">
                    <a:alpha val="40000"/>
                  </a:schemeClr>
                </a:outerShdw>
              </a:effectLst>
            </a:endParaRPr>
          </a:p>
          <a:p>
            <a:pPr algn="just"/>
            <a:r>
              <a:rPr lang="es-HN" dirty="0"/>
              <a:t>Una de las mas utilizadas es una herramienta construida en código abierto para sistemas UNIX y Windows que emplea el escáner de puertos NMAP para descubrir los servicios del sistema objeto de estudio.</a:t>
            </a:r>
          </a:p>
        </p:txBody>
      </p:sp>
      <p:sp>
        <p:nvSpPr>
          <p:cNvPr id="5" name="CuadroTexto 4"/>
          <p:cNvSpPr txBox="1"/>
          <p:nvPr/>
        </p:nvSpPr>
        <p:spPr>
          <a:xfrm>
            <a:off x="6352674" y="2782325"/>
            <a:ext cx="1748589" cy="461665"/>
          </a:xfrm>
          <a:prstGeom prst="rect">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HN" sz="2400" b="1" dirty="0"/>
              <a:t>WHISKER</a:t>
            </a:r>
          </a:p>
        </p:txBody>
      </p:sp>
      <p:sp>
        <p:nvSpPr>
          <p:cNvPr id="6" name="CuadroTexto 5"/>
          <p:cNvSpPr txBox="1"/>
          <p:nvPr/>
        </p:nvSpPr>
        <p:spPr>
          <a:xfrm>
            <a:off x="6352674" y="3287395"/>
            <a:ext cx="1748589" cy="461665"/>
          </a:xfrm>
          <a:prstGeom prst="rect">
            <a:avLst/>
          </a:prstGeom>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s-HN" sz="2400" b="1" dirty="0"/>
              <a:t>SATAN</a:t>
            </a:r>
          </a:p>
        </p:txBody>
      </p:sp>
      <p:sp>
        <p:nvSpPr>
          <p:cNvPr id="7" name="CuadroTexto 6"/>
          <p:cNvSpPr txBox="1"/>
          <p:nvPr/>
        </p:nvSpPr>
        <p:spPr>
          <a:xfrm>
            <a:off x="4214262" y="4210726"/>
            <a:ext cx="1982804" cy="523220"/>
          </a:xfrm>
          <a:prstGeom prst="rect">
            <a:avLst/>
          </a:prstGeom>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HN" sz="2800" b="1" dirty="0"/>
              <a:t>ISS</a:t>
            </a:r>
          </a:p>
        </p:txBody>
      </p:sp>
      <p:sp>
        <p:nvSpPr>
          <p:cNvPr id="8" name="CuadroTexto 7"/>
          <p:cNvSpPr txBox="1"/>
          <p:nvPr/>
        </p:nvSpPr>
        <p:spPr>
          <a:xfrm>
            <a:off x="4214262" y="3635238"/>
            <a:ext cx="1982804" cy="461665"/>
          </a:xfrm>
          <a:prstGeom prst="rect">
            <a:avLst/>
          </a:prstGeom>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s-HN" sz="2400" b="1" dirty="0"/>
              <a:t>RETINA</a:t>
            </a:r>
          </a:p>
        </p:txBody>
      </p:sp>
      <p:sp>
        <p:nvSpPr>
          <p:cNvPr id="9" name="CuadroTexto 8"/>
          <p:cNvSpPr txBox="1"/>
          <p:nvPr/>
        </p:nvSpPr>
        <p:spPr>
          <a:xfrm>
            <a:off x="8412480" y="2782324"/>
            <a:ext cx="1982804" cy="461665"/>
          </a:xfrm>
          <a:prstGeom prst="rect">
            <a:avLst/>
          </a:prstGeom>
          <a:scene3d>
            <a:camera prst="orthographicFront"/>
            <a:lightRig rig="threePt" dir="t"/>
          </a:scene3d>
          <a:sp3d>
            <a:bevelT/>
          </a:sp3d>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HN" sz="2400" b="1" dirty="0"/>
              <a:t>FOUNDSTONE</a:t>
            </a:r>
          </a:p>
        </p:txBody>
      </p:sp>
      <p:sp>
        <p:nvSpPr>
          <p:cNvPr id="10" name="CuadroTexto 9"/>
          <p:cNvSpPr txBox="1"/>
          <p:nvPr/>
        </p:nvSpPr>
        <p:spPr>
          <a:xfrm>
            <a:off x="8412480" y="3287395"/>
            <a:ext cx="1982804" cy="461665"/>
          </a:xfrm>
          <a:prstGeom prst="rect">
            <a:avLst/>
          </a:prstGeom>
          <a:scene3d>
            <a:camera prst="orthographicFront">
              <a:rot lat="0" lon="0" rev="0"/>
            </a:camera>
            <a:lightRig rig="threePt" dir="t">
              <a:rot lat="0" lon="0" rev="19800000"/>
            </a:lightRig>
          </a:scene3d>
          <a:sp3d prstMaterial="flat">
            <a:bevelT w="25400" h="3175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HN" sz="2400" b="1" dirty="0"/>
              <a:t>SPIKE</a:t>
            </a:r>
          </a:p>
        </p:txBody>
      </p:sp>
    </p:spTree>
    <p:extLst>
      <p:ext uri="{BB962C8B-B14F-4D97-AF65-F5344CB8AC3E}">
        <p14:creationId xmlns:p14="http://schemas.microsoft.com/office/powerpoint/2010/main" val="3175506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535B6-AF88-4330-8040-6BFE3049502E}"/>
              </a:ext>
            </a:extLst>
          </p:cNvPr>
          <p:cNvSpPr>
            <a:spLocks noGrp="1"/>
          </p:cNvSpPr>
          <p:nvPr>
            <p:ph type="title"/>
          </p:nvPr>
        </p:nvSpPr>
        <p:spPr>
          <a:xfrm>
            <a:off x="1097280" y="286603"/>
            <a:ext cx="10058400" cy="807679"/>
          </a:xfrm>
        </p:spPr>
        <p:txBody>
          <a:bodyPr/>
          <a:lstStyle/>
          <a:p>
            <a:r>
              <a:rPr lang="es-HN" dirty="0"/>
              <a:t>Video uso de Nessus</a:t>
            </a:r>
          </a:p>
        </p:txBody>
      </p:sp>
      <p:pic>
        <p:nvPicPr>
          <p:cNvPr id="4" name="Elementos multimedia en línea 3" title="Introducción a la herramienta Nessus, escaneo de vulnerabilidades con Kali linux 2020.4">
            <a:hlinkClick r:id="" action="ppaction://media"/>
            <a:extLst>
              <a:ext uri="{FF2B5EF4-FFF2-40B4-BE49-F238E27FC236}">
                <a16:creationId xmlns:a16="http://schemas.microsoft.com/office/drawing/2014/main" id="{4F2F04E7-A8BD-4249-9F59-5EBF0E9A5C56}"/>
              </a:ext>
            </a:extLst>
          </p:cNvPr>
          <p:cNvPicPr>
            <a:picLocks noGrp="1" noRot="1" noChangeAspect="1"/>
          </p:cNvPicPr>
          <p:nvPr>
            <p:ph idx="1"/>
            <a:videoFile r:link="rId1"/>
          </p:nvPr>
        </p:nvPicPr>
        <p:blipFill>
          <a:blip r:embed="rId3"/>
          <a:stretch>
            <a:fillRect/>
          </a:stretch>
        </p:blipFill>
        <p:spPr>
          <a:xfrm>
            <a:off x="2291685" y="1886590"/>
            <a:ext cx="7669589" cy="4333276"/>
          </a:xfrm>
          <a:prstGeom prst="rect">
            <a:avLst/>
          </a:prstGeom>
        </p:spPr>
      </p:pic>
    </p:spTree>
    <p:extLst>
      <p:ext uri="{BB962C8B-B14F-4D97-AF65-F5344CB8AC3E}">
        <p14:creationId xmlns:p14="http://schemas.microsoft.com/office/powerpoint/2010/main" val="249864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404F3-9462-49F9-AC5C-B4BACD52893F}"/>
              </a:ext>
            </a:extLst>
          </p:cNvPr>
          <p:cNvSpPr>
            <a:spLocks noGrp="1"/>
          </p:cNvSpPr>
          <p:nvPr>
            <p:ph type="title"/>
          </p:nvPr>
        </p:nvSpPr>
        <p:spPr>
          <a:xfrm>
            <a:off x="1066800" y="158266"/>
            <a:ext cx="10058400" cy="1450757"/>
          </a:xfrm>
        </p:spPr>
        <p:txBody>
          <a:bodyPr>
            <a:normAutofit fontScale="90000"/>
          </a:bodyPr>
          <a:lstStyle/>
          <a:p>
            <a:r>
              <a:rPr lang="es-MX" b="0" i="0" dirty="0">
                <a:effectLst/>
                <a:latin typeface="Roboto" panose="02000000000000000000" pitchFamily="2" charset="0"/>
              </a:rPr>
              <a:t>Practica Escaneo de vulnerabilidades con la herramienta Nessus y Kali Linux</a:t>
            </a:r>
            <a:endParaRPr lang="es-HN" dirty="0"/>
          </a:p>
        </p:txBody>
      </p:sp>
      <p:pic>
        <p:nvPicPr>
          <p:cNvPr id="4" name="Elementos multimedia en línea 3" title="Practica Escaneo de vulnerabilidades con la herramienta Nessus y Kali Linux">
            <a:hlinkClick r:id="" action="ppaction://media"/>
            <a:extLst>
              <a:ext uri="{FF2B5EF4-FFF2-40B4-BE49-F238E27FC236}">
                <a16:creationId xmlns:a16="http://schemas.microsoft.com/office/drawing/2014/main" id="{53AA1CA1-B78C-4549-A950-B7C88FEBF579}"/>
              </a:ext>
            </a:extLst>
          </p:cNvPr>
          <p:cNvPicPr>
            <a:picLocks noGrp="1" noRot="1" noChangeAspect="1"/>
          </p:cNvPicPr>
          <p:nvPr>
            <p:ph idx="1"/>
            <a:videoFile r:link="rId1"/>
          </p:nvPr>
        </p:nvPicPr>
        <p:blipFill>
          <a:blip r:embed="rId3"/>
          <a:stretch>
            <a:fillRect/>
          </a:stretch>
        </p:blipFill>
        <p:spPr>
          <a:xfrm>
            <a:off x="1881259" y="1846263"/>
            <a:ext cx="7805666" cy="4410158"/>
          </a:xfrm>
          <a:prstGeom prst="rect">
            <a:avLst/>
          </a:prstGeom>
        </p:spPr>
      </p:pic>
    </p:spTree>
    <p:extLst>
      <p:ext uri="{BB962C8B-B14F-4D97-AF65-F5344CB8AC3E}">
        <p14:creationId xmlns:p14="http://schemas.microsoft.com/office/powerpoint/2010/main" val="13919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17736-6FA6-54EA-132C-1C0D9DE0C9F9}"/>
              </a:ext>
            </a:extLst>
          </p:cNvPr>
          <p:cNvSpPr>
            <a:spLocks noGrp="1"/>
          </p:cNvSpPr>
          <p:nvPr>
            <p:ph type="title"/>
          </p:nvPr>
        </p:nvSpPr>
        <p:spPr/>
        <p:txBody>
          <a:bodyPr anchor="ctr"/>
          <a:lstStyle/>
          <a:p>
            <a:r>
              <a:rPr lang="es-HN" dirty="0"/>
              <a:t>Como instalar Nessus para Windows 10.</a:t>
            </a:r>
          </a:p>
        </p:txBody>
      </p:sp>
      <p:pic>
        <p:nvPicPr>
          <p:cNvPr id="4" name="Elementos multimedia en línea 3" title="Como instalar Nessus en windows 10">
            <a:hlinkClick r:id="" action="ppaction://media"/>
            <a:extLst>
              <a:ext uri="{FF2B5EF4-FFF2-40B4-BE49-F238E27FC236}">
                <a16:creationId xmlns:a16="http://schemas.microsoft.com/office/drawing/2014/main" id="{3E752EB9-3983-517D-8411-8A030141652B}"/>
              </a:ext>
            </a:extLst>
          </p:cNvPr>
          <p:cNvPicPr>
            <a:picLocks noGrp="1" noRot="1" noChangeAspect="1"/>
          </p:cNvPicPr>
          <p:nvPr>
            <p:ph idx="1"/>
            <a:videoFile r:link="rId1"/>
          </p:nvPr>
        </p:nvPicPr>
        <p:blipFill>
          <a:blip r:embed="rId3"/>
          <a:stretch>
            <a:fillRect/>
          </a:stretch>
        </p:blipFill>
        <p:spPr>
          <a:xfrm>
            <a:off x="2197768" y="1846263"/>
            <a:ext cx="7652085" cy="4323385"/>
          </a:xfrm>
          <a:prstGeom prst="rect">
            <a:avLst/>
          </a:prstGeom>
        </p:spPr>
      </p:pic>
    </p:spTree>
    <p:extLst>
      <p:ext uri="{BB962C8B-B14F-4D97-AF65-F5344CB8AC3E}">
        <p14:creationId xmlns:p14="http://schemas.microsoft.com/office/powerpoint/2010/main" val="21049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a:t>Causas de las vulnerabilidades de los sistemas informáticos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40566553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p:cNvSpPr txBox="1"/>
          <p:nvPr/>
        </p:nvSpPr>
        <p:spPr>
          <a:xfrm>
            <a:off x="1341120" y="2225040"/>
            <a:ext cx="396240" cy="461665"/>
          </a:xfrm>
          <a:prstGeom prst="rect">
            <a:avLst/>
          </a:prstGeom>
          <a:noFill/>
        </p:spPr>
        <p:txBody>
          <a:bodyPr wrap="square" rtlCol="0">
            <a:spAutoFit/>
          </a:bodyPr>
          <a:lstStyle/>
          <a:p>
            <a:pPr algn="ctr"/>
            <a:r>
              <a:rPr lang="es-HN" sz="2400" b="1" dirty="0"/>
              <a:t>1</a:t>
            </a:r>
          </a:p>
        </p:txBody>
      </p:sp>
      <p:sp>
        <p:nvSpPr>
          <p:cNvPr id="6" name="CuadroTexto 5"/>
          <p:cNvSpPr txBox="1"/>
          <p:nvPr/>
        </p:nvSpPr>
        <p:spPr>
          <a:xfrm>
            <a:off x="1737360" y="3097669"/>
            <a:ext cx="396240" cy="461665"/>
          </a:xfrm>
          <a:prstGeom prst="rect">
            <a:avLst/>
          </a:prstGeom>
          <a:noFill/>
        </p:spPr>
        <p:txBody>
          <a:bodyPr wrap="square" rtlCol="0">
            <a:spAutoFit/>
          </a:bodyPr>
          <a:lstStyle/>
          <a:p>
            <a:pPr algn="ctr"/>
            <a:r>
              <a:rPr lang="es-HN" sz="2400" b="1" dirty="0"/>
              <a:t>2</a:t>
            </a:r>
          </a:p>
        </p:txBody>
      </p:sp>
      <p:sp>
        <p:nvSpPr>
          <p:cNvPr id="7" name="CuadroTexto 6"/>
          <p:cNvSpPr txBox="1"/>
          <p:nvPr/>
        </p:nvSpPr>
        <p:spPr>
          <a:xfrm>
            <a:off x="1737360" y="4047014"/>
            <a:ext cx="396240" cy="461665"/>
          </a:xfrm>
          <a:prstGeom prst="rect">
            <a:avLst/>
          </a:prstGeom>
          <a:noFill/>
        </p:spPr>
        <p:txBody>
          <a:bodyPr wrap="square" rtlCol="0">
            <a:spAutoFit/>
          </a:bodyPr>
          <a:lstStyle/>
          <a:p>
            <a:pPr algn="ctr"/>
            <a:r>
              <a:rPr lang="es-HN" sz="2400" b="1" dirty="0"/>
              <a:t>3</a:t>
            </a:r>
          </a:p>
        </p:txBody>
      </p:sp>
      <p:sp>
        <p:nvSpPr>
          <p:cNvPr id="8" name="CuadroTexto 7"/>
          <p:cNvSpPr txBox="1"/>
          <p:nvPr/>
        </p:nvSpPr>
        <p:spPr>
          <a:xfrm>
            <a:off x="1341120" y="5063629"/>
            <a:ext cx="396240" cy="461665"/>
          </a:xfrm>
          <a:prstGeom prst="rect">
            <a:avLst/>
          </a:prstGeom>
          <a:noFill/>
        </p:spPr>
        <p:txBody>
          <a:bodyPr wrap="square" rtlCol="0">
            <a:spAutoFit/>
          </a:bodyPr>
          <a:lstStyle/>
          <a:p>
            <a:pPr algn="ctr"/>
            <a:r>
              <a:rPr lang="es-HN" sz="2400" b="1" dirty="0"/>
              <a:t>4</a:t>
            </a:r>
          </a:p>
        </p:txBody>
      </p:sp>
    </p:spTree>
    <p:extLst>
      <p:ext uri="{BB962C8B-B14F-4D97-AF65-F5344CB8AC3E}">
        <p14:creationId xmlns:p14="http://schemas.microsoft.com/office/powerpoint/2010/main" val="274168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455843"/>
            <a:ext cx="10058400" cy="863324"/>
          </a:xfrm>
        </p:spPr>
        <p:txBody>
          <a:bodyPr anchor="ctr"/>
          <a:lstStyle/>
          <a:p>
            <a:pPr algn="ctr"/>
            <a:r>
              <a:rPr lang="es-HN" b="1" dirty="0"/>
              <a:t>Otras causas de vulnerabilidades</a:t>
            </a:r>
          </a:p>
        </p:txBody>
      </p:sp>
      <p:sp>
        <p:nvSpPr>
          <p:cNvPr id="5" name="Marcador de contenido 4"/>
          <p:cNvSpPr>
            <a:spLocks noGrp="1"/>
          </p:cNvSpPr>
          <p:nvPr>
            <p:ph idx="1"/>
          </p:nvPr>
        </p:nvSpPr>
        <p:spPr>
          <a:xfrm>
            <a:off x="126609" y="1702191"/>
            <a:ext cx="11943471" cy="4698609"/>
          </a:xfrm>
        </p:spPr>
        <p:txBody>
          <a:bodyPr numCol="2" spcCol="360000">
            <a:noAutofit/>
          </a:bodyPr>
          <a:lstStyle/>
          <a:p>
            <a:pPr lvl="0" algn="just"/>
            <a:r>
              <a:rPr lang="es-ES" sz="2100" dirty="0"/>
              <a:t> Ejecución de mas servicios de los necesarios en los equipos, con cuentas de usuario que tienen privilegios excesivos para su función.</a:t>
            </a:r>
          </a:p>
          <a:p>
            <a:pPr lvl="0" algn="just"/>
            <a:r>
              <a:rPr lang="es-ES" sz="2100" dirty="0"/>
              <a:t> Mantenimiento inadecuado de los sistemas: no se instalan y revisan los parches suministrados por el fabricante.</a:t>
            </a:r>
          </a:p>
          <a:p>
            <a:pPr lvl="0" algn="just"/>
            <a:r>
              <a:rPr lang="es-ES" sz="2100" dirty="0"/>
              <a:t> Algunas aplicaciones informáticas presentan problemas de usabilidad de cara al usuario poco experimentado, que no es consciente de las opciones relacionadas con la seguridad.</a:t>
            </a:r>
          </a:p>
          <a:p>
            <a:pPr lvl="0" algn="just"/>
            <a:r>
              <a:rPr lang="es-ES" sz="2100" dirty="0"/>
              <a:t> </a:t>
            </a:r>
            <a:r>
              <a:rPr lang="es-ES" sz="2100" dirty="0" err="1"/>
              <a:t>Modems</a:t>
            </a:r>
            <a:r>
              <a:rPr lang="es-ES" sz="2100" dirty="0"/>
              <a:t>, con una configuración insegura que facilitan el acceso no autorizado de usuarios externos, mediante técnicas conocida como </a:t>
            </a:r>
            <a:r>
              <a:rPr lang="es-ES" sz="2100" dirty="0" err="1"/>
              <a:t>war</a:t>
            </a:r>
            <a:r>
              <a:rPr lang="es-ES" sz="2100" dirty="0"/>
              <a:t> </a:t>
            </a:r>
            <a:r>
              <a:rPr lang="es-ES" sz="2100" dirty="0" err="1"/>
              <a:t>dialing</a:t>
            </a:r>
            <a:endParaRPr lang="es-ES" sz="2100" dirty="0"/>
          </a:p>
          <a:p>
            <a:pPr lvl="0" algn="just"/>
            <a:endParaRPr lang="es-ES" sz="2100" dirty="0"/>
          </a:p>
          <a:p>
            <a:pPr lvl="0" algn="just"/>
            <a:r>
              <a:rPr lang="es-ES" sz="2100" dirty="0"/>
              <a:t> </a:t>
            </a:r>
            <a:r>
              <a:rPr lang="es-ES" sz="2100" dirty="0" err="1"/>
              <a:t>Routers</a:t>
            </a:r>
            <a:r>
              <a:rPr lang="es-ES" sz="2100" dirty="0"/>
              <a:t> que utilizan los protocolos de enrutamiento poco seguros que no garantizan la integridad y autenticidad de los mensajes de control mediante los que se intercambian información sobre las rutas. Se recomienda utilizar protocolos de enrutamiento mas avanzados como OSPF o BGP.</a:t>
            </a:r>
          </a:p>
          <a:p>
            <a:pPr lvl="0" algn="just"/>
            <a:r>
              <a:rPr lang="es-ES" sz="2100" dirty="0"/>
              <a:t> Contar con excesivas relaciones de confianza entre redes y servidores, que facilitan el acceso a servidores sin requerir de autenticación. (Dominios de confianza de Windows, archivos .</a:t>
            </a:r>
            <a:r>
              <a:rPr lang="es-ES" sz="2100" dirty="0" err="1"/>
              <a:t>rhosts</a:t>
            </a:r>
            <a:r>
              <a:rPr lang="es-ES" sz="2100" dirty="0"/>
              <a:t> y </a:t>
            </a:r>
            <a:r>
              <a:rPr lang="es-ES" sz="2100" dirty="0" err="1"/>
              <a:t>host.equiv</a:t>
            </a:r>
            <a:r>
              <a:rPr lang="es-ES" sz="2100" dirty="0"/>
              <a:t> y los comandos R que facilitan la confianza transitiva entre varios servidores.</a:t>
            </a:r>
          </a:p>
          <a:p>
            <a:pPr lvl="0" algn="just"/>
            <a:endParaRPr lang="es-ES" sz="2100" dirty="0"/>
          </a:p>
          <a:p>
            <a:pPr lvl="0" algn="just"/>
            <a:endParaRPr lang="es-ES" sz="2100" dirty="0"/>
          </a:p>
        </p:txBody>
      </p:sp>
    </p:spTree>
    <p:extLst>
      <p:ext uri="{BB962C8B-B14F-4D97-AF65-F5344CB8AC3E}">
        <p14:creationId xmlns:p14="http://schemas.microsoft.com/office/powerpoint/2010/main" val="401538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941" y="1884784"/>
            <a:ext cx="10058400" cy="2278536"/>
          </a:xfrm>
        </p:spPr>
        <p:style>
          <a:lnRef idx="2">
            <a:schemeClr val="accent2"/>
          </a:lnRef>
          <a:fillRef idx="1">
            <a:schemeClr val="lt1"/>
          </a:fillRef>
          <a:effectRef idx="0">
            <a:schemeClr val="accent2"/>
          </a:effectRef>
          <a:fontRef idx="minor">
            <a:schemeClr val="dk1"/>
          </a:fontRef>
        </p:style>
        <p:txBody>
          <a:bodyPr>
            <a:noAutofit/>
            <a:scene3d>
              <a:camera prst="orthographicFront"/>
              <a:lightRig rig="threePt" dir="t"/>
            </a:scene3d>
            <a:sp3d extrusionH="57150">
              <a:bevelT w="38100" h="38100"/>
            </a:sp3d>
          </a:bodyPr>
          <a:lstStyle/>
          <a:p>
            <a:pPr lvl="0"/>
            <a:r>
              <a:rPr lang="es-ES"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55000" endA="300" endPos="45500" dir="5400000" sy="-100000" algn="bl" rotWithShape="0"/>
                </a:effectLst>
              </a:rPr>
              <a:t>4. Políticas de seguridad deficientes e inexistentes</a:t>
            </a:r>
            <a:br>
              <a:rPr lang="es-ES"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55000" endA="300" endPos="45500" dir="5400000" sy="-100000" algn="bl" rotWithShape="0"/>
                </a:effectLst>
              </a:rPr>
            </a:br>
            <a:endParaRPr lang="es-HN"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55000" endA="300" endPos="45500" dir="5400000" sy="-100000" algn="bl" rotWithShape="0"/>
              </a:effectLst>
            </a:endParaRPr>
          </a:p>
        </p:txBody>
      </p:sp>
    </p:spTree>
    <p:extLst>
      <p:ext uri="{BB962C8B-B14F-4D97-AF65-F5344CB8AC3E}">
        <p14:creationId xmlns:p14="http://schemas.microsoft.com/office/powerpoint/2010/main" val="352324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290" y="130629"/>
            <a:ext cx="12042710" cy="634481"/>
          </a:xfrm>
        </p:spPr>
        <p:txBody>
          <a:bodyPr>
            <a:noAutofit/>
          </a:bodyPr>
          <a:lstStyle/>
          <a:p>
            <a:r>
              <a:rPr lang="es-HN" sz="3200" dirty="0"/>
              <a:t>Situaciones que provocan vulnerabilidades en los sistemas informáticos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93124606"/>
              </p:ext>
            </p:extLst>
          </p:nvPr>
        </p:nvGraphicFramePr>
        <p:xfrm>
          <a:off x="1096962" y="951722"/>
          <a:ext cx="10222201" cy="5430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644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102459113"/>
              </p:ext>
            </p:extLst>
          </p:nvPr>
        </p:nvGraphicFramePr>
        <p:xfrm>
          <a:off x="1096963" y="765110"/>
          <a:ext cx="10058400" cy="5567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ítulo 1"/>
          <p:cNvSpPr txBox="1">
            <a:spLocks/>
          </p:cNvSpPr>
          <p:nvPr/>
        </p:nvSpPr>
        <p:spPr>
          <a:xfrm>
            <a:off x="149290" y="130629"/>
            <a:ext cx="12042710" cy="634481"/>
          </a:xfrm>
          <a:prstGeom prst="rect">
            <a:avLst/>
          </a:prstGeom>
        </p:spPr>
        <p:txBody>
          <a:bodyPr vert="horz" lIns="91440" tIns="45720" rIns="91440" bIns="45720" rtlCol="0" anchor="b">
            <a:noAutofit/>
          </a:bodyPr>
          <a:lstStyle>
            <a:lvl1pPr algn="ctr" defTabSz="914400" rtl="0" eaLnBrk="1" latinLnBrk="0" hangingPunct="1">
              <a:lnSpc>
                <a:spcPct val="85000"/>
              </a:lnSpc>
              <a:spcBef>
                <a:spcPct val="0"/>
              </a:spcBef>
              <a:buNone/>
              <a:defRPr sz="4800" b="1" kern="1200" spc="-50" baseline="0">
                <a:solidFill>
                  <a:schemeClr val="tx1"/>
                </a:solidFill>
                <a:latin typeface="+mj-lt"/>
                <a:ea typeface="+mj-ea"/>
                <a:cs typeface="+mj-cs"/>
              </a:defRPr>
            </a:lvl1pPr>
          </a:lstStyle>
          <a:p>
            <a:r>
              <a:rPr lang="es-HN" sz="3200" dirty="0"/>
              <a:t>Situaciones que provocan vulnerabilidades en los sistemas informáticos</a:t>
            </a:r>
          </a:p>
        </p:txBody>
      </p:sp>
    </p:spTree>
    <p:extLst>
      <p:ext uri="{BB962C8B-B14F-4D97-AF65-F5344CB8AC3E}">
        <p14:creationId xmlns:p14="http://schemas.microsoft.com/office/powerpoint/2010/main" val="409372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791738905"/>
              </p:ext>
            </p:extLst>
          </p:nvPr>
        </p:nvGraphicFramePr>
        <p:xfrm>
          <a:off x="1096963" y="1185333"/>
          <a:ext cx="10058400" cy="4944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p:cNvSpPr txBox="1">
            <a:spLocks/>
          </p:cNvSpPr>
          <p:nvPr/>
        </p:nvSpPr>
        <p:spPr>
          <a:xfrm>
            <a:off x="149290" y="227610"/>
            <a:ext cx="12042710" cy="634481"/>
          </a:xfrm>
          <a:prstGeom prst="rect">
            <a:avLst/>
          </a:prstGeom>
        </p:spPr>
        <p:txBody>
          <a:bodyPr vert="horz" lIns="91440" tIns="45720" rIns="91440" bIns="45720" rtlCol="0" anchor="b">
            <a:noAutofit/>
          </a:bodyPr>
          <a:lstStyle>
            <a:lvl1pPr algn="ctr" defTabSz="914400" rtl="0" eaLnBrk="1" latinLnBrk="0" hangingPunct="1">
              <a:lnSpc>
                <a:spcPct val="85000"/>
              </a:lnSpc>
              <a:spcBef>
                <a:spcPct val="0"/>
              </a:spcBef>
              <a:buNone/>
              <a:defRPr sz="4800" b="1" kern="1200" spc="-50" baseline="0">
                <a:solidFill>
                  <a:schemeClr val="tx1"/>
                </a:solidFill>
                <a:latin typeface="+mj-lt"/>
                <a:ea typeface="+mj-ea"/>
                <a:cs typeface="+mj-cs"/>
              </a:defRPr>
            </a:lvl1pPr>
          </a:lstStyle>
          <a:p>
            <a:r>
              <a:rPr lang="es-HN" sz="3200" dirty="0"/>
              <a:t>Situaciones que provocan vulnerabilidades en los sistemas informáticos</a:t>
            </a:r>
          </a:p>
        </p:txBody>
      </p:sp>
    </p:spTree>
    <p:extLst>
      <p:ext uri="{BB962C8B-B14F-4D97-AF65-F5344CB8AC3E}">
        <p14:creationId xmlns:p14="http://schemas.microsoft.com/office/powerpoint/2010/main" val="3314920396"/>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1582</TotalTime>
  <Words>3469</Words>
  <Application>Microsoft Office PowerPoint</Application>
  <PresentationFormat>Panorámica</PresentationFormat>
  <Paragraphs>217</Paragraphs>
  <Slides>35</Slides>
  <Notes>17</Notes>
  <HiddenSlides>0</HiddenSlides>
  <MMClips>5</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Calibri</vt:lpstr>
      <vt:lpstr>Calibri Light</vt:lpstr>
      <vt:lpstr>Courier New</vt:lpstr>
      <vt:lpstr>Roboto</vt:lpstr>
      <vt:lpstr>Retrospección</vt:lpstr>
      <vt:lpstr>Capitulo 5. Vulnerabilidades de los sistemas informáticos</vt:lpstr>
      <vt:lpstr>Incidentes de seguridad en las redes</vt:lpstr>
      <vt:lpstr>Cert (Equipo de respuesta a emergencias informáticas)</vt:lpstr>
      <vt:lpstr>Causas de las vulnerabilidades de los sistemas informáticos</vt:lpstr>
      <vt:lpstr>Otras causas de vulnerabilidades</vt:lpstr>
      <vt:lpstr>4. Políticas de seguridad deficientes e inexistentes </vt:lpstr>
      <vt:lpstr>Situaciones que provocan vulnerabilidades en los sistemas informáticos</vt:lpstr>
      <vt:lpstr>Presentación de PowerPoint</vt:lpstr>
      <vt:lpstr>Presentación de PowerPoint</vt:lpstr>
      <vt:lpstr>Causas de las vulnerabilidades de los sistemas informáticos</vt:lpstr>
      <vt:lpstr>5. Desconocimiento y falta de sensibilización de los usuarios y de los responsables de informática</vt:lpstr>
      <vt:lpstr>6. Disponibilidad de herramientas que facilitan los ataques</vt:lpstr>
      <vt:lpstr>7. Limitación gubernamental al tamaño de las claves criptográficas y a la utilización de este tipo de tecnologías</vt:lpstr>
      <vt:lpstr>8. Existencias de puertas traseras en los sistemas informáticos</vt:lpstr>
      <vt:lpstr>9. Descuido de los fabricantes</vt:lpstr>
      <vt:lpstr>Videos de causas de vulnerabilidades:</vt:lpstr>
      <vt:lpstr>Tipos de Vulnerabilidades</vt:lpstr>
      <vt:lpstr>1. Vulnerabilidades que afectan a los equipos</vt:lpstr>
      <vt:lpstr>2. Vulnerabilidades que afectan a programas y aplicaciones informáticas </vt:lpstr>
      <vt:lpstr>Responsabilidades de los fabricantes de software</vt:lpstr>
      <vt:lpstr>Ejemplo de responsabilidades de los fabricantes de software</vt:lpstr>
      <vt:lpstr>Herramientas para la evaluación de vulnerabilidades</vt:lpstr>
      <vt:lpstr>Herramientas para la evaluación de vulnerabilidades</vt:lpstr>
      <vt:lpstr>1. Análisis y evaluación de vulnerabilidades</vt:lpstr>
      <vt:lpstr>Revisión de equipos y servidores se deberían analizar y evaluarlos siguientes aspectos:</vt:lpstr>
      <vt:lpstr>Aspectos para garantizar el éxito de las pruebas realizadas en el sistema:</vt:lpstr>
      <vt:lpstr>Documentación con los resultados de las pruebas </vt:lpstr>
      <vt:lpstr>Estándares para asegurar la calidad de los trabajos realizados y su evaluación por parte de terceros: </vt:lpstr>
      <vt:lpstr>2. Ejecución de tests de penetración en el sistema</vt:lpstr>
      <vt:lpstr>Etapas del tests de penetración .</vt:lpstr>
      <vt:lpstr>Presentación de PowerPoint</vt:lpstr>
      <vt:lpstr>Ejemplos permiten llevar a cabo la evaluación de vulnerabilidades y los tests de penetración</vt:lpstr>
      <vt:lpstr>Video uso de Nessus</vt:lpstr>
      <vt:lpstr>Practica Escaneo de vulnerabilidades con la herramienta Nessus y Kali Linux</vt:lpstr>
      <vt:lpstr>Como instalar Nessus para Windows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5. Vulnerabilidades de los sistemas informáticos</dc:title>
  <dc:creator>DELL</dc:creator>
  <cp:lastModifiedBy>Blanca</cp:lastModifiedBy>
  <cp:revision>63</cp:revision>
  <dcterms:created xsi:type="dcterms:W3CDTF">2021-09-28T01:05:43Z</dcterms:created>
  <dcterms:modified xsi:type="dcterms:W3CDTF">2022-06-09T20:45:25Z</dcterms:modified>
</cp:coreProperties>
</file>