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media/image7.jpeg" ContentType="image/jpe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1"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0"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6"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4" name="PlaceHolder 1"/>
          <p:cNvSpPr>
            <a:spLocks noGrp="1"/>
          </p:cNvSpPr>
          <p:nvPr>
            <p:ph type="subTitle"/>
          </p:nvPr>
        </p:nvSpPr>
        <p:spPr>
          <a:xfrm>
            <a:off x="1521720" y="1653840"/>
            <a:ext cx="5286960" cy="850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8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1521720" y="1653840"/>
            <a:ext cx="5286960" cy="18352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89480" y="1023480"/>
            <a:ext cx="3786120" cy="2662560"/>
          </a:xfrm>
          <a:prstGeom prst="rect">
            <a:avLst/>
          </a:prstGeom>
          <a:noFill/>
          <a:ln w="0">
            <a:noFill/>
          </a:ln>
        </p:spPr>
        <p:txBody>
          <a:bodyPr tIns="91440" bIns="91440" anchor="ctr">
            <a:noAutofit/>
          </a:bodyPr>
          <a:p>
            <a:r>
              <a:rPr b="0" lang="en-US" sz="5500" spc="-1" strike="noStrike">
                <a:solidFill>
                  <a:srgbClr val="000000"/>
                </a:solidFill>
                <a:latin typeface="Arial"/>
              </a:rPr>
              <a:t>Click to edit the </a:t>
            </a:r>
            <a:r>
              <a:rPr b="0" lang="en-US" sz="5500" spc="-1" strike="noStrike">
                <a:solidFill>
                  <a:srgbClr val="000000"/>
                </a:solidFill>
                <a:latin typeface="Arial"/>
              </a:rPr>
              <a:t>title text format</a:t>
            </a:r>
            <a:endParaRPr b="0" lang="en-US" sz="5500" spc="-1" strike="noStrike">
              <a:solidFill>
                <a:srgbClr val="000000"/>
              </a:solidFill>
              <a:latin typeface="Arial"/>
            </a:endParaRPr>
          </a:p>
        </p:txBody>
      </p:sp>
      <p:sp>
        <p:nvSpPr>
          <p:cNvPr id="1" name="Google Shape;11;p2"/>
          <p:cNvSpPr/>
          <p:nvPr/>
        </p:nvSpPr>
        <p:spPr>
          <a:xfrm rot="2774400">
            <a:off x="49320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2" name="Google Shape;12;p2"/>
          <p:cNvSpPr/>
          <p:nvPr/>
        </p:nvSpPr>
        <p:spPr>
          <a:xfrm>
            <a:off x="2396520" y="-1550880"/>
            <a:ext cx="1937520" cy="1937520"/>
          </a:xfrm>
          <a:prstGeom prst="ellipse">
            <a:avLst/>
          </a:prstGeom>
          <a:solidFill>
            <a:srgbClr val="f5655c">
              <a:alpha val="52000"/>
            </a:srgbClr>
          </a:solidFill>
          <a:ln w="0">
            <a:noFill/>
          </a:ln>
        </p:spPr>
        <p:style>
          <a:lnRef idx="0"/>
          <a:fillRef idx="0"/>
          <a:effectRef idx="0"/>
          <a:fontRef idx="minor"/>
        </p:style>
      </p:sp>
      <p:sp>
        <p:nvSpPr>
          <p:cNvPr id="3" name="Google Shape;13;p2"/>
          <p:cNvSpPr/>
          <p:nvPr/>
        </p:nvSpPr>
        <p:spPr>
          <a:xfrm>
            <a:off x="-1377360" y="1457280"/>
            <a:ext cx="1937520" cy="1937520"/>
          </a:xfrm>
          <a:prstGeom prst="ellipse">
            <a:avLst/>
          </a:prstGeom>
          <a:solidFill>
            <a:srgbClr val="f2aa31">
              <a:alpha val="14000"/>
            </a:srgbClr>
          </a:solidFill>
          <a:ln w="0">
            <a:noFill/>
          </a:ln>
        </p:spPr>
        <p:style>
          <a:lnRef idx="0"/>
          <a:fillRef idx="0"/>
          <a:effectRef idx="0"/>
          <a:fontRef idx="minor"/>
        </p:style>
      </p:sp>
      <p:sp>
        <p:nvSpPr>
          <p:cNvPr id="4" name="Google Shape;14;p2"/>
          <p:cNvSpPr/>
          <p:nvPr/>
        </p:nvSpPr>
        <p:spPr>
          <a:xfrm rot="2774400">
            <a:off x="1893600" y="47656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5" name="Google Shape;15;p2"/>
          <p:cNvSpPr/>
          <p:nvPr/>
        </p:nvSpPr>
        <p:spPr>
          <a:xfrm>
            <a:off x="2396520" y="4749480"/>
            <a:ext cx="1937520" cy="1937520"/>
          </a:xfrm>
          <a:prstGeom prst="ellipse">
            <a:avLst/>
          </a:prstGeom>
          <a:solidFill>
            <a:srgbClr val="3c5bbf">
              <a:alpha val="13000"/>
            </a:srgbClr>
          </a:solidFill>
          <a:ln w="0">
            <a:noFill/>
          </a:ln>
        </p:spPr>
        <p:style>
          <a:lnRef idx="0"/>
          <a:fillRef idx="0"/>
          <a:effectRef idx="0"/>
          <a:fontRef idx="minor"/>
        </p:style>
      </p:sp>
      <p:sp>
        <p:nvSpPr>
          <p:cNvPr id="6" name="Google Shape;16;p2"/>
          <p:cNvSpPr/>
          <p:nvPr/>
        </p:nvSpPr>
        <p:spPr>
          <a:xfrm rot="2774400">
            <a:off x="8670600" y="1289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1178640" y="1391760"/>
            <a:ext cx="3247920" cy="2359800"/>
          </a:xfrm>
          <a:prstGeom prst="rect">
            <a:avLst/>
          </a:prstGeom>
          <a:noFill/>
          <a:ln w="0">
            <a:noFill/>
          </a:ln>
        </p:spPr>
        <p:txBody>
          <a:bodyPr tIns="91440" bIns="91440" anchor="t">
            <a:noAutofit/>
          </a:bodyPr>
          <a:p>
            <a:r>
              <a:rPr b="0" lang="en-US" sz="3700" spc="-1" strike="noStrike">
                <a:solidFill>
                  <a:srgbClr val="000000"/>
                </a:solidFill>
                <a:latin typeface="Arial"/>
              </a:rPr>
              <a:t>Click to edit the title text format</a:t>
            </a:r>
            <a:endParaRPr b="0" lang="en-US" sz="3700" spc="-1" strike="noStrike">
              <a:solidFill>
                <a:srgbClr val="000000"/>
              </a:solidFill>
              <a:latin typeface="Arial"/>
            </a:endParaRPr>
          </a:p>
        </p:txBody>
      </p:sp>
      <p:sp>
        <p:nvSpPr>
          <p:cNvPr id="456" name="Google Shape;130;p10"/>
          <p:cNvSpPr/>
          <p:nvPr/>
        </p:nvSpPr>
        <p:spPr>
          <a:xfrm flipH="1">
            <a:off x="2110680" y="-1393920"/>
            <a:ext cx="1937520" cy="1937520"/>
          </a:xfrm>
          <a:prstGeom prst="ellipse">
            <a:avLst/>
          </a:prstGeom>
          <a:solidFill>
            <a:srgbClr val="f5655c">
              <a:alpha val="52000"/>
            </a:srgbClr>
          </a:solidFill>
          <a:ln w="0">
            <a:noFill/>
          </a:ln>
        </p:spPr>
        <p:style>
          <a:lnRef idx="0"/>
          <a:fillRef idx="0"/>
          <a:effectRef idx="0"/>
          <a:fontRef idx="minor"/>
        </p:style>
      </p:sp>
      <p:sp>
        <p:nvSpPr>
          <p:cNvPr id="457" name="Google Shape;131;p10"/>
          <p:cNvSpPr/>
          <p:nvPr/>
        </p:nvSpPr>
        <p:spPr>
          <a:xfrm flipH="1">
            <a:off x="2311920" y="4596840"/>
            <a:ext cx="1937520" cy="1937520"/>
          </a:xfrm>
          <a:prstGeom prst="ellipse">
            <a:avLst/>
          </a:prstGeom>
          <a:solidFill>
            <a:srgbClr val="3c5bbf">
              <a:alpha val="13000"/>
            </a:srgbClr>
          </a:solidFill>
          <a:ln w="0">
            <a:noFill/>
          </a:ln>
        </p:spPr>
        <p:style>
          <a:lnRef idx="0"/>
          <a:fillRef idx="0"/>
          <a:effectRef idx="0"/>
          <a:fontRef idx="minor"/>
        </p:style>
      </p:sp>
      <p:sp>
        <p:nvSpPr>
          <p:cNvPr id="458" name="Google Shape;132;p10"/>
          <p:cNvSpPr/>
          <p:nvPr/>
        </p:nvSpPr>
        <p:spPr>
          <a:xfrm flipH="1">
            <a:off x="-1147680" y="1741320"/>
            <a:ext cx="1660320" cy="1660320"/>
          </a:xfrm>
          <a:prstGeom prst="ellipse">
            <a:avLst/>
          </a:prstGeom>
          <a:solidFill>
            <a:srgbClr val="f2aa31">
              <a:alpha val="14000"/>
            </a:srgbClr>
          </a:solidFill>
          <a:ln w="0">
            <a:noFill/>
          </a:ln>
        </p:spPr>
        <p:style>
          <a:lnRef idx="0"/>
          <a:fillRef idx="0"/>
          <a:effectRef idx="0"/>
          <a:fontRef idx="minor"/>
        </p:style>
      </p:sp>
      <p:sp>
        <p:nvSpPr>
          <p:cNvPr id="459" name="Google Shape;133;p10"/>
          <p:cNvSpPr/>
          <p:nvPr/>
        </p:nvSpPr>
        <p:spPr>
          <a:xfrm flipH="1" rot="3334800">
            <a:off x="448920" y="255240"/>
            <a:ext cx="183960" cy="21276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460" name="Google Shape;134;p10"/>
          <p:cNvSpPr/>
          <p:nvPr/>
        </p:nvSpPr>
        <p:spPr>
          <a:xfrm flipH="1" rot="18825600">
            <a:off x="413280" y="16639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461" name="Google Shape;135;p10"/>
          <p:cNvSpPr/>
          <p:nvPr/>
        </p:nvSpPr>
        <p:spPr>
          <a:xfrm flipH="1" rot="18825600">
            <a:off x="599400" y="417816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46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9" name="Google Shape;106;p8"/>
          <p:cNvSpPr/>
          <p:nvPr/>
        </p:nvSpPr>
        <p:spPr>
          <a:xfrm flipH="1">
            <a:off x="3952440" y="4537080"/>
            <a:ext cx="1937520" cy="1937520"/>
          </a:xfrm>
          <a:prstGeom prst="ellipse">
            <a:avLst/>
          </a:prstGeom>
          <a:solidFill>
            <a:srgbClr val="3c5bbf">
              <a:alpha val="13000"/>
            </a:srgbClr>
          </a:solidFill>
          <a:ln w="0">
            <a:noFill/>
          </a:ln>
        </p:spPr>
        <p:style>
          <a:lnRef idx="0"/>
          <a:fillRef idx="0"/>
          <a:effectRef idx="0"/>
          <a:fontRef idx="minor"/>
        </p:style>
      </p:sp>
      <p:sp>
        <p:nvSpPr>
          <p:cNvPr id="500" name="PlaceHolder 1"/>
          <p:cNvSpPr>
            <a:spLocks noGrp="1"/>
          </p:cNvSpPr>
          <p:nvPr>
            <p:ph type="title"/>
          </p:nvPr>
        </p:nvSpPr>
        <p:spPr>
          <a:xfrm>
            <a:off x="1521720" y="1653840"/>
            <a:ext cx="5286960" cy="1835280"/>
          </a:xfrm>
          <a:prstGeom prst="rect">
            <a:avLst/>
          </a:prstGeom>
          <a:noFill/>
          <a:ln w="0">
            <a:noFill/>
          </a:ln>
        </p:spPr>
        <p:txBody>
          <a:bodyPr tIns="91440" bIns="91440" anchor="ctr">
            <a:noAutofit/>
          </a:bodyPr>
          <a:p>
            <a:r>
              <a:rPr b="0" lang="en-US" sz="8000" spc="-1" strike="noStrike">
                <a:solidFill>
                  <a:srgbClr val="000000"/>
                </a:solidFill>
                <a:latin typeface="Arial"/>
              </a:rPr>
              <a:t>Click to edit the title text format</a:t>
            </a:r>
            <a:endParaRPr b="0" lang="en-US" sz="8000" spc="-1" strike="noStrike">
              <a:solidFill>
                <a:srgbClr val="000000"/>
              </a:solidFill>
              <a:latin typeface="Arial"/>
            </a:endParaRPr>
          </a:p>
        </p:txBody>
      </p:sp>
      <p:sp>
        <p:nvSpPr>
          <p:cNvPr id="501" name="Google Shape;108;p8"/>
          <p:cNvSpPr/>
          <p:nvPr/>
        </p:nvSpPr>
        <p:spPr>
          <a:xfrm flipH="1">
            <a:off x="-1227240" y="1741320"/>
            <a:ext cx="1660320" cy="1660320"/>
          </a:xfrm>
          <a:prstGeom prst="ellipse">
            <a:avLst/>
          </a:prstGeom>
          <a:solidFill>
            <a:srgbClr val="f2aa31">
              <a:alpha val="14000"/>
            </a:srgbClr>
          </a:solidFill>
          <a:ln w="0">
            <a:noFill/>
          </a:ln>
        </p:spPr>
        <p:style>
          <a:lnRef idx="0"/>
          <a:fillRef idx="0"/>
          <a:effectRef idx="0"/>
          <a:fontRef idx="minor"/>
        </p:style>
      </p:sp>
      <p:sp>
        <p:nvSpPr>
          <p:cNvPr id="502" name="Google Shape;109;p8"/>
          <p:cNvSpPr/>
          <p:nvPr/>
        </p:nvSpPr>
        <p:spPr>
          <a:xfrm flipH="1" rot="18825600">
            <a:off x="26460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503" name="Google Shape;110;p8"/>
          <p:cNvSpPr/>
          <p:nvPr/>
        </p:nvSpPr>
        <p:spPr>
          <a:xfrm flipH="1" rot="18825600">
            <a:off x="830016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504" name="Google Shape;111;p8"/>
          <p:cNvSpPr/>
          <p:nvPr/>
        </p:nvSpPr>
        <p:spPr>
          <a:xfrm flipH="1" rot="18825600">
            <a:off x="626868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505" name="Google Shape;112;p8"/>
          <p:cNvSpPr/>
          <p:nvPr/>
        </p:nvSpPr>
        <p:spPr>
          <a:xfrm flipH="1" rot="18825600">
            <a:off x="122760" y="1289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506" name="Google Shape;113;p8"/>
          <p:cNvSpPr/>
          <p:nvPr/>
        </p:nvSpPr>
        <p:spPr>
          <a:xfrm flipH="1" rot="18825600">
            <a:off x="2750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507" name="Google Shape;114;p8"/>
          <p:cNvSpPr/>
          <p:nvPr/>
        </p:nvSpPr>
        <p:spPr>
          <a:xfrm flipH="1" rot="18825600">
            <a:off x="117540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508" name="Google Shape;115;p8"/>
          <p:cNvSpPr/>
          <p:nvPr/>
        </p:nvSpPr>
        <p:spPr>
          <a:xfrm flipH="1" rot="18825600">
            <a:off x="3470760" y="4664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509" name="Google Shape;116;p8"/>
          <p:cNvSpPr/>
          <p:nvPr/>
        </p:nvSpPr>
        <p:spPr>
          <a:xfrm flipH="1" rot="18825600">
            <a:off x="4649760" y="1846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dk2"/>
          </a:solidFill>
          <a:ln w="0">
            <a:noFill/>
          </a:ln>
        </p:spPr>
        <p:style>
          <a:lnRef idx="0"/>
          <a:fillRef idx="0"/>
          <a:effectRef idx="0"/>
          <a:fontRef idx="minor"/>
        </p:style>
      </p:sp>
      <p:sp>
        <p:nvSpPr>
          <p:cNvPr id="510" name="Google Shape;117;p8"/>
          <p:cNvSpPr/>
          <p:nvPr/>
        </p:nvSpPr>
        <p:spPr>
          <a:xfrm flipH="1">
            <a:off x="8382600" y="2532240"/>
            <a:ext cx="1937520" cy="1937520"/>
          </a:xfrm>
          <a:prstGeom prst="ellipse">
            <a:avLst/>
          </a:prstGeom>
          <a:solidFill>
            <a:srgbClr val="f2aa31">
              <a:alpha val="14000"/>
            </a:srgbClr>
          </a:solidFill>
          <a:ln w="0">
            <a:noFill/>
          </a:ln>
        </p:spPr>
        <p:style>
          <a:lnRef idx="0"/>
          <a:fillRef idx="0"/>
          <a:effectRef idx="0"/>
          <a:fontRef idx="minor"/>
        </p:style>
      </p:sp>
      <p:sp>
        <p:nvSpPr>
          <p:cNvPr id="51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Google Shape;119;p9"/>
          <p:cNvSpPr/>
          <p:nvPr/>
        </p:nvSpPr>
        <p:spPr>
          <a:xfrm>
            <a:off x="5387400" y="4498920"/>
            <a:ext cx="1937520" cy="1937520"/>
          </a:xfrm>
          <a:prstGeom prst="ellipse">
            <a:avLst/>
          </a:prstGeom>
          <a:solidFill>
            <a:srgbClr val="f2aa31">
              <a:alpha val="14000"/>
            </a:srgbClr>
          </a:solidFill>
          <a:ln w="0">
            <a:noFill/>
          </a:ln>
        </p:spPr>
        <p:style>
          <a:lnRef idx="0"/>
          <a:fillRef idx="0"/>
          <a:effectRef idx="0"/>
          <a:fontRef idx="minor"/>
        </p:style>
      </p:sp>
      <p:sp>
        <p:nvSpPr>
          <p:cNvPr id="45" name="Google Shape;120;p9"/>
          <p:cNvSpPr/>
          <p:nvPr/>
        </p:nvSpPr>
        <p:spPr>
          <a:xfrm>
            <a:off x="5415120" y="-1328040"/>
            <a:ext cx="1937520" cy="1937520"/>
          </a:xfrm>
          <a:prstGeom prst="ellipse">
            <a:avLst/>
          </a:prstGeom>
          <a:solidFill>
            <a:srgbClr val="f5655c">
              <a:alpha val="52000"/>
            </a:srgbClr>
          </a:solidFill>
          <a:ln w="0">
            <a:noFill/>
          </a:ln>
        </p:spPr>
        <p:style>
          <a:lnRef idx="0"/>
          <a:fillRef idx="0"/>
          <a:effectRef idx="0"/>
          <a:fontRef idx="minor"/>
        </p:style>
      </p:sp>
      <p:sp>
        <p:nvSpPr>
          <p:cNvPr id="46" name="PlaceHolder 1"/>
          <p:cNvSpPr>
            <a:spLocks noGrp="1"/>
          </p:cNvSpPr>
          <p:nvPr>
            <p:ph type="title"/>
          </p:nvPr>
        </p:nvSpPr>
        <p:spPr>
          <a:xfrm>
            <a:off x="3867120" y="1212480"/>
            <a:ext cx="4574520" cy="1219320"/>
          </a:xfrm>
          <a:prstGeom prst="rect">
            <a:avLst/>
          </a:prstGeom>
          <a:noFill/>
          <a:ln w="0">
            <a:noFill/>
          </a:ln>
        </p:spPr>
        <p:txBody>
          <a:bodyPr tIns="91440" bIns="91440" anchor="ctr">
            <a:noAutofit/>
          </a:bodyPr>
          <a:p>
            <a:r>
              <a:rPr b="0" lang="en-US" sz="10000" spc="-1" strike="noStrike">
                <a:solidFill>
                  <a:srgbClr val="000000"/>
                </a:solidFill>
                <a:latin typeface="Arial"/>
              </a:rPr>
              <a:t>Click to edit </a:t>
            </a:r>
            <a:r>
              <a:rPr b="0" lang="en-US" sz="10000" spc="-1" strike="noStrike">
                <a:solidFill>
                  <a:srgbClr val="000000"/>
                </a:solidFill>
                <a:latin typeface="Arial"/>
              </a:rPr>
              <a:t>the title text </a:t>
            </a:r>
            <a:r>
              <a:rPr b="0" lang="en-US" sz="10000" spc="-1" strike="noStrike">
                <a:solidFill>
                  <a:srgbClr val="000000"/>
                </a:solidFill>
                <a:latin typeface="Arial"/>
              </a:rPr>
              <a:t>format</a:t>
            </a:r>
            <a:endParaRPr b="0" lang="en-US" sz="10000" spc="-1" strike="noStrike">
              <a:solidFill>
                <a:srgbClr val="000000"/>
              </a:solidFill>
              <a:latin typeface="Arial"/>
            </a:endParaRPr>
          </a:p>
        </p:txBody>
      </p:sp>
      <p:sp>
        <p:nvSpPr>
          <p:cNvPr id="47" name="Google Shape;123;p9"/>
          <p:cNvSpPr/>
          <p:nvPr/>
        </p:nvSpPr>
        <p:spPr>
          <a:xfrm rot="2774400">
            <a:off x="841572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48" name="Google Shape;124;p9"/>
          <p:cNvSpPr/>
          <p:nvPr/>
        </p:nvSpPr>
        <p:spPr>
          <a:xfrm>
            <a:off x="7819200" y="459684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49" name="Google Shape;125;p9"/>
          <p:cNvSpPr/>
          <p:nvPr/>
        </p:nvSpPr>
        <p:spPr>
          <a:xfrm>
            <a:off x="-456120" y="-879480"/>
            <a:ext cx="1660320" cy="1660320"/>
          </a:xfrm>
          <a:prstGeom prst="ellipse">
            <a:avLst/>
          </a:prstGeom>
          <a:solidFill>
            <a:srgbClr val="3c5bbf">
              <a:alpha val="13000"/>
            </a:srgbClr>
          </a:solidFill>
          <a:ln w="0">
            <a:noFill/>
          </a:ln>
        </p:spPr>
        <p:style>
          <a:lnRef idx="0"/>
          <a:fillRef idx="0"/>
          <a:effectRef idx="0"/>
          <a:fontRef idx="minor"/>
        </p:style>
      </p:sp>
      <p:sp>
        <p:nvSpPr>
          <p:cNvPr id="50" name="Google Shape;126;p9"/>
          <p:cNvSpPr/>
          <p:nvPr/>
        </p:nvSpPr>
        <p:spPr>
          <a:xfrm rot="2774400">
            <a:off x="8699040" y="13946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1"/>
          </a:solidFill>
          <a:ln w="0">
            <a:noFill/>
          </a:ln>
        </p:spPr>
        <p:style>
          <a:lnRef idx="0"/>
          <a:fillRef idx="0"/>
          <a:effectRef idx="0"/>
          <a:fontRef idx="minor"/>
        </p:style>
      </p:sp>
      <p:sp>
        <p:nvSpPr>
          <p:cNvPr id="51" name="Google Shape;127;p9"/>
          <p:cNvSpPr/>
          <p:nvPr/>
        </p:nvSpPr>
        <p:spPr>
          <a:xfrm rot="2774400">
            <a:off x="8659080" y="31568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5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894240" y="2540160"/>
            <a:ext cx="3909960" cy="841320"/>
          </a:xfrm>
          <a:prstGeom prst="rect">
            <a:avLst/>
          </a:prstGeom>
          <a:noFill/>
          <a:ln w="0">
            <a:noFill/>
          </a:ln>
        </p:spPr>
        <p:txBody>
          <a:bodyPr tIns="91440" bIns="91440" anchor="ctr">
            <a:noAutofit/>
          </a:bodyPr>
          <a:p>
            <a:r>
              <a:rPr b="0" lang="en-US" sz="6100" spc="-1" strike="noStrike">
                <a:solidFill>
                  <a:srgbClr val="000000"/>
                </a:solidFill>
                <a:latin typeface="Arial"/>
              </a:rPr>
              <a:t>Click to edit the title text format</a:t>
            </a:r>
            <a:endParaRPr b="0" lang="en-US" sz="6100" spc="-1" strike="noStrike">
              <a:solidFill>
                <a:srgbClr val="000000"/>
              </a:solidFill>
              <a:latin typeface="Arial"/>
            </a:endParaRPr>
          </a:p>
        </p:txBody>
      </p:sp>
      <p:sp>
        <p:nvSpPr>
          <p:cNvPr id="90" name="PlaceHolder 2"/>
          <p:cNvSpPr>
            <a:spLocks noGrp="1"/>
          </p:cNvSpPr>
          <p:nvPr>
            <p:ph type="title"/>
          </p:nvPr>
        </p:nvSpPr>
        <p:spPr>
          <a:xfrm>
            <a:off x="894240" y="1446840"/>
            <a:ext cx="3909960" cy="841320"/>
          </a:xfrm>
          <a:prstGeom prst="rect">
            <a:avLst/>
          </a:prstGeom>
          <a:noFill/>
          <a:ln w="0">
            <a:noFill/>
          </a:ln>
        </p:spPr>
        <p:txBody>
          <a:bodyPr tIns="91440" bIns="91440" anchor="ctr">
            <a:noAutofit/>
          </a:bodyPr>
          <a:p>
            <a:pPr>
              <a:lnSpc>
                <a:spcPct val="100000"/>
              </a:lnSpc>
              <a:buNone/>
            </a:pPr>
            <a:r>
              <a:rPr b="0" lang="en-US" sz="9000" spc="-1" strike="noStrike">
                <a:solidFill>
                  <a:srgbClr val="000000"/>
                </a:solidFill>
                <a:latin typeface="Paytone One"/>
                <a:ea typeface="Paytone One"/>
              </a:rPr>
              <a:t>xx%</a:t>
            </a:r>
            <a:endParaRPr b="0" lang="en-US" sz="9000" spc="-1" strike="noStrike">
              <a:solidFill>
                <a:srgbClr val="000000"/>
              </a:solidFill>
              <a:latin typeface="Arial"/>
            </a:endParaRPr>
          </a:p>
        </p:txBody>
      </p:sp>
      <p:sp>
        <p:nvSpPr>
          <p:cNvPr id="91" name="Google Shape;21;p3"/>
          <p:cNvSpPr/>
          <p:nvPr/>
        </p:nvSpPr>
        <p:spPr>
          <a:xfrm>
            <a:off x="-1455840" y="2532240"/>
            <a:ext cx="1937520" cy="1937520"/>
          </a:xfrm>
          <a:prstGeom prst="ellipse">
            <a:avLst/>
          </a:prstGeom>
          <a:solidFill>
            <a:srgbClr val="f2aa31">
              <a:alpha val="14000"/>
            </a:srgbClr>
          </a:solidFill>
          <a:ln w="0">
            <a:noFill/>
          </a:ln>
        </p:spPr>
        <p:style>
          <a:lnRef idx="0"/>
          <a:fillRef idx="0"/>
          <a:effectRef idx="0"/>
          <a:fontRef idx="minor"/>
        </p:style>
      </p:sp>
      <p:sp>
        <p:nvSpPr>
          <p:cNvPr id="92" name="Google Shape;22;p3"/>
          <p:cNvSpPr/>
          <p:nvPr/>
        </p:nvSpPr>
        <p:spPr>
          <a:xfrm>
            <a:off x="8659800" y="1741320"/>
            <a:ext cx="1660320" cy="1660320"/>
          </a:xfrm>
          <a:prstGeom prst="ellipse">
            <a:avLst/>
          </a:prstGeom>
          <a:solidFill>
            <a:srgbClr val="f2aa31">
              <a:alpha val="14000"/>
            </a:srgbClr>
          </a:solidFill>
          <a:ln w="0">
            <a:noFill/>
          </a:ln>
        </p:spPr>
        <p:style>
          <a:lnRef idx="0"/>
          <a:fillRef idx="0"/>
          <a:effectRef idx="0"/>
          <a:fontRef idx="minor"/>
        </p:style>
      </p:sp>
      <p:sp>
        <p:nvSpPr>
          <p:cNvPr id="93" name="Google Shape;23;p3"/>
          <p:cNvSpPr/>
          <p:nvPr/>
        </p:nvSpPr>
        <p:spPr>
          <a:xfrm rot="2774400">
            <a:off x="841572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94" name="Google Shape;24;p3"/>
          <p:cNvSpPr/>
          <p:nvPr/>
        </p:nvSpPr>
        <p:spPr>
          <a:xfrm rot="2774400">
            <a:off x="49320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95" name="Google Shape;25;p3"/>
          <p:cNvSpPr/>
          <p:nvPr/>
        </p:nvSpPr>
        <p:spPr>
          <a:xfrm rot="2774400">
            <a:off x="99288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96" name="Google Shape;26;p3"/>
          <p:cNvSpPr/>
          <p:nvPr/>
        </p:nvSpPr>
        <p:spPr>
          <a:xfrm rot="2774400">
            <a:off x="343080" y="177588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97" name="Google Shape;27;p3"/>
          <p:cNvSpPr/>
          <p:nvPr/>
        </p:nvSpPr>
        <p:spPr>
          <a:xfrm rot="2774400">
            <a:off x="5844240" y="29556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98" name="Google Shape;28;p3"/>
          <p:cNvSpPr/>
          <p:nvPr/>
        </p:nvSpPr>
        <p:spPr>
          <a:xfrm rot="2774400">
            <a:off x="8670600" y="1518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99" name="Google Shape;29;p3"/>
          <p:cNvSpPr/>
          <p:nvPr/>
        </p:nvSpPr>
        <p:spPr>
          <a:xfrm>
            <a:off x="3355200" y="4537080"/>
            <a:ext cx="1937520" cy="1937520"/>
          </a:xfrm>
          <a:prstGeom prst="ellipse">
            <a:avLst/>
          </a:prstGeom>
          <a:solidFill>
            <a:srgbClr val="3c5bbf">
              <a:alpha val="13000"/>
            </a:srgbClr>
          </a:solidFill>
          <a:ln w="0">
            <a:noFill/>
          </a:ln>
        </p:spPr>
        <p:style>
          <a:lnRef idx="0"/>
          <a:fillRef idx="0"/>
          <a:effectRef idx="0"/>
          <a:fontRef idx="minor"/>
        </p:style>
      </p:sp>
      <p:sp>
        <p:nvSpPr>
          <p:cNvPr id="10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715680" y="914760"/>
            <a:ext cx="4203720" cy="548640"/>
          </a:xfrm>
          <a:prstGeom prst="rect">
            <a:avLst/>
          </a:prstGeom>
          <a:noFill/>
          <a:ln w="0">
            <a:noFill/>
          </a:ln>
        </p:spPr>
        <p:txBody>
          <a:bodyPr tIns="91440" bIns="91440" anchor="t">
            <a:noAutofit/>
          </a:bodyPr>
          <a:p>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138" name="Google Shape;93;p7"/>
          <p:cNvSpPr/>
          <p:nvPr/>
        </p:nvSpPr>
        <p:spPr>
          <a:xfrm>
            <a:off x="5415120" y="-1328040"/>
            <a:ext cx="1937520" cy="1937520"/>
          </a:xfrm>
          <a:prstGeom prst="ellipse">
            <a:avLst/>
          </a:prstGeom>
          <a:solidFill>
            <a:srgbClr val="f5655c">
              <a:alpha val="52000"/>
            </a:srgbClr>
          </a:solidFill>
          <a:ln w="0">
            <a:noFill/>
          </a:ln>
        </p:spPr>
        <p:style>
          <a:lnRef idx="0"/>
          <a:fillRef idx="0"/>
          <a:effectRef idx="0"/>
          <a:fontRef idx="minor"/>
        </p:style>
      </p:sp>
      <p:sp>
        <p:nvSpPr>
          <p:cNvPr id="139" name="Google Shape;94;p7"/>
          <p:cNvSpPr/>
          <p:nvPr/>
        </p:nvSpPr>
        <p:spPr>
          <a:xfrm>
            <a:off x="-1455840" y="2532240"/>
            <a:ext cx="1937520" cy="1937520"/>
          </a:xfrm>
          <a:prstGeom prst="ellipse">
            <a:avLst/>
          </a:prstGeom>
          <a:solidFill>
            <a:srgbClr val="f2aa31">
              <a:alpha val="14000"/>
            </a:srgbClr>
          </a:solidFill>
          <a:ln w="0">
            <a:noFill/>
          </a:ln>
        </p:spPr>
        <p:style>
          <a:lnRef idx="0"/>
          <a:fillRef idx="0"/>
          <a:effectRef idx="0"/>
          <a:fontRef idx="minor"/>
        </p:style>
      </p:sp>
      <p:sp>
        <p:nvSpPr>
          <p:cNvPr id="140" name="Google Shape;95;p7"/>
          <p:cNvSpPr/>
          <p:nvPr/>
        </p:nvSpPr>
        <p:spPr>
          <a:xfrm>
            <a:off x="1907640" y="4537080"/>
            <a:ext cx="1937520" cy="1937520"/>
          </a:xfrm>
          <a:prstGeom prst="ellipse">
            <a:avLst/>
          </a:prstGeom>
          <a:solidFill>
            <a:srgbClr val="3c5bbf">
              <a:alpha val="13000"/>
            </a:srgbClr>
          </a:solidFill>
          <a:ln w="0">
            <a:noFill/>
          </a:ln>
        </p:spPr>
        <p:style>
          <a:lnRef idx="0"/>
          <a:fillRef idx="0"/>
          <a:effectRef idx="0"/>
          <a:fontRef idx="minor"/>
        </p:style>
      </p:sp>
      <p:sp>
        <p:nvSpPr>
          <p:cNvPr id="141" name="Google Shape;96;p7"/>
          <p:cNvSpPr/>
          <p:nvPr/>
        </p:nvSpPr>
        <p:spPr>
          <a:xfrm>
            <a:off x="8659800" y="1741320"/>
            <a:ext cx="1660320" cy="1660320"/>
          </a:xfrm>
          <a:prstGeom prst="ellipse">
            <a:avLst/>
          </a:prstGeom>
          <a:solidFill>
            <a:srgbClr val="f2aa31">
              <a:alpha val="14000"/>
            </a:srgbClr>
          </a:solidFill>
          <a:ln w="0">
            <a:noFill/>
          </a:ln>
        </p:spPr>
        <p:style>
          <a:lnRef idx="0"/>
          <a:fillRef idx="0"/>
          <a:effectRef idx="0"/>
          <a:fontRef idx="minor"/>
        </p:style>
      </p:sp>
      <p:sp>
        <p:nvSpPr>
          <p:cNvPr id="142" name="Google Shape;97;p7"/>
          <p:cNvSpPr/>
          <p:nvPr/>
        </p:nvSpPr>
        <p:spPr>
          <a:xfrm rot="2774400">
            <a:off x="841572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143" name="Google Shape;98;p7"/>
          <p:cNvSpPr/>
          <p:nvPr/>
        </p:nvSpPr>
        <p:spPr>
          <a:xfrm rot="2774400">
            <a:off x="49320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144" name="Google Shape;99;p7"/>
          <p:cNvSpPr/>
          <p:nvPr/>
        </p:nvSpPr>
        <p:spPr>
          <a:xfrm rot="2774400">
            <a:off x="4379400" y="36288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145" name="Google Shape;100;p7"/>
          <p:cNvSpPr/>
          <p:nvPr/>
        </p:nvSpPr>
        <p:spPr>
          <a:xfrm rot="2774400">
            <a:off x="8670600" y="1289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146" name="Google Shape;101;p7"/>
          <p:cNvSpPr/>
          <p:nvPr/>
        </p:nvSpPr>
        <p:spPr>
          <a:xfrm>
            <a:off x="2779560" y="-550080"/>
            <a:ext cx="993600" cy="993600"/>
          </a:xfrm>
          <a:prstGeom prst="ellipse">
            <a:avLst/>
          </a:prstGeom>
          <a:solidFill>
            <a:srgbClr val="3c5bbf">
              <a:alpha val="13000"/>
            </a:srgbClr>
          </a:solidFill>
          <a:ln w="0">
            <a:noFill/>
          </a:ln>
        </p:spPr>
        <p:style>
          <a:lnRef idx="0"/>
          <a:fillRef idx="0"/>
          <a:effectRef idx="0"/>
          <a:fontRef idx="minor"/>
        </p:style>
      </p:sp>
      <p:sp>
        <p:nvSpPr>
          <p:cNvPr id="147" name="Google Shape;102;p7"/>
          <p:cNvSpPr/>
          <p:nvPr/>
        </p:nvSpPr>
        <p:spPr>
          <a:xfrm rot="2774400">
            <a:off x="867060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148" name="Google Shape;103;p7"/>
          <p:cNvSpPr/>
          <p:nvPr/>
        </p:nvSpPr>
        <p:spPr>
          <a:xfrm rot="2774400">
            <a:off x="847188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149" name="Google Shape;104;p7"/>
          <p:cNvSpPr/>
          <p:nvPr/>
        </p:nvSpPr>
        <p:spPr>
          <a:xfrm rot="2774400">
            <a:off x="45936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1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720000" y="542880"/>
            <a:ext cx="7703640" cy="520920"/>
          </a:xfrm>
          <a:prstGeom prst="rect">
            <a:avLst/>
          </a:prstGeom>
          <a:noFill/>
          <a:ln w="0">
            <a:noFill/>
          </a:ln>
        </p:spPr>
        <p:txBody>
          <a:bodyPr tIns="91440" bIns="91440" anchor="t">
            <a:noAutofit/>
          </a:bodyPr>
          <a:p>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188" name="PlaceHolder 2"/>
          <p:cNvSpPr>
            <a:spLocks noGrp="1"/>
          </p:cNvSpPr>
          <p:nvPr>
            <p:ph type="title"/>
          </p:nvPr>
        </p:nvSpPr>
        <p:spPr>
          <a:xfrm>
            <a:off x="1572840" y="2495160"/>
            <a:ext cx="2396520" cy="377280"/>
          </a:xfrm>
          <a:prstGeom prst="rect">
            <a:avLst/>
          </a:prstGeom>
          <a:noFill/>
          <a:ln w="0">
            <a:noFill/>
          </a:ln>
        </p:spPr>
        <p:txBody>
          <a:bodyPr tIns="91440" bIns="91440" anchor="t">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189" name="PlaceHolder 3"/>
          <p:cNvSpPr>
            <a:spLocks noGrp="1"/>
          </p:cNvSpPr>
          <p:nvPr>
            <p:ph type="title"/>
          </p:nvPr>
        </p:nvSpPr>
        <p:spPr>
          <a:xfrm>
            <a:off x="5174640" y="2495160"/>
            <a:ext cx="2396520" cy="377280"/>
          </a:xfrm>
          <a:prstGeom prst="rect">
            <a:avLst/>
          </a:prstGeom>
          <a:noFill/>
          <a:ln w="0">
            <a:noFill/>
          </a:ln>
        </p:spPr>
        <p:txBody>
          <a:bodyPr tIns="91440" bIns="91440" anchor="t">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190" name="Google Shape;269;p19"/>
          <p:cNvSpPr/>
          <p:nvPr/>
        </p:nvSpPr>
        <p:spPr>
          <a:xfrm>
            <a:off x="575640" y="-1398600"/>
            <a:ext cx="1937520" cy="1937520"/>
          </a:xfrm>
          <a:prstGeom prst="ellipse">
            <a:avLst/>
          </a:prstGeom>
          <a:solidFill>
            <a:srgbClr val="f5655c">
              <a:alpha val="52000"/>
            </a:srgbClr>
          </a:solidFill>
          <a:ln w="0">
            <a:noFill/>
          </a:ln>
        </p:spPr>
        <p:style>
          <a:lnRef idx="0"/>
          <a:fillRef idx="0"/>
          <a:effectRef idx="0"/>
          <a:fontRef idx="minor"/>
        </p:style>
      </p:sp>
      <p:sp>
        <p:nvSpPr>
          <p:cNvPr id="191" name="Google Shape;270;p19"/>
          <p:cNvSpPr/>
          <p:nvPr/>
        </p:nvSpPr>
        <p:spPr>
          <a:xfrm>
            <a:off x="-1455840" y="2532240"/>
            <a:ext cx="1937520" cy="1937520"/>
          </a:xfrm>
          <a:prstGeom prst="ellipse">
            <a:avLst/>
          </a:prstGeom>
          <a:solidFill>
            <a:srgbClr val="f2aa31">
              <a:alpha val="14000"/>
            </a:srgbClr>
          </a:solidFill>
          <a:ln w="0">
            <a:noFill/>
          </a:ln>
        </p:spPr>
        <p:style>
          <a:lnRef idx="0"/>
          <a:fillRef idx="0"/>
          <a:effectRef idx="0"/>
          <a:fontRef idx="minor"/>
        </p:style>
      </p:sp>
      <p:sp>
        <p:nvSpPr>
          <p:cNvPr id="192" name="Google Shape;271;p19"/>
          <p:cNvSpPr/>
          <p:nvPr/>
        </p:nvSpPr>
        <p:spPr>
          <a:xfrm>
            <a:off x="2974320" y="4537080"/>
            <a:ext cx="1937520" cy="1937520"/>
          </a:xfrm>
          <a:prstGeom prst="ellipse">
            <a:avLst/>
          </a:prstGeom>
          <a:solidFill>
            <a:srgbClr val="3c5bbf">
              <a:alpha val="13000"/>
            </a:srgbClr>
          </a:solidFill>
          <a:ln w="0">
            <a:noFill/>
          </a:ln>
        </p:spPr>
        <p:style>
          <a:lnRef idx="0"/>
          <a:fillRef idx="0"/>
          <a:effectRef idx="0"/>
          <a:fontRef idx="minor"/>
        </p:style>
      </p:sp>
      <p:sp>
        <p:nvSpPr>
          <p:cNvPr id="193" name="Google Shape;272;p19"/>
          <p:cNvSpPr/>
          <p:nvPr/>
        </p:nvSpPr>
        <p:spPr>
          <a:xfrm>
            <a:off x="8659800" y="1741320"/>
            <a:ext cx="1660320" cy="1660320"/>
          </a:xfrm>
          <a:prstGeom prst="ellipse">
            <a:avLst/>
          </a:prstGeom>
          <a:solidFill>
            <a:srgbClr val="f2aa31">
              <a:alpha val="14000"/>
            </a:srgbClr>
          </a:solidFill>
          <a:ln w="0">
            <a:noFill/>
          </a:ln>
        </p:spPr>
        <p:style>
          <a:lnRef idx="0"/>
          <a:fillRef idx="0"/>
          <a:effectRef idx="0"/>
          <a:fontRef idx="minor"/>
        </p:style>
      </p:sp>
      <p:sp>
        <p:nvSpPr>
          <p:cNvPr id="194" name="Google Shape;273;p19"/>
          <p:cNvSpPr/>
          <p:nvPr/>
        </p:nvSpPr>
        <p:spPr>
          <a:xfrm rot="2774400">
            <a:off x="841572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195" name="Google Shape;274;p19"/>
          <p:cNvSpPr/>
          <p:nvPr/>
        </p:nvSpPr>
        <p:spPr>
          <a:xfrm rot="2774400">
            <a:off x="49320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196" name="Google Shape;275;p19"/>
          <p:cNvSpPr/>
          <p:nvPr/>
        </p:nvSpPr>
        <p:spPr>
          <a:xfrm rot="2774400">
            <a:off x="45936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197" name="Google Shape;276;p19"/>
          <p:cNvSpPr/>
          <p:nvPr/>
        </p:nvSpPr>
        <p:spPr>
          <a:xfrm rot="2774400">
            <a:off x="590400" y="208656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198" name="Google Shape;277;p19"/>
          <p:cNvSpPr/>
          <p:nvPr/>
        </p:nvSpPr>
        <p:spPr>
          <a:xfrm rot="2774400">
            <a:off x="8670600" y="1289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199" name="Google Shape;278;p19"/>
          <p:cNvSpPr/>
          <p:nvPr/>
        </p:nvSpPr>
        <p:spPr>
          <a:xfrm rot="2774400">
            <a:off x="6595200" y="465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200" name="Google Shape;279;p19"/>
          <p:cNvSpPr/>
          <p:nvPr/>
        </p:nvSpPr>
        <p:spPr>
          <a:xfrm rot="2774400">
            <a:off x="5908320" y="46130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201" name="Google Shape;280;p19"/>
          <p:cNvSpPr/>
          <p:nvPr/>
        </p:nvSpPr>
        <p:spPr>
          <a:xfrm rot="18741600">
            <a:off x="3486600" y="3042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c5cce8"/>
            </a:solidFill>
            <a:round/>
          </a:ln>
        </p:spPr>
        <p:style>
          <a:lnRef idx="0"/>
          <a:fillRef idx="0"/>
          <a:effectRef idx="0"/>
          <a:fontRef idx="minor"/>
        </p:style>
      </p:sp>
      <p:sp>
        <p:nvSpPr>
          <p:cNvPr id="202" name="Google Shape;281;p19"/>
          <p:cNvSpPr/>
          <p:nvPr/>
        </p:nvSpPr>
        <p:spPr>
          <a:xfrm rot="2774400">
            <a:off x="867060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203"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542880"/>
            <a:ext cx="7703640" cy="527400"/>
          </a:xfrm>
          <a:prstGeom prst="rect">
            <a:avLst/>
          </a:prstGeom>
          <a:noFill/>
          <a:ln w="0">
            <a:noFill/>
          </a:ln>
        </p:spPr>
        <p:txBody>
          <a:bodyPr tIns="91440" bIns="91440" anchor="t">
            <a:noAutofit/>
          </a:bodyPr>
          <a:p>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241" name="PlaceHolder 2"/>
          <p:cNvSpPr>
            <a:spLocks noGrp="1"/>
          </p:cNvSpPr>
          <p:nvPr>
            <p:ph type="title"/>
          </p:nvPr>
        </p:nvSpPr>
        <p:spPr>
          <a:xfrm>
            <a:off x="941040" y="2620440"/>
            <a:ext cx="2175120" cy="30276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42" name="PlaceHolder 3"/>
          <p:cNvSpPr>
            <a:spLocks noGrp="1"/>
          </p:cNvSpPr>
          <p:nvPr>
            <p:ph type="title"/>
          </p:nvPr>
        </p:nvSpPr>
        <p:spPr>
          <a:xfrm>
            <a:off x="3486600" y="2620440"/>
            <a:ext cx="2175120" cy="30276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43" name="PlaceHolder 4"/>
          <p:cNvSpPr>
            <a:spLocks noGrp="1"/>
          </p:cNvSpPr>
          <p:nvPr>
            <p:ph type="title"/>
          </p:nvPr>
        </p:nvSpPr>
        <p:spPr>
          <a:xfrm>
            <a:off x="6027480" y="2620440"/>
            <a:ext cx="2175120" cy="30276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44" name="Google Shape;353;p23"/>
          <p:cNvSpPr/>
          <p:nvPr/>
        </p:nvSpPr>
        <p:spPr>
          <a:xfrm flipH="1">
            <a:off x="6351120" y="-1398600"/>
            <a:ext cx="1937520" cy="1937520"/>
          </a:xfrm>
          <a:prstGeom prst="ellipse">
            <a:avLst/>
          </a:prstGeom>
          <a:solidFill>
            <a:srgbClr val="3c5bbf">
              <a:alpha val="13000"/>
            </a:srgbClr>
          </a:solidFill>
          <a:ln w="0">
            <a:noFill/>
          </a:ln>
        </p:spPr>
        <p:style>
          <a:lnRef idx="0"/>
          <a:fillRef idx="0"/>
          <a:effectRef idx="0"/>
          <a:fontRef idx="minor"/>
        </p:style>
      </p:sp>
      <p:sp>
        <p:nvSpPr>
          <p:cNvPr id="245" name="Google Shape;354;p23"/>
          <p:cNvSpPr/>
          <p:nvPr/>
        </p:nvSpPr>
        <p:spPr>
          <a:xfrm flipH="1">
            <a:off x="8382600" y="2532240"/>
            <a:ext cx="1937520" cy="1937520"/>
          </a:xfrm>
          <a:prstGeom prst="ellipse">
            <a:avLst/>
          </a:prstGeom>
          <a:solidFill>
            <a:srgbClr val="f2aa31">
              <a:alpha val="14000"/>
            </a:srgbClr>
          </a:solidFill>
          <a:ln w="0">
            <a:noFill/>
          </a:ln>
        </p:spPr>
        <p:style>
          <a:lnRef idx="0"/>
          <a:fillRef idx="0"/>
          <a:effectRef idx="0"/>
          <a:fontRef idx="minor"/>
        </p:style>
      </p:sp>
      <p:sp>
        <p:nvSpPr>
          <p:cNvPr id="246" name="Google Shape;355;p23"/>
          <p:cNvSpPr/>
          <p:nvPr/>
        </p:nvSpPr>
        <p:spPr>
          <a:xfrm flipH="1">
            <a:off x="3952440" y="4537080"/>
            <a:ext cx="1937520" cy="1937520"/>
          </a:xfrm>
          <a:prstGeom prst="ellipse">
            <a:avLst/>
          </a:prstGeom>
          <a:solidFill>
            <a:srgbClr val="3c5bbf">
              <a:alpha val="13000"/>
            </a:srgbClr>
          </a:solidFill>
          <a:ln w="0">
            <a:noFill/>
          </a:ln>
        </p:spPr>
        <p:style>
          <a:lnRef idx="0"/>
          <a:fillRef idx="0"/>
          <a:effectRef idx="0"/>
          <a:fontRef idx="minor"/>
        </p:style>
      </p:sp>
      <p:sp>
        <p:nvSpPr>
          <p:cNvPr id="247" name="Google Shape;356;p23"/>
          <p:cNvSpPr/>
          <p:nvPr/>
        </p:nvSpPr>
        <p:spPr>
          <a:xfrm flipH="1">
            <a:off x="-1230120" y="1742400"/>
            <a:ext cx="1660320" cy="1660320"/>
          </a:xfrm>
          <a:prstGeom prst="ellipse">
            <a:avLst/>
          </a:prstGeom>
          <a:solidFill>
            <a:srgbClr val="f5655c">
              <a:alpha val="52000"/>
            </a:srgbClr>
          </a:solidFill>
          <a:ln w="0">
            <a:noFill/>
          </a:ln>
        </p:spPr>
        <p:style>
          <a:lnRef idx="0"/>
          <a:fillRef idx="0"/>
          <a:effectRef idx="0"/>
          <a:fontRef idx="minor"/>
        </p:style>
      </p:sp>
      <p:sp>
        <p:nvSpPr>
          <p:cNvPr id="248" name="Google Shape;357;p23"/>
          <p:cNvSpPr/>
          <p:nvPr/>
        </p:nvSpPr>
        <p:spPr>
          <a:xfrm flipH="1" rot="18825600">
            <a:off x="264600" y="29556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249" name="Google Shape;358;p23"/>
          <p:cNvSpPr/>
          <p:nvPr/>
        </p:nvSpPr>
        <p:spPr>
          <a:xfrm flipH="1" rot="18825600">
            <a:off x="830016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250" name="Google Shape;359;p23"/>
          <p:cNvSpPr/>
          <p:nvPr/>
        </p:nvSpPr>
        <p:spPr>
          <a:xfrm flipH="1" rot="18825600">
            <a:off x="833364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251" name="Google Shape;360;p23"/>
          <p:cNvSpPr/>
          <p:nvPr/>
        </p:nvSpPr>
        <p:spPr>
          <a:xfrm flipH="1" rot="18825600">
            <a:off x="1982160" y="469044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252" name="Google Shape;361;p23"/>
          <p:cNvSpPr/>
          <p:nvPr/>
        </p:nvSpPr>
        <p:spPr>
          <a:xfrm flipH="1" rot="18825600">
            <a:off x="122760" y="1289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253" name="Google Shape;362;p23"/>
          <p:cNvSpPr/>
          <p:nvPr/>
        </p:nvSpPr>
        <p:spPr>
          <a:xfrm flipH="1" rot="3312000">
            <a:off x="6827760" y="4525200"/>
            <a:ext cx="18432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254" name="Google Shape;363;p23"/>
          <p:cNvSpPr/>
          <p:nvPr/>
        </p:nvSpPr>
        <p:spPr>
          <a:xfrm flipH="1" rot="18825600">
            <a:off x="12276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255" name="Google Shape;364;p23"/>
          <p:cNvSpPr/>
          <p:nvPr/>
        </p:nvSpPr>
        <p:spPr>
          <a:xfrm flipH="1" rot="18825600">
            <a:off x="2980080" y="46130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256" name="Google Shape;365;p23"/>
          <p:cNvSpPr/>
          <p:nvPr/>
        </p:nvSpPr>
        <p:spPr>
          <a:xfrm flipH="1">
            <a:off x="4740840" y="3042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25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720000" y="542880"/>
            <a:ext cx="7703640" cy="529920"/>
          </a:xfrm>
          <a:prstGeom prst="rect">
            <a:avLst/>
          </a:prstGeom>
          <a:noFill/>
          <a:ln w="0">
            <a:noFill/>
          </a:ln>
        </p:spPr>
        <p:txBody>
          <a:bodyPr tIns="91440" bIns="91440" anchor="t">
            <a:noAutofit/>
          </a:bodyPr>
          <a:p>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295" name="PlaceHolder 2"/>
          <p:cNvSpPr>
            <a:spLocks noGrp="1"/>
          </p:cNvSpPr>
          <p:nvPr>
            <p:ph type="title"/>
          </p:nvPr>
        </p:nvSpPr>
        <p:spPr>
          <a:xfrm>
            <a:off x="1018080" y="17002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96" name="PlaceHolder 3"/>
          <p:cNvSpPr>
            <a:spLocks noGrp="1"/>
          </p:cNvSpPr>
          <p:nvPr>
            <p:ph type="title"/>
          </p:nvPr>
        </p:nvSpPr>
        <p:spPr>
          <a:xfrm>
            <a:off x="3579120" y="17002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97" name="PlaceHolder 4"/>
          <p:cNvSpPr>
            <a:spLocks noGrp="1"/>
          </p:cNvSpPr>
          <p:nvPr>
            <p:ph type="title"/>
          </p:nvPr>
        </p:nvSpPr>
        <p:spPr>
          <a:xfrm>
            <a:off x="1018080" y="30574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98" name="PlaceHolder 5"/>
          <p:cNvSpPr>
            <a:spLocks noGrp="1"/>
          </p:cNvSpPr>
          <p:nvPr>
            <p:ph type="title"/>
          </p:nvPr>
        </p:nvSpPr>
        <p:spPr>
          <a:xfrm>
            <a:off x="3579120" y="30574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299" name="PlaceHolder 6"/>
          <p:cNvSpPr>
            <a:spLocks noGrp="1"/>
          </p:cNvSpPr>
          <p:nvPr>
            <p:ph type="title"/>
          </p:nvPr>
        </p:nvSpPr>
        <p:spPr>
          <a:xfrm>
            <a:off x="6140160" y="17002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300" name="PlaceHolder 7"/>
          <p:cNvSpPr>
            <a:spLocks noGrp="1"/>
          </p:cNvSpPr>
          <p:nvPr>
            <p:ph type="title"/>
          </p:nvPr>
        </p:nvSpPr>
        <p:spPr>
          <a:xfrm>
            <a:off x="6140160" y="3057480"/>
            <a:ext cx="1985760" cy="37440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301" name="Google Shape;380;p24"/>
          <p:cNvSpPr/>
          <p:nvPr/>
        </p:nvSpPr>
        <p:spPr>
          <a:xfrm flipH="1">
            <a:off x="8382600" y="2532240"/>
            <a:ext cx="1937520" cy="1937520"/>
          </a:xfrm>
          <a:prstGeom prst="ellipse">
            <a:avLst/>
          </a:prstGeom>
          <a:solidFill>
            <a:srgbClr val="f2aa31">
              <a:alpha val="14000"/>
            </a:srgbClr>
          </a:solidFill>
          <a:ln w="0">
            <a:noFill/>
          </a:ln>
        </p:spPr>
        <p:style>
          <a:lnRef idx="0"/>
          <a:fillRef idx="0"/>
          <a:effectRef idx="0"/>
          <a:fontRef idx="minor"/>
        </p:style>
      </p:sp>
      <p:sp>
        <p:nvSpPr>
          <p:cNvPr id="302" name="Google Shape;381;p24"/>
          <p:cNvSpPr/>
          <p:nvPr/>
        </p:nvSpPr>
        <p:spPr>
          <a:xfrm flipH="1">
            <a:off x="3952440" y="4537080"/>
            <a:ext cx="1937520" cy="1937520"/>
          </a:xfrm>
          <a:prstGeom prst="ellipse">
            <a:avLst/>
          </a:prstGeom>
          <a:solidFill>
            <a:srgbClr val="3c5bbf">
              <a:alpha val="13000"/>
            </a:srgbClr>
          </a:solidFill>
          <a:ln w="0">
            <a:noFill/>
          </a:ln>
        </p:spPr>
        <p:style>
          <a:lnRef idx="0"/>
          <a:fillRef idx="0"/>
          <a:effectRef idx="0"/>
          <a:fontRef idx="minor"/>
        </p:style>
      </p:sp>
      <p:sp>
        <p:nvSpPr>
          <p:cNvPr id="303" name="Google Shape;382;p24"/>
          <p:cNvSpPr/>
          <p:nvPr/>
        </p:nvSpPr>
        <p:spPr>
          <a:xfrm flipH="1">
            <a:off x="-1227240" y="1741320"/>
            <a:ext cx="1660320" cy="1660320"/>
          </a:xfrm>
          <a:prstGeom prst="ellipse">
            <a:avLst/>
          </a:prstGeom>
          <a:solidFill>
            <a:srgbClr val="f2aa31">
              <a:alpha val="14000"/>
            </a:srgbClr>
          </a:solidFill>
          <a:ln w="0">
            <a:noFill/>
          </a:ln>
        </p:spPr>
        <p:style>
          <a:lnRef idx="0"/>
          <a:fillRef idx="0"/>
          <a:effectRef idx="0"/>
          <a:fontRef idx="minor"/>
        </p:style>
      </p:sp>
      <p:sp>
        <p:nvSpPr>
          <p:cNvPr id="304" name="Google Shape;383;p24"/>
          <p:cNvSpPr/>
          <p:nvPr/>
        </p:nvSpPr>
        <p:spPr>
          <a:xfrm flipH="1" rot="18825600">
            <a:off x="575640" y="356400"/>
            <a:ext cx="183960" cy="212400"/>
          </a:xfrm>
          <a:custGeom>
            <a:avLst/>
            <a:gdLst/>
            <a:ahLst/>
            <a:rect l="l" t="t" r="r" b="b"/>
            <a:pathLst>
              <a:path w="1539" h="1779">
                <a:moveTo>
                  <a:pt x="0" y="1"/>
                </a:moveTo>
                <a:lnTo>
                  <a:pt x="0" y="1778"/>
                </a:lnTo>
                <a:lnTo>
                  <a:pt x="1539" y="889"/>
                </a:lnTo>
                <a:lnTo>
                  <a:pt x="0" y="1"/>
                </a:lnTo>
                <a:close/>
              </a:path>
            </a:pathLst>
          </a:custGeom>
          <a:solidFill>
            <a:schemeClr val="lt2"/>
          </a:solidFill>
          <a:ln w="0">
            <a:noFill/>
          </a:ln>
        </p:spPr>
        <p:style>
          <a:lnRef idx="0"/>
          <a:fillRef idx="0"/>
          <a:effectRef idx="0"/>
          <a:fontRef idx="minor"/>
        </p:style>
      </p:sp>
      <p:sp>
        <p:nvSpPr>
          <p:cNvPr id="305" name="Google Shape;384;p24"/>
          <p:cNvSpPr/>
          <p:nvPr/>
        </p:nvSpPr>
        <p:spPr>
          <a:xfrm flipH="1" rot="18825600">
            <a:off x="860508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306" name="Google Shape;385;p24"/>
          <p:cNvSpPr/>
          <p:nvPr/>
        </p:nvSpPr>
        <p:spPr>
          <a:xfrm flipH="1" rot="18825600">
            <a:off x="833364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307" name="Google Shape;386;p24"/>
          <p:cNvSpPr/>
          <p:nvPr/>
        </p:nvSpPr>
        <p:spPr>
          <a:xfrm flipH="1" rot="1332600">
            <a:off x="8548200" y="183600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308" name="Google Shape;387;p24"/>
          <p:cNvSpPr/>
          <p:nvPr/>
        </p:nvSpPr>
        <p:spPr>
          <a:xfrm flipH="1" rot="5400000">
            <a:off x="7527600" y="202320"/>
            <a:ext cx="18396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309" name="Google Shape;388;p24"/>
          <p:cNvSpPr/>
          <p:nvPr/>
        </p:nvSpPr>
        <p:spPr>
          <a:xfrm flipH="1" rot="18825600">
            <a:off x="444600" y="17251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310" name="Google Shape;389;p24"/>
          <p:cNvSpPr/>
          <p:nvPr/>
        </p:nvSpPr>
        <p:spPr>
          <a:xfrm flipH="1" rot="18825600">
            <a:off x="2718360" y="2779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311" name="Google Shape;390;p24"/>
          <p:cNvSpPr/>
          <p:nvPr/>
        </p:nvSpPr>
        <p:spPr>
          <a:xfrm flipH="1" rot="18825600">
            <a:off x="2750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312" name="Google Shape;391;p24"/>
          <p:cNvSpPr/>
          <p:nvPr/>
        </p:nvSpPr>
        <p:spPr>
          <a:xfrm flipH="1" rot="18825600">
            <a:off x="1175400" y="4859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313" name="Google Shape;392;p24"/>
          <p:cNvSpPr/>
          <p:nvPr/>
        </p:nvSpPr>
        <p:spPr>
          <a:xfrm flipH="1">
            <a:off x="3192120" y="-1398600"/>
            <a:ext cx="1937520" cy="1937520"/>
          </a:xfrm>
          <a:prstGeom prst="ellipse">
            <a:avLst/>
          </a:prstGeom>
          <a:solidFill>
            <a:srgbClr val="f5655c">
              <a:alpha val="52000"/>
            </a:srgbClr>
          </a:solidFill>
          <a:ln w="0">
            <a:noFill/>
          </a:ln>
        </p:spPr>
        <p:style>
          <a:lnRef idx="0"/>
          <a:fillRef idx="0"/>
          <a:effectRef idx="0"/>
          <a:fontRef idx="minor"/>
        </p:style>
      </p:sp>
      <p:sp>
        <p:nvSpPr>
          <p:cNvPr id="314"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1" name="PlaceHolder 1"/>
          <p:cNvSpPr>
            <a:spLocks noGrp="1"/>
          </p:cNvSpPr>
          <p:nvPr>
            <p:ph type="title"/>
          </p:nvPr>
        </p:nvSpPr>
        <p:spPr>
          <a:xfrm>
            <a:off x="1226520" y="3100320"/>
            <a:ext cx="6690960" cy="531720"/>
          </a:xfrm>
          <a:prstGeom prst="rect">
            <a:avLst/>
          </a:prstGeom>
          <a:noFill/>
          <a:ln w="0">
            <a:noFill/>
          </a:ln>
        </p:spPr>
        <p:txBody>
          <a:bodyPr tIns="91440" bIns="91440" anchor="ctr">
            <a:noAutofit/>
          </a:bodyPr>
          <a:p>
            <a:r>
              <a:rPr b="0" lang="en-US" sz="2500" spc="-1" strike="noStrike">
                <a:solidFill>
                  <a:srgbClr val="000000"/>
                </a:solidFill>
                <a:latin typeface="Arial"/>
              </a:rPr>
              <a:t>Click to edit the title text format</a:t>
            </a:r>
            <a:endParaRPr b="0" lang="en-US" sz="2500" spc="-1" strike="noStrike">
              <a:solidFill>
                <a:srgbClr val="000000"/>
              </a:solidFill>
              <a:latin typeface="Arial"/>
            </a:endParaRPr>
          </a:p>
        </p:txBody>
      </p:sp>
      <p:sp>
        <p:nvSpPr>
          <p:cNvPr id="352" name="Google Shape;183;p14"/>
          <p:cNvSpPr/>
          <p:nvPr/>
        </p:nvSpPr>
        <p:spPr>
          <a:xfrm flipH="1">
            <a:off x="4817880" y="-1095120"/>
            <a:ext cx="1937520" cy="1937520"/>
          </a:xfrm>
          <a:prstGeom prst="ellipse">
            <a:avLst/>
          </a:prstGeom>
          <a:solidFill>
            <a:srgbClr val="f2aa31">
              <a:alpha val="14000"/>
            </a:srgbClr>
          </a:solidFill>
          <a:ln w="0">
            <a:noFill/>
          </a:ln>
        </p:spPr>
        <p:style>
          <a:lnRef idx="0"/>
          <a:fillRef idx="0"/>
          <a:effectRef idx="0"/>
          <a:fontRef idx="minor"/>
        </p:style>
      </p:sp>
      <p:sp>
        <p:nvSpPr>
          <p:cNvPr id="353" name="Google Shape;184;p14"/>
          <p:cNvSpPr/>
          <p:nvPr/>
        </p:nvSpPr>
        <p:spPr>
          <a:xfrm flipH="1">
            <a:off x="8442000" y="588960"/>
            <a:ext cx="1937520" cy="1937520"/>
          </a:xfrm>
          <a:prstGeom prst="ellipse">
            <a:avLst/>
          </a:prstGeom>
          <a:solidFill>
            <a:srgbClr val="f5655c">
              <a:alpha val="52000"/>
            </a:srgbClr>
          </a:solidFill>
          <a:ln w="0">
            <a:noFill/>
          </a:ln>
        </p:spPr>
        <p:style>
          <a:lnRef idx="0"/>
          <a:fillRef idx="0"/>
          <a:effectRef idx="0"/>
          <a:fontRef idx="minor"/>
        </p:style>
      </p:sp>
      <p:sp>
        <p:nvSpPr>
          <p:cNvPr id="354" name="Google Shape;185;p14"/>
          <p:cNvSpPr/>
          <p:nvPr/>
        </p:nvSpPr>
        <p:spPr>
          <a:xfrm flipH="1">
            <a:off x="-1088280" y="2303640"/>
            <a:ext cx="1660320" cy="1660320"/>
          </a:xfrm>
          <a:prstGeom prst="ellipse">
            <a:avLst/>
          </a:prstGeom>
          <a:solidFill>
            <a:srgbClr val="f2aa31">
              <a:alpha val="14000"/>
            </a:srgbClr>
          </a:solidFill>
          <a:ln w="0">
            <a:noFill/>
          </a:ln>
        </p:spPr>
        <p:style>
          <a:lnRef idx="0"/>
          <a:fillRef idx="0"/>
          <a:effectRef idx="0"/>
          <a:fontRef idx="minor"/>
        </p:style>
      </p:sp>
      <p:sp>
        <p:nvSpPr>
          <p:cNvPr id="355" name="Google Shape;186;p14"/>
          <p:cNvSpPr/>
          <p:nvPr/>
        </p:nvSpPr>
        <p:spPr>
          <a:xfrm flipH="1" rot="3334800">
            <a:off x="448920" y="255240"/>
            <a:ext cx="183960" cy="21276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356" name="Google Shape;187;p14"/>
          <p:cNvSpPr/>
          <p:nvPr/>
        </p:nvSpPr>
        <p:spPr>
          <a:xfrm flipH="1">
            <a:off x="2465280" y="3042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c5cce8"/>
            </a:solidFill>
            <a:round/>
          </a:ln>
        </p:spPr>
        <p:style>
          <a:lnRef idx="0"/>
          <a:fillRef idx="0"/>
          <a:effectRef idx="0"/>
          <a:fontRef idx="minor"/>
        </p:style>
      </p:sp>
      <p:sp>
        <p:nvSpPr>
          <p:cNvPr id="357" name="Google Shape;188;p14"/>
          <p:cNvSpPr/>
          <p:nvPr/>
        </p:nvSpPr>
        <p:spPr>
          <a:xfrm flipH="1" rot="18825600">
            <a:off x="830016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358" name="Google Shape;189;p14"/>
          <p:cNvSpPr/>
          <p:nvPr/>
        </p:nvSpPr>
        <p:spPr>
          <a:xfrm flipH="1" rot="18825600">
            <a:off x="8105040" y="47066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dd2120"/>
            </a:solidFill>
            <a:round/>
          </a:ln>
        </p:spPr>
        <p:style>
          <a:lnRef idx="0"/>
          <a:fillRef idx="0"/>
          <a:effectRef idx="0"/>
          <a:fontRef idx="minor"/>
        </p:style>
      </p:sp>
      <p:sp>
        <p:nvSpPr>
          <p:cNvPr id="359" name="Google Shape;190;p14"/>
          <p:cNvSpPr/>
          <p:nvPr/>
        </p:nvSpPr>
        <p:spPr>
          <a:xfrm flipH="1" rot="18825600">
            <a:off x="8430840" y="348912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360" name="Google Shape;191;p14"/>
          <p:cNvSpPr/>
          <p:nvPr/>
        </p:nvSpPr>
        <p:spPr>
          <a:xfrm flipH="1" rot="18825600">
            <a:off x="413280" y="1527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361" name="Google Shape;192;p14"/>
          <p:cNvSpPr/>
          <p:nvPr/>
        </p:nvSpPr>
        <p:spPr>
          <a:xfrm flipH="1" rot="18825600">
            <a:off x="4378680" y="3715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362" name="Google Shape;193;p14"/>
          <p:cNvSpPr/>
          <p:nvPr/>
        </p:nvSpPr>
        <p:spPr>
          <a:xfrm flipH="1" rot="18825600">
            <a:off x="2750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363" name="Google Shape;194;p14"/>
          <p:cNvSpPr/>
          <p:nvPr/>
        </p:nvSpPr>
        <p:spPr>
          <a:xfrm flipH="1" rot="18825600">
            <a:off x="1237320" y="47408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364" name="Google Shape;195;p14"/>
          <p:cNvSpPr/>
          <p:nvPr/>
        </p:nvSpPr>
        <p:spPr>
          <a:xfrm flipH="1">
            <a:off x="3952440" y="4537080"/>
            <a:ext cx="1937520" cy="1937520"/>
          </a:xfrm>
          <a:prstGeom prst="ellipse">
            <a:avLst/>
          </a:prstGeom>
          <a:solidFill>
            <a:srgbClr val="3c5bbf">
              <a:alpha val="13000"/>
            </a:srgbClr>
          </a:solidFill>
          <a:ln w="0">
            <a:noFill/>
          </a:ln>
        </p:spPr>
        <p:style>
          <a:lnRef idx="0"/>
          <a:fillRef idx="0"/>
          <a:effectRef idx="0"/>
          <a:fontRef idx="minor"/>
        </p:style>
      </p:sp>
      <p:sp>
        <p:nvSpPr>
          <p:cNvPr id="36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2" name="PlaceHolder 1"/>
          <p:cNvSpPr>
            <a:spLocks noGrp="1"/>
          </p:cNvSpPr>
          <p:nvPr>
            <p:ph type="title"/>
          </p:nvPr>
        </p:nvSpPr>
        <p:spPr>
          <a:xfrm>
            <a:off x="888840" y="1291680"/>
            <a:ext cx="3573720" cy="1723320"/>
          </a:xfrm>
          <a:prstGeom prst="rect">
            <a:avLst/>
          </a:prstGeom>
          <a:noFill/>
          <a:ln w="0">
            <a:noFill/>
          </a:ln>
        </p:spPr>
        <p:txBody>
          <a:bodyPr tIns="91440" bIns="91440" anchor="t">
            <a:noAutofit/>
          </a:bodyPr>
          <a:p>
            <a:r>
              <a:rPr b="0" lang="en-US" sz="3500" spc="-1" strike="noStrike">
                <a:solidFill>
                  <a:srgbClr val="000000"/>
                </a:solidFill>
                <a:latin typeface="Arial"/>
              </a:rPr>
              <a:t>Click to edit the title text format</a:t>
            </a:r>
            <a:endParaRPr b="0" lang="en-US" sz="3500" spc="-1" strike="noStrike">
              <a:solidFill>
                <a:srgbClr val="000000"/>
              </a:solidFill>
              <a:latin typeface="Arial"/>
            </a:endParaRPr>
          </a:p>
        </p:txBody>
      </p:sp>
      <p:sp>
        <p:nvSpPr>
          <p:cNvPr id="403" name="Google Shape;217;p16"/>
          <p:cNvSpPr/>
          <p:nvPr/>
        </p:nvSpPr>
        <p:spPr>
          <a:xfrm flipH="1">
            <a:off x="4849200" y="4257000"/>
            <a:ext cx="1937520" cy="1937520"/>
          </a:xfrm>
          <a:prstGeom prst="ellipse">
            <a:avLst/>
          </a:prstGeom>
          <a:solidFill>
            <a:srgbClr val="f5655c">
              <a:alpha val="52000"/>
            </a:srgbClr>
          </a:solidFill>
          <a:ln w="0">
            <a:noFill/>
          </a:ln>
        </p:spPr>
        <p:style>
          <a:lnRef idx="0"/>
          <a:fillRef idx="0"/>
          <a:effectRef idx="0"/>
          <a:fontRef idx="minor"/>
        </p:style>
      </p:sp>
      <p:sp>
        <p:nvSpPr>
          <p:cNvPr id="404" name="Google Shape;218;p16"/>
          <p:cNvSpPr/>
          <p:nvPr/>
        </p:nvSpPr>
        <p:spPr>
          <a:xfrm flipH="1">
            <a:off x="8489160" y="914040"/>
            <a:ext cx="1937520" cy="1937520"/>
          </a:xfrm>
          <a:prstGeom prst="ellipse">
            <a:avLst/>
          </a:prstGeom>
          <a:solidFill>
            <a:srgbClr val="f2aa31">
              <a:alpha val="14000"/>
            </a:srgbClr>
          </a:solidFill>
          <a:ln w="0">
            <a:noFill/>
          </a:ln>
        </p:spPr>
        <p:style>
          <a:lnRef idx="0"/>
          <a:fillRef idx="0"/>
          <a:effectRef idx="0"/>
          <a:fontRef idx="minor"/>
        </p:style>
      </p:sp>
      <p:sp>
        <p:nvSpPr>
          <p:cNvPr id="405" name="Google Shape;219;p16"/>
          <p:cNvSpPr/>
          <p:nvPr/>
        </p:nvSpPr>
        <p:spPr>
          <a:xfrm flipH="1">
            <a:off x="1098720" y="-1258560"/>
            <a:ext cx="1937520" cy="1937520"/>
          </a:xfrm>
          <a:prstGeom prst="ellipse">
            <a:avLst/>
          </a:prstGeom>
          <a:solidFill>
            <a:srgbClr val="3c5bbf">
              <a:alpha val="13000"/>
            </a:srgbClr>
          </a:solidFill>
          <a:ln w="0">
            <a:noFill/>
          </a:ln>
        </p:spPr>
        <p:style>
          <a:lnRef idx="0"/>
          <a:fillRef idx="0"/>
          <a:effectRef idx="0"/>
          <a:fontRef idx="minor"/>
        </p:style>
      </p:sp>
      <p:sp>
        <p:nvSpPr>
          <p:cNvPr id="406" name="Google Shape;220;p16"/>
          <p:cNvSpPr/>
          <p:nvPr/>
        </p:nvSpPr>
        <p:spPr>
          <a:xfrm flipH="1">
            <a:off x="-1227240" y="1741320"/>
            <a:ext cx="1660320" cy="1660320"/>
          </a:xfrm>
          <a:prstGeom prst="ellipse">
            <a:avLst/>
          </a:prstGeom>
          <a:solidFill>
            <a:srgbClr val="f2aa31">
              <a:alpha val="14000"/>
            </a:srgbClr>
          </a:solidFill>
          <a:ln w="0">
            <a:noFill/>
          </a:ln>
        </p:spPr>
        <p:style>
          <a:lnRef idx="0"/>
          <a:fillRef idx="0"/>
          <a:effectRef idx="0"/>
          <a:fontRef idx="minor"/>
        </p:style>
      </p:sp>
      <p:sp>
        <p:nvSpPr>
          <p:cNvPr id="407" name="Google Shape;221;p16"/>
          <p:cNvSpPr/>
          <p:nvPr/>
        </p:nvSpPr>
        <p:spPr>
          <a:xfrm flipH="1" rot="3334800">
            <a:off x="448920" y="255240"/>
            <a:ext cx="183960" cy="21276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408" name="Google Shape;222;p16"/>
          <p:cNvSpPr/>
          <p:nvPr/>
        </p:nvSpPr>
        <p:spPr>
          <a:xfrm flipH="1">
            <a:off x="7637040" y="2214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c5cce8"/>
            </a:solidFill>
            <a:round/>
          </a:ln>
        </p:spPr>
        <p:style>
          <a:lnRef idx="0"/>
          <a:fillRef idx="0"/>
          <a:effectRef idx="0"/>
          <a:fontRef idx="minor"/>
        </p:style>
      </p:sp>
      <p:sp>
        <p:nvSpPr>
          <p:cNvPr id="409" name="Google Shape;223;p16"/>
          <p:cNvSpPr/>
          <p:nvPr/>
        </p:nvSpPr>
        <p:spPr>
          <a:xfrm flipH="1" rot="2146800">
            <a:off x="8466480" y="325980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410" name="Google Shape;224;p16"/>
          <p:cNvSpPr/>
          <p:nvPr/>
        </p:nvSpPr>
        <p:spPr>
          <a:xfrm flipH="1" rot="18825600">
            <a:off x="4897440" y="25488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411" name="Google Shape;225;p16"/>
          <p:cNvSpPr/>
          <p:nvPr/>
        </p:nvSpPr>
        <p:spPr>
          <a:xfrm flipH="1" rot="18825600">
            <a:off x="275040" y="1140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412" name="Google Shape;226;p16"/>
          <p:cNvSpPr/>
          <p:nvPr/>
        </p:nvSpPr>
        <p:spPr>
          <a:xfrm flipH="1" rot="18825600">
            <a:off x="4094640" y="47066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413" name="Google Shape;227;p16"/>
          <p:cNvSpPr/>
          <p:nvPr/>
        </p:nvSpPr>
        <p:spPr>
          <a:xfrm flipH="1">
            <a:off x="327960" y="326844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3c5bbf"/>
            </a:solidFill>
            <a:round/>
          </a:ln>
        </p:spPr>
        <p:style>
          <a:lnRef idx="0"/>
          <a:fillRef idx="0"/>
          <a:effectRef idx="0"/>
          <a:fontRef idx="minor"/>
        </p:style>
      </p:sp>
      <p:sp>
        <p:nvSpPr>
          <p:cNvPr id="414" name="Google Shape;228;p16"/>
          <p:cNvSpPr/>
          <p:nvPr/>
        </p:nvSpPr>
        <p:spPr>
          <a:xfrm flipH="1" rot="18825600">
            <a:off x="427320" y="44431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415" name="Google Shape;229;p16"/>
          <p:cNvSpPr/>
          <p:nvPr/>
        </p:nvSpPr>
        <p:spPr>
          <a:xfrm flipH="1" rot="18825600">
            <a:off x="8105040" y="47066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dd2120"/>
            </a:solidFill>
            <a:round/>
          </a:ln>
        </p:spPr>
        <p:style>
          <a:lnRef idx="0"/>
          <a:fillRef idx="0"/>
          <a:effectRef idx="0"/>
          <a:fontRef idx="minor"/>
        </p:style>
      </p:sp>
      <p:sp>
        <p:nvSpPr>
          <p:cNvPr id="416" name="Google Shape;230;p16"/>
          <p:cNvSpPr/>
          <p:nvPr/>
        </p:nvSpPr>
        <p:spPr>
          <a:xfrm flipH="1" rot="18825600">
            <a:off x="3578400" y="2800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417" name="Google Shape;231;p16"/>
          <p:cNvSpPr/>
          <p:nvPr/>
        </p:nvSpPr>
        <p:spPr>
          <a:xfrm flipH="1" rot="18825600">
            <a:off x="1389600" y="481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4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b"/>
        </a:solidFill>
      </p:bgPr>
    </p:bg>
    <p:spTree>
      <p:nvGrpSpPr>
        <p:cNvPr id="1" name=""/>
        <p:cNvGrpSpPr/>
        <p:nvPr/>
      </p:nvGrpSpPr>
      <p:grpSpPr>
        <a:xfrm>
          <a:off x="0" y="0"/>
          <a:ext cx="0" cy="0"/>
          <a:chOff x="0" y="0"/>
          <a:chExt cx="0" cy="0"/>
        </a:xfrm>
      </p:grpSpPr>
      <p:sp>
        <p:nvSpPr>
          <p:cNvPr id="548" name="PlaceHolder 1"/>
          <p:cNvSpPr>
            <a:spLocks noGrp="1"/>
          </p:cNvSpPr>
          <p:nvPr>
            <p:ph type="title"/>
          </p:nvPr>
        </p:nvSpPr>
        <p:spPr>
          <a:xfrm>
            <a:off x="946800" y="294480"/>
            <a:ext cx="7049160" cy="1396440"/>
          </a:xfrm>
          <a:prstGeom prst="rect">
            <a:avLst/>
          </a:prstGeom>
          <a:noFill/>
          <a:ln w="0">
            <a:noFill/>
          </a:ln>
        </p:spPr>
        <p:txBody>
          <a:bodyPr tIns="91440" bIns="91440" anchor="ctr">
            <a:noAutofit/>
          </a:bodyPr>
          <a:p>
            <a:pPr>
              <a:lnSpc>
                <a:spcPct val="80000"/>
              </a:lnSpc>
              <a:buNone/>
              <a:tabLst>
                <a:tab algn="l" pos="0"/>
              </a:tabLst>
            </a:pPr>
            <a:r>
              <a:rPr b="0" lang="es-HN" sz="5000" spc="-1" strike="noStrike">
                <a:solidFill>
                  <a:srgbClr val="000000"/>
                </a:solidFill>
                <a:latin typeface="Paytone One"/>
                <a:ea typeface="Paytone One"/>
              </a:rPr>
              <a:t>Normas de calidad</a:t>
            </a:r>
            <a:endParaRPr b="0" lang="en-US" sz="5000" spc="-1" strike="noStrike">
              <a:solidFill>
                <a:srgbClr val="000000"/>
              </a:solidFill>
              <a:latin typeface="Arial"/>
            </a:endParaRPr>
          </a:p>
        </p:txBody>
      </p:sp>
      <p:sp>
        <p:nvSpPr>
          <p:cNvPr id="549" name="PlaceHolder 2"/>
          <p:cNvSpPr>
            <a:spLocks noGrp="1"/>
          </p:cNvSpPr>
          <p:nvPr>
            <p:ph type="subTitle"/>
          </p:nvPr>
        </p:nvSpPr>
        <p:spPr>
          <a:xfrm>
            <a:off x="969120" y="1316880"/>
            <a:ext cx="4060800" cy="604440"/>
          </a:xfrm>
          <a:prstGeom prst="rect">
            <a:avLst/>
          </a:prstGeom>
          <a:noFill/>
          <a:ln w="0">
            <a:noFill/>
          </a:ln>
        </p:spPr>
        <p:txBody>
          <a:bodyPr tIns="91440" bIns="91440" anchor="t">
            <a:noAutofit/>
          </a:bodyPr>
          <a:p>
            <a:pPr algn="ctr">
              <a:lnSpc>
                <a:spcPct val="100000"/>
              </a:lnSpc>
              <a:buNone/>
              <a:tabLst>
                <a:tab algn="l" pos="0"/>
              </a:tabLst>
            </a:pPr>
            <a:r>
              <a:rPr b="0" lang="es-HN" sz="1600" spc="-1" strike="noStrike">
                <a:solidFill>
                  <a:srgbClr val="000000"/>
                </a:solidFill>
                <a:latin typeface="Urbanist"/>
                <a:ea typeface="Urbanist"/>
              </a:rPr>
              <a:t>Grupo #5</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INTEGRANTES</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Anner Peña </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Roberto Castillo</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Luis Sarmiento</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Antony Rodríguez</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Yadira Rosales</a:t>
            </a:r>
            <a:endParaRPr b="0" lang="en-US" sz="1600" spc="-1" strike="noStrike">
              <a:latin typeface="Arial"/>
            </a:endParaRPr>
          </a:p>
          <a:p>
            <a:pPr algn="ctr">
              <a:lnSpc>
                <a:spcPct val="100000"/>
              </a:lnSpc>
              <a:buNone/>
              <a:tabLst>
                <a:tab algn="l" pos="0"/>
              </a:tabLst>
            </a:pPr>
            <a:endParaRPr b="0" lang="en-US" sz="1600" spc="-1" strike="noStrike">
              <a:latin typeface="Arial"/>
            </a:endParaRPr>
          </a:p>
          <a:p>
            <a:pPr algn="ctr">
              <a:lnSpc>
                <a:spcPct val="100000"/>
              </a:lnSpc>
              <a:buNone/>
              <a:tabLst>
                <a:tab algn="l" pos="0"/>
              </a:tabLst>
            </a:pPr>
            <a:r>
              <a:rPr b="0" lang="es-HN" sz="1600" spc="-1" strike="noStrike">
                <a:solidFill>
                  <a:srgbClr val="000000"/>
                </a:solidFill>
                <a:latin typeface="Urbanist"/>
                <a:ea typeface="Urbanist"/>
              </a:rPr>
              <a:t>Genesis Alvarado</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None/>
              <a:tabLst>
                <a:tab algn="l" pos="0"/>
              </a:tabLst>
            </a:pPr>
            <a:endParaRPr b="0" lang="en-US" sz="1600" spc="-1" strike="noStrike">
              <a:latin typeface="Arial"/>
            </a:endParaRPr>
          </a:p>
        </p:txBody>
      </p:sp>
      <p:grpSp>
        <p:nvGrpSpPr>
          <p:cNvPr id="550" name="Google Shape;522;p34"/>
          <p:cNvGrpSpPr/>
          <p:nvPr/>
        </p:nvGrpSpPr>
        <p:grpSpPr>
          <a:xfrm>
            <a:off x="4824720" y="1592640"/>
            <a:ext cx="5023440" cy="3591000"/>
            <a:chOff x="4824720" y="1592640"/>
            <a:chExt cx="5023440" cy="3591000"/>
          </a:xfrm>
        </p:grpSpPr>
        <p:sp>
          <p:nvSpPr>
            <p:cNvPr id="551" name="Google Shape;523;p34"/>
            <p:cNvSpPr/>
            <p:nvPr/>
          </p:nvSpPr>
          <p:spPr>
            <a:xfrm flipH="1">
              <a:off x="4824360" y="2809440"/>
              <a:ext cx="4687560" cy="2354760"/>
            </a:xfrm>
            <a:custGeom>
              <a:avLst/>
              <a:gdLst/>
              <a:ahLst/>
              <a:rect l="l" t="t" r="r" b="b"/>
              <a:pathLst>
                <a:path w="67388" h="33857">
                  <a:moveTo>
                    <a:pt x="33030" y="1"/>
                  </a:moveTo>
                  <a:cubicBezTo>
                    <a:pt x="32261" y="172"/>
                    <a:pt x="31494" y="341"/>
                    <a:pt x="30725" y="514"/>
                  </a:cubicBezTo>
                  <a:cubicBezTo>
                    <a:pt x="28000" y="1120"/>
                    <a:pt x="25274" y="1725"/>
                    <a:pt x="22551" y="2328"/>
                  </a:cubicBezTo>
                  <a:cubicBezTo>
                    <a:pt x="20284" y="2832"/>
                    <a:pt x="18014" y="3617"/>
                    <a:pt x="15957" y="4702"/>
                  </a:cubicBezTo>
                  <a:cubicBezTo>
                    <a:pt x="14989" y="5214"/>
                    <a:pt x="14060" y="5781"/>
                    <a:pt x="13140" y="6368"/>
                  </a:cubicBezTo>
                  <a:cubicBezTo>
                    <a:pt x="12009" y="7091"/>
                    <a:pt x="10896" y="7841"/>
                    <a:pt x="9754" y="8557"/>
                  </a:cubicBezTo>
                  <a:cubicBezTo>
                    <a:pt x="8630" y="7513"/>
                    <a:pt x="7584" y="6274"/>
                    <a:pt x="6699" y="5020"/>
                  </a:cubicBezTo>
                  <a:cubicBezTo>
                    <a:pt x="5592" y="6795"/>
                    <a:pt x="4417" y="8554"/>
                    <a:pt x="3268" y="10323"/>
                  </a:cubicBezTo>
                  <a:cubicBezTo>
                    <a:pt x="2784" y="11069"/>
                    <a:pt x="2302" y="11819"/>
                    <a:pt x="1835" y="12572"/>
                  </a:cubicBezTo>
                  <a:cubicBezTo>
                    <a:pt x="0" y="15521"/>
                    <a:pt x="486" y="19539"/>
                    <a:pt x="2609" y="22290"/>
                  </a:cubicBezTo>
                  <a:cubicBezTo>
                    <a:pt x="4297" y="24477"/>
                    <a:pt x="7055" y="25756"/>
                    <a:pt x="9804" y="25756"/>
                  </a:cubicBezTo>
                  <a:cubicBezTo>
                    <a:pt x="10516" y="25756"/>
                    <a:pt x="11228" y="25670"/>
                    <a:pt x="11921" y="25492"/>
                  </a:cubicBezTo>
                  <a:cubicBezTo>
                    <a:pt x="13683" y="25041"/>
                    <a:pt x="15268" y="24061"/>
                    <a:pt x="16668" y="22899"/>
                  </a:cubicBezTo>
                  <a:lnTo>
                    <a:pt x="16668" y="22899"/>
                  </a:lnTo>
                  <a:cubicBezTo>
                    <a:pt x="16445" y="26545"/>
                    <a:pt x="16220" y="29908"/>
                    <a:pt x="15999" y="33555"/>
                  </a:cubicBezTo>
                  <a:lnTo>
                    <a:pt x="62929" y="33856"/>
                  </a:lnTo>
                  <a:cubicBezTo>
                    <a:pt x="67387" y="29012"/>
                    <a:pt x="63931" y="21941"/>
                    <a:pt x="62859" y="19694"/>
                  </a:cubicBezTo>
                  <a:cubicBezTo>
                    <a:pt x="61897" y="17672"/>
                    <a:pt x="60811" y="15633"/>
                    <a:pt x="59838" y="13616"/>
                  </a:cubicBezTo>
                  <a:cubicBezTo>
                    <a:pt x="57506" y="8784"/>
                    <a:pt x="52688" y="5646"/>
                    <a:pt x="47605" y="3930"/>
                  </a:cubicBezTo>
                  <a:cubicBezTo>
                    <a:pt x="45161" y="3108"/>
                    <a:pt x="42690" y="2295"/>
                    <a:pt x="40233" y="1478"/>
                  </a:cubicBezTo>
                  <a:cubicBezTo>
                    <a:pt x="39444" y="1217"/>
                    <a:pt x="38655" y="953"/>
                    <a:pt x="37870" y="687"/>
                  </a:cubicBezTo>
                  <a:cubicBezTo>
                    <a:pt x="37492" y="1581"/>
                    <a:pt x="36533" y="2186"/>
                    <a:pt x="35568" y="2186"/>
                  </a:cubicBezTo>
                  <a:cubicBezTo>
                    <a:pt x="35446" y="2186"/>
                    <a:pt x="35324" y="2176"/>
                    <a:pt x="35203" y="2156"/>
                  </a:cubicBezTo>
                  <a:cubicBezTo>
                    <a:pt x="34123" y="1977"/>
                    <a:pt x="33110" y="1091"/>
                    <a:pt x="33030" y="1"/>
                  </a:cubicBezTo>
                  <a:close/>
                </a:path>
              </a:pathLst>
            </a:custGeom>
            <a:solidFill>
              <a:schemeClr val="dk2"/>
            </a:solidFill>
            <a:ln w="0">
              <a:noFill/>
            </a:ln>
          </p:spPr>
          <p:style>
            <a:lnRef idx="0"/>
            <a:fillRef idx="0"/>
            <a:effectRef idx="0"/>
            <a:fontRef idx="minor"/>
          </p:style>
        </p:sp>
        <p:sp>
          <p:nvSpPr>
            <p:cNvPr id="552" name="Google Shape;524;p34"/>
            <p:cNvSpPr/>
            <p:nvPr/>
          </p:nvSpPr>
          <p:spPr>
            <a:xfrm flipH="1">
              <a:off x="6714000" y="2809440"/>
              <a:ext cx="663840" cy="348480"/>
            </a:xfrm>
            <a:custGeom>
              <a:avLst/>
              <a:gdLst/>
              <a:ahLst/>
              <a:rect l="l" t="t" r="r" b="b"/>
              <a:pathLst>
                <a:path w="9547" h="5015">
                  <a:moveTo>
                    <a:pt x="2343" y="1"/>
                  </a:moveTo>
                  <a:cubicBezTo>
                    <a:pt x="1574" y="172"/>
                    <a:pt x="807" y="341"/>
                    <a:pt x="38" y="513"/>
                  </a:cubicBezTo>
                  <a:cubicBezTo>
                    <a:pt x="0" y="2070"/>
                    <a:pt x="890" y="3630"/>
                    <a:pt x="2255" y="4411"/>
                  </a:cubicBezTo>
                  <a:cubicBezTo>
                    <a:pt x="2966" y="4819"/>
                    <a:pt x="3781" y="5015"/>
                    <a:pt x="4600" y="5015"/>
                  </a:cubicBezTo>
                  <a:cubicBezTo>
                    <a:pt x="5566" y="5015"/>
                    <a:pt x="6538" y="4742"/>
                    <a:pt x="7352" y="4223"/>
                  </a:cubicBezTo>
                  <a:cubicBezTo>
                    <a:pt x="8359" y="3581"/>
                    <a:pt x="9117" y="2593"/>
                    <a:pt x="9546" y="1477"/>
                  </a:cubicBezTo>
                  <a:cubicBezTo>
                    <a:pt x="8757" y="1216"/>
                    <a:pt x="7968" y="952"/>
                    <a:pt x="7183" y="686"/>
                  </a:cubicBezTo>
                  <a:cubicBezTo>
                    <a:pt x="6805" y="1582"/>
                    <a:pt x="5845" y="2186"/>
                    <a:pt x="4879" y="2186"/>
                  </a:cubicBezTo>
                  <a:cubicBezTo>
                    <a:pt x="4758" y="2186"/>
                    <a:pt x="4636" y="2176"/>
                    <a:pt x="4516" y="2157"/>
                  </a:cubicBezTo>
                  <a:cubicBezTo>
                    <a:pt x="3436" y="1976"/>
                    <a:pt x="2423" y="1090"/>
                    <a:pt x="2343" y="1"/>
                  </a:cubicBezTo>
                  <a:close/>
                </a:path>
              </a:pathLst>
            </a:custGeom>
            <a:solidFill>
              <a:schemeClr val="accent3"/>
            </a:solidFill>
            <a:ln w="0">
              <a:noFill/>
            </a:ln>
          </p:spPr>
          <p:style>
            <a:lnRef idx="0"/>
            <a:fillRef idx="0"/>
            <a:effectRef idx="0"/>
            <a:fontRef idx="minor"/>
          </p:style>
        </p:sp>
        <p:sp>
          <p:nvSpPr>
            <p:cNvPr id="553" name="Google Shape;525;p34"/>
            <p:cNvSpPr/>
            <p:nvPr/>
          </p:nvSpPr>
          <p:spPr>
            <a:xfrm flipH="1">
              <a:off x="8437680" y="3158640"/>
              <a:ext cx="847080" cy="866160"/>
            </a:xfrm>
            <a:custGeom>
              <a:avLst/>
              <a:gdLst/>
              <a:ahLst/>
              <a:rect l="l" t="t" r="r" b="b"/>
              <a:pathLst>
                <a:path w="12182" h="12458">
                  <a:moveTo>
                    <a:pt x="3432" y="0"/>
                  </a:moveTo>
                  <a:cubicBezTo>
                    <a:pt x="2325" y="1775"/>
                    <a:pt x="1150" y="3534"/>
                    <a:pt x="1" y="5303"/>
                  </a:cubicBezTo>
                  <a:cubicBezTo>
                    <a:pt x="250" y="7674"/>
                    <a:pt x="1577" y="9943"/>
                    <a:pt x="3592" y="11235"/>
                  </a:cubicBezTo>
                  <a:cubicBezTo>
                    <a:pt x="4862" y="12050"/>
                    <a:pt x="6369" y="12458"/>
                    <a:pt x="7876" y="12458"/>
                  </a:cubicBezTo>
                  <a:cubicBezTo>
                    <a:pt x="9392" y="12458"/>
                    <a:pt x="10908" y="12045"/>
                    <a:pt x="12181" y="11221"/>
                  </a:cubicBezTo>
                  <a:cubicBezTo>
                    <a:pt x="11435" y="7939"/>
                    <a:pt x="10652" y="4644"/>
                    <a:pt x="9873" y="1348"/>
                  </a:cubicBezTo>
                  <a:cubicBezTo>
                    <a:pt x="8742" y="2071"/>
                    <a:pt x="7629" y="2821"/>
                    <a:pt x="6487" y="3537"/>
                  </a:cubicBezTo>
                  <a:cubicBezTo>
                    <a:pt x="5363" y="2493"/>
                    <a:pt x="4317" y="1254"/>
                    <a:pt x="3432" y="0"/>
                  </a:cubicBezTo>
                  <a:close/>
                </a:path>
              </a:pathLst>
            </a:custGeom>
            <a:solidFill>
              <a:schemeClr val="accent3"/>
            </a:solidFill>
            <a:ln w="0">
              <a:noFill/>
            </a:ln>
          </p:spPr>
          <p:style>
            <a:lnRef idx="0"/>
            <a:fillRef idx="0"/>
            <a:effectRef idx="0"/>
            <a:fontRef idx="minor"/>
          </p:style>
        </p:sp>
        <p:sp>
          <p:nvSpPr>
            <p:cNvPr id="554" name="Google Shape;526;p34"/>
            <p:cNvSpPr/>
            <p:nvPr/>
          </p:nvSpPr>
          <p:spPr>
            <a:xfrm flipH="1">
              <a:off x="6144480" y="3804480"/>
              <a:ext cx="599760" cy="158760"/>
            </a:xfrm>
            <a:custGeom>
              <a:avLst/>
              <a:gdLst/>
              <a:ahLst/>
              <a:rect l="l" t="t" r="r" b="b"/>
              <a:pathLst>
                <a:path w="8627" h="2286">
                  <a:moveTo>
                    <a:pt x="134" y="1"/>
                  </a:moveTo>
                  <a:lnTo>
                    <a:pt x="0" y="1551"/>
                  </a:lnTo>
                  <a:lnTo>
                    <a:pt x="8468" y="2286"/>
                  </a:lnTo>
                  <a:lnTo>
                    <a:pt x="8626" y="653"/>
                  </a:lnTo>
                  <a:lnTo>
                    <a:pt x="134" y="1"/>
                  </a:lnTo>
                  <a:close/>
                </a:path>
              </a:pathLst>
            </a:custGeom>
            <a:solidFill>
              <a:schemeClr val="accent3"/>
            </a:solidFill>
            <a:ln w="0">
              <a:noFill/>
            </a:ln>
          </p:spPr>
          <p:style>
            <a:lnRef idx="0"/>
            <a:fillRef idx="0"/>
            <a:effectRef idx="0"/>
            <a:fontRef idx="minor"/>
          </p:style>
        </p:sp>
        <p:sp>
          <p:nvSpPr>
            <p:cNvPr id="555" name="Google Shape;527;p34"/>
            <p:cNvSpPr/>
            <p:nvPr/>
          </p:nvSpPr>
          <p:spPr>
            <a:xfrm flipH="1">
              <a:off x="6160320" y="3903840"/>
              <a:ext cx="614880" cy="718560"/>
            </a:xfrm>
            <a:custGeom>
              <a:avLst/>
              <a:gdLst/>
              <a:ahLst/>
              <a:rect l="l" t="t" r="r" b="b"/>
              <a:pathLst>
                <a:path fill="none" w="8842" h="10332">
                  <a:moveTo>
                    <a:pt x="8842" y="945"/>
                  </a:moveTo>
                  <a:cubicBezTo>
                    <a:pt x="8659" y="2891"/>
                    <a:pt x="8447" y="4853"/>
                    <a:pt x="8264" y="6800"/>
                  </a:cubicBezTo>
                  <a:cubicBezTo>
                    <a:pt x="6867" y="8042"/>
                    <a:pt x="5431" y="9090"/>
                    <a:pt x="4035" y="10331"/>
                  </a:cubicBezTo>
                  <a:cubicBezTo>
                    <a:pt x="2735" y="8914"/>
                    <a:pt x="1299" y="7352"/>
                    <a:pt x="0" y="5935"/>
                  </a:cubicBezTo>
                  <a:cubicBezTo>
                    <a:pt x="126" y="3956"/>
                    <a:pt x="252" y="1978"/>
                    <a:pt x="377" y="0"/>
                  </a:cubicBezTo>
                </a:path>
              </a:pathLst>
            </a:custGeom>
            <a:noFill/>
            <a:ln cap="rnd" w="6925">
              <a:solidFill>
                <a:srgbClr val="000000"/>
              </a:solidFill>
              <a:round/>
            </a:ln>
          </p:spPr>
          <p:style>
            <a:lnRef idx="0"/>
            <a:fillRef idx="0"/>
            <a:effectRef idx="0"/>
            <a:fontRef idx="minor"/>
          </p:style>
        </p:sp>
        <p:sp>
          <p:nvSpPr>
            <p:cNvPr id="556" name="Google Shape;528;p34"/>
            <p:cNvSpPr/>
            <p:nvPr/>
          </p:nvSpPr>
          <p:spPr>
            <a:xfrm flipH="1">
              <a:off x="5909040" y="3228840"/>
              <a:ext cx="847440" cy="1934640"/>
            </a:xfrm>
            <a:custGeom>
              <a:avLst/>
              <a:gdLst/>
              <a:ahLst/>
              <a:rect l="l" t="t" r="r" b="b"/>
              <a:pathLst>
                <a:path fill="none" w="12188" h="27815">
                  <a:moveTo>
                    <a:pt x="12188" y="0"/>
                  </a:moveTo>
                  <a:cubicBezTo>
                    <a:pt x="12066" y="5903"/>
                    <a:pt x="11945" y="11806"/>
                    <a:pt x="11825" y="17710"/>
                  </a:cubicBezTo>
                  <a:cubicBezTo>
                    <a:pt x="7767" y="20925"/>
                    <a:pt x="3819" y="24320"/>
                    <a:pt x="1" y="27814"/>
                  </a:cubicBezTo>
                </a:path>
              </a:pathLst>
            </a:custGeom>
            <a:noFill/>
            <a:ln cap="rnd" w="6925">
              <a:solidFill>
                <a:srgbClr val="000000"/>
              </a:solidFill>
              <a:round/>
            </a:ln>
          </p:spPr>
          <p:style>
            <a:lnRef idx="0"/>
            <a:fillRef idx="0"/>
            <a:effectRef idx="0"/>
            <a:fontRef idx="minor"/>
          </p:style>
        </p:sp>
        <p:sp>
          <p:nvSpPr>
            <p:cNvPr id="557" name="Google Shape;529;p34"/>
            <p:cNvSpPr/>
            <p:nvPr/>
          </p:nvSpPr>
          <p:spPr>
            <a:xfrm flipH="1">
              <a:off x="5796000" y="4466520"/>
              <a:ext cx="140400" cy="26640"/>
            </a:xfrm>
            <a:custGeom>
              <a:avLst/>
              <a:gdLst/>
              <a:ahLst/>
              <a:rect l="l" t="t" r="r" b="b"/>
              <a:pathLst>
                <a:path fill="none" w="2024" h="386">
                  <a:moveTo>
                    <a:pt x="0" y="1"/>
                  </a:moveTo>
                  <a:lnTo>
                    <a:pt x="2024" y="385"/>
                  </a:lnTo>
                </a:path>
              </a:pathLst>
            </a:custGeom>
            <a:noFill/>
            <a:ln cap="rnd" w="6925">
              <a:solidFill>
                <a:srgbClr val="000000"/>
              </a:solidFill>
              <a:round/>
            </a:ln>
          </p:spPr>
          <p:style>
            <a:lnRef idx="0"/>
            <a:fillRef idx="0"/>
            <a:effectRef idx="0"/>
            <a:fontRef idx="minor"/>
          </p:style>
        </p:sp>
        <p:sp>
          <p:nvSpPr>
            <p:cNvPr id="558" name="Google Shape;530;p34"/>
            <p:cNvSpPr/>
            <p:nvPr/>
          </p:nvSpPr>
          <p:spPr>
            <a:xfrm flipH="1">
              <a:off x="7048080" y="3006000"/>
              <a:ext cx="146880" cy="2161440"/>
            </a:xfrm>
            <a:custGeom>
              <a:avLst/>
              <a:gdLst/>
              <a:ahLst/>
              <a:rect l="l" t="t" r="r" b="b"/>
              <a:pathLst>
                <a:path fill="none" w="2114" h="31074">
                  <a:moveTo>
                    <a:pt x="2114" y="0"/>
                  </a:moveTo>
                  <a:cubicBezTo>
                    <a:pt x="1409" y="10358"/>
                    <a:pt x="705" y="20716"/>
                    <a:pt x="0" y="31073"/>
                  </a:cubicBezTo>
                </a:path>
              </a:pathLst>
            </a:custGeom>
            <a:noFill/>
            <a:ln cap="rnd" w="6925">
              <a:solidFill>
                <a:srgbClr val="000000"/>
              </a:solidFill>
              <a:round/>
            </a:ln>
          </p:spPr>
          <p:style>
            <a:lnRef idx="0"/>
            <a:fillRef idx="0"/>
            <a:effectRef idx="0"/>
            <a:fontRef idx="minor"/>
          </p:style>
        </p:sp>
        <p:sp>
          <p:nvSpPr>
            <p:cNvPr id="559" name="Google Shape;531;p34"/>
            <p:cNvSpPr/>
            <p:nvPr/>
          </p:nvSpPr>
          <p:spPr>
            <a:xfrm flipH="1">
              <a:off x="8030880" y="3022200"/>
              <a:ext cx="173520" cy="880920"/>
            </a:xfrm>
            <a:custGeom>
              <a:avLst/>
              <a:gdLst/>
              <a:ahLst/>
              <a:rect l="l" t="t" r="r" b="b"/>
              <a:pathLst>
                <a:path fill="none" w="2497" h="12667">
                  <a:moveTo>
                    <a:pt x="2336" y="1"/>
                  </a:moveTo>
                  <a:cubicBezTo>
                    <a:pt x="2496" y="4342"/>
                    <a:pt x="1699" y="8667"/>
                    <a:pt x="0" y="12666"/>
                  </a:cubicBezTo>
                </a:path>
              </a:pathLst>
            </a:custGeom>
            <a:noFill/>
            <a:ln cap="rnd" w="6925">
              <a:solidFill>
                <a:srgbClr val="000000"/>
              </a:solidFill>
              <a:round/>
            </a:ln>
          </p:spPr>
          <p:style>
            <a:lnRef idx="0"/>
            <a:fillRef idx="0"/>
            <a:effectRef idx="0"/>
            <a:fontRef idx="minor"/>
          </p:style>
        </p:sp>
        <p:sp>
          <p:nvSpPr>
            <p:cNvPr id="560" name="Google Shape;532;p34"/>
            <p:cNvSpPr/>
            <p:nvPr/>
          </p:nvSpPr>
          <p:spPr>
            <a:xfrm flipH="1">
              <a:off x="7728840" y="2347560"/>
              <a:ext cx="1218240" cy="2836080"/>
            </a:xfrm>
            <a:custGeom>
              <a:avLst/>
              <a:gdLst/>
              <a:ahLst/>
              <a:rect l="l" t="t" r="r" b="b"/>
              <a:pathLst>
                <a:path w="17516" h="40772">
                  <a:moveTo>
                    <a:pt x="4579" y="0"/>
                  </a:moveTo>
                  <a:lnTo>
                    <a:pt x="0" y="1347"/>
                  </a:lnTo>
                  <a:lnTo>
                    <a:pt x="10482" y="40772"/>
                  </a:lnTo>
                  <a:lnTo>
                    <a:pt x="17515" y="40100"/>
                  </a:lnTo>
                  <a:lnTo>
                    <a:pt x="4579" y="0"/>
                  </a:lnTo>
                  <a:close/>
                </a:path>
              </a:pathLst>
            </a:custGeom>
            <a:solidFill>
              <a:schemeClr val="dk1"/>
            </a:solidFill>
            <a:ln w="0">
              <a:noFill/>
            </a:ln>
          </p:spPr>
          <p:style>
            <a:lnRef idx="0"/>
            <a:fillRef idx="0"/>
            <a:effectRef idx="0"/>
            <a:fontRef idx="minor"/>
          </p:style>
        </p:sp>
        <p:sp>
          <p:nvSpPr>
            <p:cNvPr id="561" name="Google Shape;533;p34"/>
            <p:cNvSpPr/>
            <p:nvPr/>
          </p:nvSpPr>
          <p:spPr>
            <a:xfrm flipH="1">
              <a:off x="7711200" y="1592640"/>
              <a:ext cx="2136600" cy="1095120"/>
            </a:xfrm>
            <a:custGeom>
              <a:avLst/>
              <a:gdLst/>
              <a:ahLst/>
              <a:rect l="l" t="t" r="r" b="b"/>
              <a:pathLst>
                <a:path w="30720" h="15748">
                  <a:moveTo>
                    <a:pt x="26972" y="0"/>
                  </a:moveTo>
                  <a:cubicBezTo>
                    <a:pt x="26860" y="0"/>
                    <a:pt x="26747" y="25"/>
                    <a:pt x="26639" y="79"/>
                  </a:cubicBezTo>
                  <a:lnTo>
                    <a:pt x="22627" y="2082"/>
                  </a:lnTo>
                  <a:cubicBezTo>
                    <a:pt x="22286" y="2253"/>
                    <a:pt x="22116" y="2644"/>
                    <a:pt x="22223" y="3010"/>
                  </a:cubicBezTo>
                  <a:lnTo>
                    <a:pt x="22259" y="3134"/>
                  </a:lnTo>
                  <a:cubicBezTo>
                    <a:pt x="22382" y="3551"/>
                    <a:pt x="22142" y="3989"/>
                    <a:pt x="21725" y="4112"/>
                  </a:cubicBezTo>
                  <a:lnTo>
                    <a:pt x="21138" y="4285"/>
                  </a:lnTo>
                  <a:cubicBezTo>
                    <a:pt x="21064" y="4307"/>
                    <a:pt x="20989" y="4317"/>
                    <a:pt x="20915" y="4317"/>
                  </a:cubicBezTo>
                  <a:cubicBezTo>
                    <a:pt x="20574" y="4317"/>
                    <a:pt x="20259" y="4094"/>
                    <a:pt x="20158" y="3751"/>
                  </a:cubicBezTo>
                  <a:cubicBezTo>
                    <a:pt x="20058" y="3407"/>
                    <a:pt x="19743" y="3185"/>
                    <a:pt x="19403" y="3185"/>
                  </a:cubicBezTo>
                  <a:cubicBezTo>
                    <a:pt x="19329" y="3185"/>
                    <a:pt x="19254" y="3195"/>
                    <a:pt x="19179" y="3217"/>
                  </a:cubicBezTo>
                  <a:lnTo>
                    <a:pt x="6603" y="6914"/>
                  </a:lnTo>
                  <a:cubicBezTo>
                    <a:pt x="2613" y="8087"/>
                    <a:pt x="696" y="10634"/>
                    <a:pt x="183" y="12976"/>
                  </a:cubicBezTo>
                  <a:cubicBezTo>
                    <a:pt x="0" y="13810"/>
                    <a:pt x="629" y="14604"/>
                    <a:pt x="1480" y="14658"/>
                  </a:cubicBezTo>
                  <a:cubicBezTo>
                    <a:pt x="1509" y="14660"/>
                    <a:pt x="1538" y="14661"/>
                    <a:pt x="1567" y="14661"/>
                  </a:cubicBezTo>
                  <a:cubicBezTo>
                    <a:pt x="2088" y="14661"/>
                    <a:pt x="2554" y="14360"/>
                    <a:pt x="2818" y="13902"/>
                  </a:cubicBezTo>
                  <a:cubicBezTo>
                    <a:pt x="3584" y="12580"/>
                    <a:pt x="5366" y="11922"/>
                    <a:pt x="6703" y="11606"/>
                  </a:cubicBezTo>
                  <a:cubicBezTo>
                    <a:pt x="6803" y="11582"/>
                    <a:pt x="6903" y="11571"/>
                    <a:pt x="7001" y="11571"/>
                  </a:cubicBezTo>
                  <a:cubicBezTo>
                    <a:pt x="7566" y="11571"/>
                    <a:pt x="8082" y="11946"/>
                    <a:pt x="8248" y="12510"/>
                  </a:cubicBezTo>
                  <a:lnTo>
                    <a:pt x="8991" y="15031"/>
                  </a:lnTo>
                  <a:cubicBezTo>
                    <a:pt x="9118" y="15465"/>
                    <a:pt x="9515" y="15747"/>
                    <a:pt x="9947" y="15747"/>
                  </a:cubicBezTo>
                  <a:cubicBezTo>
                    <a:pt x="10040" y="15747"/>
                    <a:pt x="10135" y="15734"/>
                    <a:pt x="10230" y="15706"/>
                  </a:cubicBezTo>
                  <a:lnTo>
                    <a:pt x="21848" y="12290"/>
                  </a:lnTo>
                  <a:cubicBezTo>
                    <a:pt x="22265" y="12168"/>
                    <a:pt x="22505" y="11729"/>
                    <a:pt x="22382" y="11311"/>
                  </a:cubicBezTo>
                  <a:cubicBezTo>
                    <a:pt x="22259" y="10894"/>
                    <a:pt x="22499" y="10455"/>
                    <a:pt x="22917" y="10333"/>
                  </a:cubicBezTo>
                  <a:lnTo>
                    <a:pt x="23503" y="10160"/>
                  </a:lnTo>
                  <a:cubicBezTo>
                    <a:pt x="23577" y="10138"/>
                    <a:pt x="23653" y="10128"/>
                    <a:pt x="23726" y="10128"/>
                  </a:cubicBezTo>
                  <a:cubicBezTo>
                    <a:pt x="24068" y="10128"/>
                    <a:pt x="24382" y="10351"/>
                    <a:pt x="24483" y="10694"/>
                  </a:cubicBezTo>
                  <a:lnTo>
                    <a:pt x="24534" y="10871"/>
                  </a:lnTo>
                  <a:cubicBezTo>
                    <a:pt x="24634" y="11207"/>
                    <a:pt x="24943" y="11437"/>
                    <a:pt x="25292" y="11437"/>
                  </a:cubicBezTo>
                  <a:cubicBezTo>
                    <a:pt x="25298" y="11437"/>
                    <a:pt x="25304" y="11437"/>
                    <a:pt x="25310" y="11437"/>
                  </a:cubicBezTo>
                  <a:lnTo>
                    <a:pt x="29882" y="11329"/>
                  </a:lnTo>
                  <a:cubicBezTo>
                    <a:pt x="30373" y="11318"/>
                    <a:pt x="30720" y="10842"/>
                    <a:pt x="30582" y="10371"/>
                  </a:cubicBezTo>
                  <a:lnTo>
                    <a:pt x="27691" y="537"/>
                  </a:lnTo>
                  <a:cubicBezTo>
                    <a:pt x="27593" y="206"/>
                    <a:pt x="27291" y="0"/>
                    <a:pt x="26972" y="0"/>
                  </a:cubicBezTo>
                  <a:close/>
                </a:path>
              </a:pathLst>
            </a:custGeom>
            <a:solidFill>
              <a:srgbClr val="3c5bbf"/>
            </a:solidFill>
            <a:ln w="0">
              <a:noFill/>
            </a:ln>
          </p:spPr>
          <p:style>
            <a:lnRef idx="0"/>
            <a:fillRef idx="0"/>
            <a:effectRef idx="0"/>
            <a:fontRef idx="minor"/>
          </p:style>
        </p:sp>
        <p:sp>
          <p:nvSpPr>
            <p:cNvPr id="562" name="Google Shape;534;p34"/>
            <p:cNvSpPr/>
            <p:nvPr/>
          </p:nvSpPr>
          <p:spPr>
            <a:xfrm flipH="1">
              <a:off x="8321760" y="1921680"/>
              <a:ext cx="108720" cy="356400"/>
            </a:xfrm>
            <a:custGeom>
              <a:avLst/>
              <a:gdLst/>
              <a:ahLst/>
              <a:rect l="l" t="t" r="r" b="b"/>
              <a:pathLst>
                <a:path fill="none" w="1569" h="5131">
                  <a:moveTo>
                    <a:pt x="1" y="0"/>
                  </a:moveTo>
                  <a:lnTo>
                    <a:pt x="1569" y="5130"/>
                  </a:lnTo>
                </a:path>
              </a:pathLst>
            </a:custGeom>
            <a:noFill/>
            <a:ln cap="rnd" w="6925">
              <a:solidFill>
                <a:srgbClr val="000000"/>
              </a:solidFill>
              <a:round/>
            </a:ln>
          </p:spPr>
          <p:style>
            <a:lnRef idx="0"/>
            <a:fillRef idx="0"/>
            <a:effectRef idx="0"/>
            <a:fontRef idx="minor"/>
          </p:style>
        </p:sp>
        <p:sp>
          <p:nvSpPr>
            <p:cNvPr id="563" name="Google Shape;535;p34"/>
            <p:cNvSpPr/>
            <p:nvPr/>
          </p:nvSpPr>
          <p:spPr>
            <a:xfrm flipH="1">
              <a:off x="8195040" y="1898640"/>
              <a:ext cx="87840" cy="336960"/>
            </a:xfrm>
            <a:custGeom>
              <a:avLst/>
              <a:gdLst/>
              <a:ahLst/>
              <a:rect l="l" t="t" r="r" b="b"/>
              <a:pathLst>
                <a:path fill="none" w="1270" h="4851">
                  <a:moveTo>
                    <a:pt x="0" y="0"/>
                  </a:moveTo>
                  <a:cubicBezTo>
                    <a:pt x="423" y="1616"/>
                    <a:pt x="846" y="3234"/>
                    <a:pt x="1270" y="4851"/>
                  </a:cubicBezTo>
                </a:path>
              </a:pathLst>
            </a:custGeom>
            <a:noFill/>
            <a:ln cap="rnd" w="6925">
              <a:solidFill>
                <a:srgbClr val="000000"/>
              </a:solidFill>
              <a:round/>
            </a:ln>
          </p:spPr>
          <p:style>
            <a:lnRef idx="0"/>
            <a:fillRef idx="0"/>
            <a:effectRef idx="0"/>
            <a:fontRef idx="minor"/>
          </p:style>
        </p:sp>
        <p:sp>
          <p:nvSpPr>
            <p:cNvPr id="564" name="Google Shape;536;p34"/>
            <p:cNvSpPr/>
            <p:nvPr/>
          </p:nvSpPr>
          <p:spPr>
            <a:xfrm flipH="1">
              <a:off x="9422640" y="2144880"/>
              <a:ext cx="180720" cy="113040"/>
            </a:xfrm>
            <a:custGeom>
              <a:avLst/>
              <a:gdLst/>
              <a:ahLst/>
              <a:rect l="l" t="t" r="r" b="b"/>
              <a:pathLst>
                <a:path fill="none" w="2603" h="1632">
                  <a:moveTo>
                    <a:pt x="0" y="1632"/>
                  </a:moveTo>
                  <a:cubicBezTo>
                    <a:pt x="658" y="808"/>
                    <a:pt x="1576" y="233"/>
                    <a:pt x="2603" y="0"/>
                  </a:cubicBezTo>
                </a:path>
              </a:pathLst>
            </a:custGeom>
            <a:noFill/>
            <a:ln cap="rnd" w="6925">
              <a:solidFill>
                <a:srgbClr val="ffffff"/>
              </a:solidFill>
              <a:round/>
            </a:ln>
          </p:spPr>
          <p:style>
            <a:lnRef idx="0"/>
            <a:fillRef idx="0"/>
            <a:effectRef idx="0"/>
            <a:fontRef idx="minor"/>
          </p:style>
        </p:sp>
        <p:sp>
          <p:nvSpPr>
            <p:cNvPr id="565" name="Google Shape;537;p34"/>
            <p:cNvSpPr/>
            <p:nvPr/>
          </p:nvSpPr>
          <p:spPr>
            <a:xfrm flipH="1">
              <a:off x="7996320" y="1661760"/>
              <a:ext cx="228960" cy="114480"/>
            </a:xfrm>
            <a:custGeom>
              <a:avLst/>
              <a:gdLst/>
              <a:ahLst/>
              <a:rect l="l" t="t" r="r" b="b"/>
              <a:pathLst>
                <a:path fill="none" w="3297" h="1652">
                  <a:moveTo>
                    <a:pt x="1" y="1651"/>
                  </a:moveTo>
                  <a:lnTo>
                    <a:pt x="3296" y="1"/>
                  </a:lnTo>
                </a:path>
              </a:pathLst>
            </a:custGeom>
            <a:noFill/>
            <a:ln cap="rnd" w="6925">
              <a:solidFill>
                <a:srgbClr val="ffffff"/>
              </a:solidFill>
              <a:round/>
            </a:ln>
          </p:spPr>
          <p:style>
            <a:lnRef idx="0"/>
            <a:fillRef idx="0"/>
            <a:effectRef idx="0"/>
            <a:fontRef idx="minor"/>
          </p:style>
        </p:sp>
        <p:sp>
          <p:nvSpPr>
            <p:cNvPr id="566" name="Google Shape;538;p34"/>
            <p:cNvSpPr/>
            <p:nvPr/>
          </p:nvSpPr>
          <p:spPr>
            <a:xfrm flipH="1">
              <a:off x="8110800" y="2851200"/>
              <a:ext cx="1008720" cy="974880"/>
            </a:xfrm>
            <a:custGeom>
              <a:avLst/>
              <a:gdLst/>
              <a:ahLst/>
              <a:rect l="l" t="t" r="r" b="b"/>
              <a:pathLst>
                <a:path w="14504" h="14020">
                  <a:moveTo>
                    <a:pt x="10899" y="1"/>
                  </a:moveTo>
                  <a:cubicBezTo>
                    <a:pt x="7534" y="680"/>
                    <a:pt x="4234" y="2259"/>
                    <a:pt x="1644" y="4511"/>
                  </a:cubicBezTo>
                  <a:cubicBezTo>
                    <a:pt x="298" y="5683"/>
                    <a:pt x="0" y="7765"/>
                    <a:pt x="305" y="9523"/>
                  </a:cubicBezTo>
                  <a:cubicBezTo>
                    <a:pt x="609" y="11281"/>
                    <a:pt x="1786" y="12889"/>
                    <a:pt x="3412" y="13621"/>
                  </a:cubicBezTo>
                  <a:cubicBezTo>
                    <a:pt x="4023" y="13896"/>
                    <a:pt x="4686" y="14019"/>
                    <a:pt x="5358" y="14019"/>
                  </a:cubicBezTo>
                  <a:cubicBezTo>
                    <a:pt x="6478" y="14019"/>
                    <a:pt x="7623" y="13679"/>
                    <a:pt x="8596" y="13134"/>
                  </a:cubicBezTo>
                  <a:cubicBezTo>
                    <a:pt x="10363" y="12143"/>
                    <a:pt x="12422" y="11482"/>
                    <a:pt x="13925" y="10125"/>
                  </a:cubicBezTo>
                  <a:cubicBezTo>
                    <a:pt x="14244" y="9834"/>
                    <a:pt x="14439" y="9434"/>
                    <a:pt x="14472" y="9005"/>
                  </a:cubicBezTo>
                  <a:cubicBezTo>
                    <a:pt x="14503" y="8580"/>
                    <a:pt x="14317" y="8101"/>
                    <a:pt x="14046" y="7774"/>
                  </a:cubicBezTo>
                  <a:cubicBezTo>
                    <a:pt x="14395" y="7322"/>
                    <a:pt x="14504" y="6695"/>
                    <a:pt x="14330" y="6152"/>
                  </a:cubicBezTo>
                  <a:cubicBezTo>
                    <a:pt x="14156" y="5608"/>
                    <a:pt x="13736" y="5187"/>
                    <a:pt x="13189" y="5023"/>
                  </a:cubicBezTo>
                  <a:cubicBezTo>
                    <a:pt x="13453" y="4536"/>
                    <a:pt x="13506" y="3962"/>
                    <a:pt x="13336" y="3435"/>
                  </a:cubicBezTo>
                  <a:cubicBezTo>
                    <a:pt x="13165" y="2916"/>
                    <a:pt x="12739" y="2513"/>
                    <a:pt x="12240" y="2286"/>
                  </a:cubicBezTo>
                  <a:cubicBezTo>
                    <a:pt x="12664" y="1267"/>
                    <a:pt x="11994" y="127"/>
                    <a:pt x="10899" y="1"/>
                  </a:cubicBezTo>
                  <a:close/>
                </a:path>
              </a:pathLst>
            </a:custGeom>
            <a:solidFill>
              <a:srgbClr val="e6987d"/>
            </a:solidFill>
            <a:ln w="0">
              <a:noFill/>
            </a:ln>
          </p:spPr>
          <p:style>
            <a:lnRef idx="0"/>
            <a:fillRef idx="0"/>
            <a:effectRef idx="0"/>
            <a:fontRef idx="minor"/>
          </p:style>
        </p:sp>
        <p:sp>
          <p:nvSpPr>
            <p:cNvPr id="567" name="Google Shape;539;p34"/>
            <p:cNvSpPr/>
            <p:nvPr/>
          </p:nvSpPr>
          <p:spPr>
            <a:xfrm flipH="1">
              <a:off x="8256960" y="3013200"/>
              <a:ext cx="218880" cy="52560"/>
            </a:xfrm>
            <a:custGeom>
              <a:avLst/>
              <a:gdLst/>
              <a:ahLst/>
              <a:rect l="l" t="t" r="r" b="b"/>
              <a:pathLst>
                <a:path fill="none" w="3154" h="762">
                  <a:moveTo>
                    <a:pt x="0" y="761"/>
                  </a:moveTo>
                  <a:lnTo>
                    <a:pt x="3154" y="1"/>
                  </a:lnTo>
                </a:path>
              </a:pathLst>
            </a:custGeom>
            <a:noFill/>
            <a:ln cap="rnd" w="6925">
              <a:solidFill>
                <a:srgbClr val="000000"/>
              </a:solidFill>
              <a:round/>
            </a:ln>
          </p:spPr>
          <p:style>
            <a:lnRef idx="0"/>
            <a:fillRef idx="0"/>
            <a:effectRef idx="0"/>
            <a:fontRef idx="minor"/>
          </p:style>
        </p:sp>
        <p:sp>
          <p:nvSpPr>
            <p:cNvPr id="568" name="Google Shape;540;p34"/>
            <p:cNvSpPr/>
            <p:nvPr/>
          </p:nvSpPr>
          <p:spPr>
            <a:xfrm flipH="1">
              <a:off x="8199360" y="3191040"/>
              <a:ext cx="204120" cy="64080"/>
            </a:xfrm>
            <a:custGeom>
              <a:avLst/>
              <a:gdLst/>
              <a:ahLst/>
              <a:rect l="l" t="t" r="r" b="b"/>
              <a:pathLst>
                <a:path fill="none" w="2941" h="928">
                  <a:moveTo>
                    <a:pt x="0" y="928"/>
                  </a:moveTo>
                  <a:lnTo>
                    <a:pt x="2940" y="1"/>
                  </a:lnTo>
                </a:path>
              </a:pathLst>
            </a:custGeom>
            <a:noFill/>
            <a:ln cap="rnd" w="6925">
              <a:solidFill>
                <a:srgbClr val="000000"/>
              </a:solidFill>
              <a:round/>
            </a:ln>
          </p:spPr>
          <p:style>
            <a:lnRef idx="0"/>
            <a:fillRef idx="0"/>
            <a:effectRef idx="0"/>
            <a:fontRef idx="minor"/>
          </p:style>
        </p:sp>
        <p:sp>
          <p:nvSpPr>
            <p:cNvPr id="569" name="Google Shape;541;p34"/>
            <p:cNvSpPr/>
            <p:nvPr/>
          </p:nvSpPr>
          <p:spPr>
            <a:xfrm flipH="1">
              <a:off x="8143560" y="3394800"/>
              <a:ext cx="210600" cy="65160"/>
            </a:xfrm>
            <a:custGeom>
              <a:avLst/>
              <a:gdLst/>
              <a:ahLst/>
              <a:rect l="l" t="t" r="r" b="b"/>
              <a:pathLst>
                <a:path fill="none" w="3030" h="942">
                  <a:moveTo>
                    <a:pt x="1" y="941"/>
                  </a:moveTo>
                  <a:lnTo>
                    <a:pt x="3030" y="1"/>
                  </a:lnTo>
                </a:path>
              </a:pathLst>
            </a:custGeom>
            <a:noFill/>
            <a:ln cap="rnd" w="6925">
              <a:solidFill>
                <a:srgbClr val="000000"/>
              </a:solidFill>
              <a:round/>
            </a:ln>
          </p:spPr>
          <p:style>
            <a:lnRef idx="0"/>
            <a:fillRef idx="0"/>
            <a:effectRef idx="0"/>
            <a:fontRef idx="minor"/>
          </p:style>
        </p:sp>
        <p:sp>
          <p:nvSpPr>
            <p:cNvPr id="570" name="Google Shape;542;p34"/>
            <p:cNvSpPr/>
            <p:nvPr/>
          </p:nvSpPr>
          <p:spPr>
            <a:xfrm flipH="1">
              <a:off x="6632640" y="2255040"/>
              <a:ext cx="756360" cy="329400"/>
            </a:xfrm>
            <a:custGeom>
              <a:avLst/>
              <a:gdLst/>
              <a:ahLst/>
              <a:rect l="l" t="t" r="r" b="b"/>
              <a:pathLst>
                <a:path w="10879" h="4739">
                  <a:moveTo>
                    <a:pt x="10214" y="1"/>
                  </a:moveTo>
                  <a:lnTo>
                    <a:pt x="408" y="2971"/>
                  </a:lnTo>
                  <a:cubicBezTo>
                    <a:pt x="1" y="3603"/>
                    <a:pt x="266" y="4451"/>
                    <a:pt x="962" y="4738"/>
                  </a:cubicBezTo>
                  <a:cubicBezTo>
                    <a:pt x="2961" y="4331"/>
                    <a:pt x="4933" y="3740"/>
                    <a:pt x="6745" y="2803"/>
                  </a:cubicBezTo>
                  <a:cubicBezTo>
                    <a:pt x="7532" y="2398"/>
                    <a:pt x="8357" y="1931"/>
                    <a:pt x="9228" y="1931"/>
                  </a:cubicBezTo>
                  <a:cubicBezTo>
                    <a:pt x="9313" y="1931"/>
                    <a:pt x="9399" y="1936"/>
                    <a:pt x="9486" y="1945"/>
                  </a:cubicBezTo>
                  <a:cubicBezTo>
                    <a:pt x="9527" y="1950"/>
                    <a:pt x="9568" y="1952"/>
                    <a:pt x="9609" y="1952"/>
                  </a:cubicBezTo>
                  <a:cubicBezTo>
                    <a:pt x="10068" y="1952"/>
                    <a:pt x="10565" y="1685"/>
                    <a:pt x="10715" y="1259"/>
                  </a:cubicBezTo>
                  <a:cubicBezTo>
                    <a:pt x="10879" y="794"/>
                    <a:pt x="10653" y="225"/>
                    <a:pt x="10214" y="1"/>
                  </a:cubicBezTo>
                  <a:close/>
                </a:path>
              </a:pathLst>
            </a:custGeom>
            <a:solidFill>
              <a:schemeClr val="dk1"/>
            </a:solidFill>
            <a:ln w="0">
              <a:noFill/>
            </a:ln>
          </p:spPr>
          <p:style>
            <a:lnRef idx="0"/>
            <a:fillRef idx="0"/>
            <a:effectRef idx="0"/>
            <a:fontRef idx="minor"/>
          </p:style>
        </p:sp>
        <p:sp>
          <p:nvSpPr>
            <p:cNvPr id="571" name="Google Shape;543;p34"/>
            <p:cNvSpPr/>
            <p:nvPr/>
          </p:nvSpPr>
          <p:spPr>
            <a:xfrm flipH="1">
              <a:off x="6648120" y="2319840"/>
              <a:ext cx="733320" cy="692280"/>
            </a:xfrm>
            <a:custGeom>
              <a:avLst/>
              <a:gdLst/>
              <a:ahLst/>
              <a:rect l="l" t="t" r="r" b="b"/>
              <a:pathLst>
                <a:path w="10547" h="9959">
                  <a:moveTo>
                    <a:pt x="7305" y="0"/>
                  </a:moveTo>
                  <a:cubicBezTo>
                    <a:pt x="6278" y="302"/>
                    <a:pt x="5309" y="667"/>
                    <a:pt x="4281" y="969"/>
                  </a:cubicBezTo>
                  <a:cubicBezTo>
                    <a:pt x="4378" y="1272"/>
                    <a:pt x="4325" y="1606"/>
                    <a:pt x="4137" y="1864"/>
                  </a:cubicBezTo>
                  <a:cubicBezTo>
                    <a:pt x="3956" y="2108"/>
                    <a:pt x="3703" y="2232"/>
                    <a:pt x="3403" y="2232"/>
                  </a:cubicBezTo>
                  <a:cubicBezTo>
                    <a:pt x="3393" y="2232"/>
                    <a:pt x="3382" y="2232"/>
                    <a:pt x="3372" y="2232"/>
                  </a:cubicBezTo>
                  <a:cubicBezTo>
                    <a:pt x="3368" y="2553"/>
                    <a:pt x="3023" y="2847"/>
                    <a:pt x="2701" y="2847"/>
                  </a:cubicBezTo>
                  <a:cubicBezTo>
                    <a:pt x="2695" y="2847"/>
                    <a:pt x="2689" y="2847"/>
                    <a:pt x="2682" y="2846"/>
                  </a:cubicBezTo>
                  <a:cubicBezTo>
                    <a:pt x="2479" y="2626"/>
                    <a:pt x="2276" y="2430"/>
                    <a:pt x="2073" y="2209"/>
                  </a:cubicBezTo>
                  <a:cubicBezTo>
                    <a:pt x="1350" y="2245"/>
                    <a:pt x="659" y="2692"/>
                    <a:pt x="329" y="3338"/>
                  </a:cubicBezTo>
                  <a:cubicBezTo>
                    <a:pt x="0" y="3984"/>
                    <a:pt x="43" y="4805"/>
                    <a:pt x="439" y="5412"/>
                  </a:cubicBezTo>
                  <a:cubicBezTo>
                    <a:pt x="815" y="5989"/>
                    <a:pt x="1495" y="6352"/>
                    <a:pt x="2182" y="6352"/>
                  </a:cubicBezTo>
                  <a:cubicBezTo>
                    <a:pt x="2220" y="6352"/>
                    <a:pt x="2257" y="6351"/>
                    <a:pt x="2294" y="6349"/>
                  </a:cubicBezTo>
                  <a:lnTo>
                    <a:pt x="2294" y="6349"/>
                  </a:lnTo>
                  <a:cubicBezTo>
                    <a:pt x="2233" y="6698"/>
                    <a:pt x="2139" y="7108"/>
                    <a:pt x="2079" y="7457"/>
                  </a:cubicBezTo>
                  <a:cubicBezTo>
                    <a:pt x="1867" y="8691"/>
                    <a:pt x="3349" y="9768"/>
                    <a:pt x="4588" y="9936"/>
                  </a:cubicBezTo>
                  <a:cubicBezTo>
                    <a:pt x="4699" y="9952"/>
                    <a:pt x="4812" y="9959"/>
                    <a:pt x="4928" y="9959"/>
                  </a:cubicBezTo>
                  <a:cubicBezTo>
                    <a:pt x="6107" y="9959"/>
                    <a:pt x="7470" y="9194"/>
                    <a:pt x="7650" y="8068"/>
                  </a:cubicBezTo>
                  <a:cubicBezTo>
                    <a:pt x="7698" y="7767"/>
                    <a:pt x="7758" y="7438"/>
                    <a:pt x="7806" y="7136"/>
                  </a:cubicBezTo>
                  <a:cubicBezTo>
                    <a:pt x="8724" y="6874"/>
                    <a:pt x="9526" y="6231"/>
                    <a:pt x="9982" y="5390"/>
                  </a:cubicBezTo>
                  <a:cubicBezTo>
                    <a:pt x="10436" y="4551"/>
                    <a:pt x="10547" y="3556"/>
                    <a:pt x="10264" y="2645"/>
                  </a:cubicBezTo>
                  <a:cubicBezTo>
                    <a:pt x="10068" y="2012"/>
                    <a:pt x="9937" y="1446"/>
                    <a:pt x="9742" y="814"/>
                  </a:cubicBezTo>
                  <a:cubicBezTo>
                    <a:pt x="9698" y="824"/>
                    <a:pt x="9651" y="829"/>
                    <a:pt x="9603" y="829"/>
                  </a:cubicBezTo>
                  <a:cubicBezTo>
                    <a:pt x="9394" y="829"/>
                    <a:pt x="9168" y="733"/>
                    <a:pt x="9100" y="549"/>
                  </a:cubicBezTo>
                  <a:cubicBezTo>
                    <a:pt x="8895" y="682"/>
                    <a:pt x="8658" y="751"/>
                    <a:pt x="8419" y="751"/>
                  </a:cubicBezTo>
                  <a:cubicBezTo>
                    <a:pt x="8303" y="751"/>
                    <a:pt x="8187" y="735"/>
                    <a:pt x="8074" y="702"/>
                  </a:cubicBezTo>
                  <a:cubicBezTo>
                    <a:pt x="7731" y="602"/>
                    <a:pt x="7447" y="328"/>
                    <a:pt x="7305" y="0"/>
                  </a:cubicBezTo>
                  <a:close/>
                </a:path>
              </a:pathLst>
            </a:custGeom>
            <a:solidFill>
              <a:srgbClr val="e6987d"/>
            </a:solidFill>
            <a:ln w="0">
              <a:noFill/>
            </a:ln>
          </p:spPr>
          <p:style>
            <a:lnRef idx="0"/>
            <a:fillRef idx="0"/>
            <a:effectRef idx="0"/>
            <a:fontRef idx="minor"/>
          </p:style>
        </p:sp>
        <p:sp>
          <p:nvSpPr>
            <p:cNvPr id="572" name="Google Shape;544;p34"/>
            <p:cNvSpPr/>
            <p:nvPr/>
          </p:nvSpPr>
          <p:spPr>
            <a:xfrm flipH="1">
              <a:off x="6963840" y="2491200"/>
              <a:ext cx="44640" cy="38160"/>
            </a:xfrm>
            <a:custGeom>
              <a:avLst/>
              <a:gdLst/>
              <a:ahLst/>
              <a:rect l="l" t="t" r="r" b="b"/>
              <a:pathLst>
                <a:path w="647" h="555">
                  <a:moveTo>
                    <a:pt x="368" y="1"/>
                  </a:moveTo>
                  <a:cubicBezTo>
                    <a:pt x="300" y="1"/>
                    <a:pt x="230" y="26"/>
                    <a:pt x="174" y="83"/>
                  </a:cubicBezTo>
                  <a:cubicBezTo>
                    <a:pt x="0" y="257"/>
                    <a:pt x="123" y="555"/>
                    <a:pt x="370" y="555"/>
                  </a:cubicBezTo>
                  <a:cubicBezTo>
                    <a:pt x="523" y="555"/>
                    <a:pt x="646" y="430"/>
                    <a:pt x="646" y="278"/>
                  </a:cubicBezTo>
                  <a:cubicBezTo>
                    <a:pt x="646" y="111"/>
                    <a:pt x="510" y="1"/>
                    <a:pt x="368" y="1"/>
                  </a:cubicBezTo>
                  <a:close/>
                </a:path>
              </a:pathLst>
            </a:custGeom>
            <a:solidFill>
              <a:schemeClr val="dk1"/>
            </a:solidFill>
            <a:ln w="0">
              <a:noFill/>
            </a:ln>
          </p:spPr>
          <p:style>
            <a:lnRef idx="0"/>
            <a:fillRef idx="0"/>
            <a:effectRef idx="0"/>
            <a:fontRef idx="minor"/>
          </p:style>
        </p:sp>
        <p:sp>
          <p:nvSpPr>
            <p:cNvPr id="573" name="Google Shape;545;p34"/>
            <p:cNvSpPr/>
            <p:nvPr/>
          </p:nvSpPr>
          <p:spPr>
            <a:xfrm flipH="1">
              <a:off x="6735240" y="2427120"/>
              <a:ext cx="44640" cy="38160"/>
            </a:xfrm>
            <a:custGeom>
              <a:avLst/>
              <a:gdLst/>
              <a:ahLst/>
              <a:rect l="l" t="t" r="r" b="b"/>
              <a:pathLst>
                <a:path w="648" h="555">
                  <a:moveTo>
                    <a:pt x="369" y="0"/>
                  </a:moveTo>
                  <a:cubicBezTo>
                    <a:pt x="300" y="0"/>
                    <a:pt x="231" y="26"/>
                    <a:pt x="174" y="82"/>
                  </a:cubicBezTo>
                  <a:cubicBezTo>
                    <a:pt x="0" y="256"/>
                    <a:pt x="123" y="555"/>
                    <a:pt x="371" y="555"/>
                  </a:cubicBezTo>
                  <a:cubicBezTo>
                    <a:pt x="523" y="555"/>
                    <a:pt x="648" y="430"/>
                    <a:pt x="648" y="278"/>
                  </a:cubicBezTo>
                  <a:cubicBezTo>
                    <a:pt x="648" y="111"/>
                    <a:pt x="511" y="0"/>
                    <a:pt x="369" y="0"/>
                  </a:cubicBezTo>
                  <a:close/>
                </a:path>
              </a:pathLst>
            </a:custGeom>
            <a:solidFill>
              <a:schemeClr val="dk1"/>
            </a:solidFill>
            <a:ln w="0">
              <a:noFill/>
            </a:ln>
          </p:spPr>
          <p:style>
            <a:lnRef idx="0"/>
            <a:fillRef idx="0"/>
            <a:effectRef idx="0"/>
            <a:fontRef idx="minor"/>
          </p:style>
        </p:sp>
        <p:sp>
          <p:nvSpPr>
            <p:cNvPr id="574" name="Google Shape;546;p34"/>
            <p:cNvSpPr/>
            <p:nvPr/>
          </p:nvSpPr>
          <p:spPr>
            <a:xfrm flipH="1">
              <a:off x="7236720" y="2582640"/>
              <a:ext cx="65160" cy="23040"/>
            </a:xfrm>
            <a:custGeom>
              <a:avLst/>
              <a:gdLst/>
              <a:ahLst/>
              <a:rect l="l" t="t" r="r" b="b"/>
              <a:pathLst>
                <a:path fill="none" w="942" h="338">
                  <a:moveTo>
                    <a:pt x="0" y="1"/>
                  </a:moveTo>
                  <a:lnTo>
                    <a:pt x="941" y="337"/>
                  </a:lnTo>
                </a:path>
              </a:pathLst>
            </a:custGeom>
            <a:noFill/>
            <a:ln cap="rnd" w="6925">
              <a:solidFill>
                <a:srgbClr val="000000"/>
              </a:solidFill>
              <a:round/>
            </a:ln>
          </p:spPr>
          <p:style>
            <a:lnRef idx="0"/>
            <a:fillRef idx="0"/>
            <a:effectRef idx="0"/>
            <a:fontRef idx="minor"/>
          </p:style>
        </p:sp>
        <p:sp>
          <p:nvSpPr>
            <p:cNvPr id="575" name="Google Shape;547;p34"/>
            <p:cNvSpPr/>
            <p:nvPr/>
          </p:nvSpPr>
          <p:spPr>
            <a:xfrm flipH="1">
              <a:off x="6822000" y="2473560"/>
              <a:ext cx="30240" cy="73440"/>
            </a:xfrm>
            <a:custGeom>
              <a:avLst/>
              <a:gdLst/>
              <a:ahLst/>
              <a:rect l="l" t="t" r="r" b="b"/>
              <a:pathLst>
                <a:path fill="none" w="442" h="1061">
                  <a:moveTo>
                    <a:pt x="1" y="0"/>
                  </a:moveTo>
                  <a:lnTo>
                    <a:pt x="441" y="969"/>
                  </a:lnTo>
                  <a:lnTo>
                    <a:pt x="51" y="1060"/>
                  </a:lnTo>
                </a:path>
              </a:pathLst>
            </a:custGeom>
            <a:noFill/>
            <a:ln cap="rnd" w="6925">
              <a:solidFill>
                <a:srgbClr val="000000"/>
              </a:solidFill>
              <a:round/>
            </a:ln>
          </p:spPr>
          <p:style>
            <a:lnRef idx="0"/>
            <a:fillRef idx="0"/>
            <a:effectRef idx="0"/>
            <a:fontRef idx="minor"/>
          </p:style>
        </p:sp>
        <p:sp>
          <p:nvSpPr>
            <p:cNvPr id="576" name="Google Shape;548;p34"/>
            <p:cNvSpPr/>
            <p:nvPr/>
          </p:nvSpPr>
          <p:spPr>
            <a:xfrm flipH="1">
              <a:off x="6890760" y="2578680"/>
              <a:ext cx="52200" cy="34200"/>
            </a:xfrm>
            <a:custGeom>
              <a:avLst/>
              <a:gdLst/>
              <a:ahLst/>
              <a:rect l="l" t="t" r="r" b="b"/>
              <a:pathLst>
                <a:path fill="none" w="756" h="499">
                  <a:moveTo>
                    <a:pt x="56" y="1"/>
                  </a:moveTo>
                  <a:cubicBezTo>
                    <a:pt x="0" y="187"/>
                    <a:pt x="128" y="410"/>
                    <a:pt x="320" y="454"/>
                  </a:cubicBezTo>
                  <a:cubicBezTo>
                    <a:pt x="510" y="498"/>
                    <a:pt x="724" y="355"/>
                    <a:pt x="755" y="162"/>
                  </a:cubicBezTo>
                </a:path>
              </a:pathLst>
            </a:custGeom>
            <a:noFill/>
            <a:ln cap="rnd" w="6925">
              <a:solidFill>
                <a:srgbClr val="000000"/>
              </a:solidFill>
              <a:round/>
            </a:ln>
          </p:spPr>
          <p:style>
            <a:lnRef idx="0"/>
            <a:fillRef idx="0"/>
            <a:effectRef idx="0"/>
            <a:fontRef idx="minor"/>
          </p:style>
        </p:sp>
        <p:sp>
          <p:nvSpPr>
            <p:cNvPr id="577" name="Google Shape;549;p34"/>
            <p:cNvSpPr/>
            <p:nvPr/>
          </p:nvSpPr>
          <p:spPr>
            <a:xfrm flipH="1">
              <a:off x="6946200" y="2386440"/>
              <a:ext cx="98640" cy="50040"/>
            </a:xfrm>
            <a:custGeom>
              <a:avLst/>
              <a:gdLst/>
              <a:ahLst/>
              <a:rect l="l" t="t" r="r" b="b"/>
              <a:pathLst>
                <a:path fill="none" w="1421" h="726">
                  <a:moveTo>
                    <a:pt x="0" y="725"/>
                  </a:moveTo>
                  <a:cubicBezTo>
                    <a:pt x="268" y="210"/>
                    <a:pt x="897" y="0"/>
                    <a:pt x="1421" y="252"/>
                  </a:cubicBezTo>
                </a:path>
              </a:pathLst>
            </a:custGeom>
            <a:noFill/>
            <a:ln cap="rnd" w="6925">
              <a:solidFill>
                <a:srgbClr val="000000"/>
              </a:solidFill>
              <a:round/>
            </a:ln>
          </p:spPr>
          <p:style>
            <a:lnRef idx="0"/>
            <a:fillRef idx="0"/>
            <a:effectRef idx="0"/>
            <a:fontRef idx="minor"/>
          </p:style>
        </p:sp>
        <p:sp>
          <p:nvSpPr>
            <p:cNvPr id="578" name="Google Shape;550;p34"/>
            <p:cNvSpPr/>
            <p:nvPr/>
          </p:nvSpPr>
          <p:spPr>
            <a:xfrm flipH="1">
              <a:off x="6791040" y="2337840"/>
              <a:ext cx="75960" cy="60480"/>
            </a:xfrm>
            <a:custGeom>
              <a:avLst/>
              <a:gdLst/>
              <a:ahLst/>
              <a:rect l="l" t="t" r="r" b="b"/>
              <a:pathLst>
                <a:path fill="none" w="1097" h="877">
                  <a:moveTo>
                    <a:pt x="1" y="1"/>
                  </a:moveTo>
                  <a:cubicBezTo>
                    <a:pt x="95" y="519"/>
                    <a:pt x="573" y="877"/>
                    <a:pt x="1096" y="818"/>
                  </a:cubicBezTo>
                </a:path>
              </a:pathLst>
            </a:custGeom>
            <a:noFill/>
            <a:ln cap="rnd" w="6925">
              <a:solidFill>
                <a:srgbClr val="000000"/>
              </a:solidFill>
              <a:round/>
            </a:ln>
          </p:spPr>
          <p:style>
            <a:lnRef idx="0"/>
            <a:fillRef idx="0"/>
            <a:effectRef idx="0"/>
            <a:fontRef idx="minor"/>
          </p:style>
        </p:sp>
        <p:sp>
          <p:nvSpPr>
            <p:cNvPr id="579" name="Google Shape;551;p34"/>
            <p:cNvSpPr/>
            <p:nvPr/>
          </p:nvSpPr>
          <p:spPr>
            <a:xfrm flipH="1">
              <a:off x="6830640" y="2807280"/>
              <a:ext cx="213120" cy="31320"/>
            </a:xfrm>
            <a:custGeom>
              <a:avLst/>
              <a:gdLst/>
              <a:ahLst/>
              <a:rect l="l" t="t" r="r" b="b"/>
              <a:pathLst>
                <a:path fill="none" w="3068" h="455">
                  <a:moveTo>
                    <a:pt x="0" y="0"/>
                  </a:moveTo>
                  <a:cubicBezTo>
                    <a:pt x="975" y="400"/>
                    <a:pt x="2057" y="455"/>
                    <a:pt x="3067" y="154"/>
                  </a:cubicBezTo>
                </a:path>
              </a:pathLst>
            </a:custGeom>
            <a:noFill/>
            <a:ln cap="rnd" w="6925">
              <a:solidFill>
                <a:srgbClr val="000000"/>
              </a:solidFill>
              <a:round/>
            </a:ln>
          </p:spPr>
          <p:style>
            <a:lnRef idx="0"/>
            <a:fillRef idx="0"/>
            <a:effectRef idx="0"/>
            <a:fontRef idx="minor"/>
          </p:style>
        </p:sp>
        <p:sp>
          <p:nvSpPr>
            <p:cNvPr id="580" name="Google Shape;552;p34"/>
            <p:cNvSpPr/>
            <p:nvPr/>
          </p:nvSpPr>
          <p:spPr>
            <a:xfrm flipH="1">
              <a:off x="7182720" y="2764080"/>
              <a:ext cx="47160" cy="360"/>
            </a:xfrm>
            <a:custGeom>
              <a:avLst/>
              <a:gdLst/>
              <a:ahLst/>
              <a:rect l="l" t="t" r="r" b="b"/>
              <a:pathLst>
                <a:path fill="none" w="683" h="5">
                  <a:moveTo>
                    <a:pt x="1" y="1"/>
                  </a:moveTo>
                  <a:lnTo>
                    <a:pt x="682" y="5"/>
                  </a:lnTo>
                </a:path>
              </a:pathLst>
            </a:custGeom>
            <a:noFill/>
            <a:ln cap="rnd" w="6925">
              <a:solidFill>
                <a:srgbClr val="000000"/>
              </a:solidFill>
              <a:round/>
            </a:ln>
          </p:spPr>
          <p:style>
            <a:lnRef idx="0"/>
            <a:fillRef idx="0"/>
            <a:effectRef idx="0"/>
            <a:fontRef idx="minor"/>
          </p:style>
        </p:sp>
        <p:sp>
          <p:nvSpPr>
            <p:cNvPr id="581" name="Google Shape;553;p34"/>
            <p:cNvSpPr/>
            <p:nvPr/>
          </p:nvSpPr>
          <p:spPr>
            <a:xfrm flipH="1">
              <a:off x="6530040" y="2000160"/>
              <a:ext cx="882720" cy="491760"/>
            </a:xfrm>
            <a:custGeom>
              <a:avLst/>
              <a:gdLst/>
              <a:ahLst/>
              <a:rect l="l" t="t" r="r" b="b"/>
              <a:pathLst>
                <a:path w="12696" h="7072">
                  <a:moveTo>
                    <a:pt x="5671" y="0"/>
                  </a:moveTo>
                  <a:cubicBezTo>
                    <a:pt x="4042" y="0"/>
                    <a:pt x="2423" y="777"/>
                    <a:pt x="1419" y="2062"/>
                  </a:cubicBezTo>
                  <a:cubicBezTo>
                    <a:pt x="333" y="3454"/>
                    <a:pt x="1" y="5399"/>
                    <a:pt x="562" y="7072"/>
                  </a:cubicBezTo>
                  <a:lnTo>
                    <a:pt x="12406" y="3734"/>
                  </a:lnTo>
                  <a:cubicBezTo>
                    <a:pt x="12696" y="3652"/>
                    <a:pt x="12680" y="3235"/>
                    <a:pt x="12385" y="3176"/>
                  </a:cubicBezTo>
                  <a:lnTo>
                    <a:pt x="10346" y="2766"/>
                  </a:lnTo>
                  <a:cubicBezTo>
                    <a:pt x="9490" y="1221"/>
                    <a:pt x="7831" y="154"/>
                    <a:pt x="6071" y="16"/>
                  </a:cubicBezTo>
                  <a:cubicBezTo>
                    <a:pt x="5938" y="5"/>
                    <a:pt x="5805" y="0"/>
                    <a:pt x="5671" y="0"/>
                  </a:cubicBezTo>
                  <a:close/>
                </a:path>
              </a:pathLst>
            </a:custGeom>
            <a:solidFill>
              <a:schemeClr val="lt2"/>
            </a:solidFill>
            <a:ln w="0">
              <a:noFill/>
            </a:ln>
          </p:spPr>
          <p:style>
            <a:lnRef idx="0"/>
            <a:fillRef idx="0"/>
            <a:effectRef idx="0"/>
            <a:fontRef idx="minor"/>
          </p:style>
        </p:sp>
        <p:sp>
          <p:nvSpPr>
            <p:cNvPr id="582" name="Google Shape;554;p34"/>
            <p:cNvSpPr/>
            <p:nvPr/>
          </p:nvSpPr>
          <p:spPr>
            <a:xfrm flipH="1">
              <a:off x="6695280" y="2197440"/>
              <a:ext cx="666720" cy="268560"/>
            </a:xfrm>
            <a:custGeom>
              <a:avLst/>
              <a:gdLst/>
              <a:ahLst/>
              <a:rect l="l" t="t" r="r" b="b"/>
              <a:pathLst>
                <a:path fill="none" w="9588" h="3866">
                  <a:moveTo>
                    <a:pt x="0" y="3866"/>
                  </a:moveTo>
                  <a:lnTo>
                    <a:pt x="9587" y="0"/>
                  </a:lnTo>
                </a:path>
              </a:pathLst>
            </a:custGeom>
            <a:noFill/>
            <a:ln cap="rnd" w="6925">
              <a:solidFill>
                <a:srgbClr val="000000"/>
              </a:solidFill>
              <a:round/>
            </a:ln>
          </p:spPr>
          <p:style>
            <a:lnRef idx="0"/>
            <a:fillRef idx="0"/>
            <a:effectRef idx="0"/>
            <a:fontRef idx="minor"/>
          </p:style>
        </p:sp>
        <p:sp>
          <p:nvSpPr>
            <p:cNvPr id="583" name="Google Shape;555;p34"/>
            <p:cNvSpPr/>
            <p:nvPr/>
          </p:nvSpPr>
          <p:spPr>
            <a:xfrm flipH="1">
              <a:off x="6882120" y="2040840"/>
              <a:ext cx="369360" cy="222840"/>
            </a:xfrm>
            <a:custGeom>
              <a:avLst/>
              <a:gdLst/>
              <a:ahLst/>
              <a:rect l="l" t="t" r="r" b="b"/>
              <a:pathLst>
                <a:path fill="none" w="5314" h="3210">
                  <a:moveTo>
                    <a:pt x="1" y="589"/>
                  </a:moveTo>
                  <a:cubicBezTo>
                    <a:pt x="2179" y="0"/>
                    <a:pt x="4455" y="1122"/>
                    <a:pt x="5314" y="3209"/>
                  </a:cubicBezTo>
                </a:path>
              </a:pathLst>
            </a:custGeom>
            <a:noFill/>
            <a:ln cap="rnd" w="6925">
              <a:solidFill>
                <a:srgbClr val="000000"/>
              </a:solidFill>
              <a:round/>
            </a:ln>
          </p:spPr>
          <p:style>
            <a:lnRef idx="0"/>
            <a:fillRef idx="0"/>
            <a:effectRef idx="0"/>
            <a:fontRef idx="minor"/>
          </p:style>
        </p:sp>
        <p:sp>
          <p:nvSpPr>
            <p:cNvPr id="584" name="Google Shape;556;p34"/>
            <p:cNvSpPr/>
            <p:nvPr/>
          </p:nvSpPr>
          <p:spPr>
            <a:xfrm flipH="1">
              <a:off x="6760080" y="2003040"/>
              <a:ext cx="332280" cy="221040"/>
            </a:xfrm>
            <a:custGeom>
              <a:avLst/>
              <a:gdLst/>
              <a:ahLst/>
              <a:rect l="l" t="t" r="r" b="b"/>
              <a:pathLst>
                <a:path fill="none" w="4783" h="3181">
                  <a:moveTo>
                    <a:pt x="0" y="52"/>
                  </a:moveTo>
                  <a:cubicBezTo>
                    <a:pt x="2090" y="0"/>
                    <a:pt x="3993" y="1246"/>
                    <a:pt x="4782" y="3180"/>
                  </a:cubicBezTo>
                </a:path>
              </a:pathLst>
            </a:custGeom>
            <a:noFill/>
            <a:ln cap="rnd" w="6925">
              <a:solidFill>
                <a:srgbClr val="000000"/>
              </a:solidFill>
              <a:round/>
            </a:ln>
          </p:spPr>
          <p:style>
            <a:lnRef idx="0"/>
            <a:fillRef idx="0"/>
            <a:effectRef idx="0"/>
            <a:fontRef idx="minor"/>
          </p:style>
        </p:sp>
      </p:grpSp>
      <p:grpSp>
        <p:nvGrpSpPr>
          <p:cNvPr id="585" name="Google Shape;557;p34"/>
          <p:cNvGrpSpPr/>
          <p:nvPr/>
        </p:nvGrpSpPr>
        <p:grpSpPr>
          <a:xfrm>
            <a:off x="4213440" y="1536480"/>
            <a:ext cx="1398240" cy="1585800"/>
            <a:chOff x="4213440" y="1536480"/>
            <a:chExt cx="1398240" cy="1585800"/>
          </a:xfrm>
        </p:grpSpPr>
        <p:sp>
          <p:nvSpPr>
            <p:cNvPr id="586" name="Google Shape;558;p34"/>
            <p:cNvSpPr/>
            <p:nvPr/>
          </p:nvSpPr>
          <p:spPr>
            <a:xfrm rot="12260400">
              <a:off x="5016600" y="1582200"/>
              <a:ext cx="422640" cy="925560"/>
            </a:xfrm>
            <a:custGeom>
              <a:avLst/>
              <a:gdLst/>
              <a:ahLst/>
              <a:rect l="l" t="t" r="r" b="b"/>
              <a:pathLst>
                <a:path w="10337" h="22623">
                  <a:moveTo>
                    <a:pt x="8524" y="1"/>
                  </a:moveTo>
                  <a:lnTo>
                    <a:pt x="1" y="21135"/>
                  </a:lnTo>
                  <a:lnTo>
                    <a:pt x="83" y="22369"/>
                  </a:lnTo>
                  <a:cubicBezTo>
                    <a:pt x="93" y="22517"/>
                    <a:pt x="248" y="22622"/>
                    <a:pt x="393" y="22622"/>
                  </a:cubicBezTo>
                  <a:cubicBezTo>
                    <a:pt x="453" y="22622"/>
                    <a:pt x="511" y="22604"/>
                    <a:pt x="557" y="22565"/>
                  </a:cubicBezTo>
                  <a:lnTo>
                    <a:pt x="1485" y="21747"/>
                  </a:lnTo>
                  <a:lnTo>
                    <a:pt x="10337" y="750"/>
                  </a:lnTo>
                  <a:lnTo>
                    <a:pt x="8524" y="1"/>
                  </a:lnTo>
                  <a:close/>
                </a:path>
              </a:pathLst>
            </a:custGeom>
            <a:solidFill>
              <a:schemeClr val="accent2"/>
            </a:solidFill>
            <a:ln w="0">
              <a:noFill/>
            </a:ln>
          </p:spPr>
          <p:style>
            <a:lnRef idx="0"/>
            <a:fillRef idx="0"/>
            <a:effectRef idx="0"/>
            <a:fontRef idx="minor"/>
          </p:style>
        </p:sp>
        <p:sp>
          <p:nvSpPr>
            <p:cNvPr id="587" name="Google Shape;559;p34"/>
            <p:cNvSpPr/>
            <p:nvPr/>
          </p:nvSpPr>
          <p:spPr>
            <a:xfrm rot="12260400">
              <a:off x="4357080" y="2234880"/>
              <a:ext cx="536040" cy="812880"/>
            </a:xfrm>
            <a:custGeom>
              <a:avLst/>
              <a:gdLst/>
              <a:ahLst/>
              <a:rect l="l" t="t" r="r" b="b"/>
              <a:pathLst>
                <a:path w="13107" h="19875">
                  <a:moveTo>
                    <a:pt x="9783" y="0"/>
                  </a:moveTo>
                  <a:cubicBezTo>
                    <a:pt x="8588" y="0"/>
                    <a:pt x="7463" y="748"/>
                    <a:pt x="7049" y="1952"/>
                  </a:cubicBezTo>
                  <a:lnTo>
                    <a:pt x="2550" y="15054"/>
                  </a:lnTo>
                  <a:cubicBezTo>
                    <a:pt x="2455" y="15018"/>
                    <a:pt x="2355" y="15000"/>
                    <a:pt x="2257" y="15000"/>
                  </a:cubicBezTo>
                  <a:cubicBezTo>
                    <a:pt x="2017" y="15000"/>
                    <a:pt x="1782" y="15107"/>
                    <a:pt x="1623" y="15302"/>
                  </a:cubicBezTo>
                  <a:cubicBezTo>
                    <a:pt x="1401" y="15576"/>
                    <a:pt x="1380" y="15963"/>
                    <a:pt x="1571" y="16260"/>
                  </a:cubicBezTo>
                  <a:lnTo>
                    <a:pt x="1244" y="16125"/>
                  </a:lnTo>
                  <a:cubicBezTo>
                    <a:pt x="1141" y="16082"/>
                    <a:pt x="1035" y="16062"/>
                    <a:pt x="931" y="16062"/>
                  </a:cubicBezTo>
                  <a:cubicBezTo>
                    <a:pt x="609" y="16062"/>
                    <a:pt x="304" y="16253"/>
                    <a:pt x="174" y="16569"/>
                  </a:cubicBezTo>
                  <a:cubicBezTo>
                    <a:pt x="1" y="16988"/>
                    <a:pt x="199" y="17466"/>
                    <a:pt x="618" y="17639"/>
                  </a:cubicBezTo>
                  <a:lnTo>
                    <a:pt x="5882" y="19811"/>
                  </a:lnTo>
                  <a:cubicBezTo>
                    <a:pt x="5986" y="19854"/>
                    <a:pt x="6092" y="19875"/>
                    <a:pt x="6198" y="19875"/>
                  </a:cubicBezTo>
                  <a:cubicBezTo>
                    <a:pt x="6520" y="19875"/>
                    <a:pt x="6825" y="19683"/>
                    <a:pt x="6956" y="19367"/>
                  </a:cubicBezTo>
                  <a:cubicBezTo>
                    <a:pt x="7129" y="18947"/>
                    <a:pt x="6928" y="18467"/>
                    <a:pt x="6507" y="18295"/>
                  </a:cubicBezTo>
                  <a:lnTo>
                    <a:pt x="6181" y="18161"/>
                  </a:lnTo>
                  <a:cubicBezTo>
                    <a:pt x="6526" y="18086"/>
                    <a:pt x="6784" y="17796"/>
                    <a:pt x="6819" y="17445"/>
                  </a:cubicBezTo>
                  <a:cubicBezTo>
                    <a:pt x="6855" y="17093"/>
                    <a:pt x="6659" y="16759"/>
                    <a:pt x="6337" y="16616"/>
                  </a:cubicBezTo>
                  <a:lnTo>
                    <a:pt x="12381" y="4151"/>
                  </a:lnTo>
                  <a:cubicBezTo>
                    <a:pt x="13107" y="2653"/>
                    <a:pt x="12421" y="854"/>
                    <a:pt x="10883" y="219"/>
                  </a:cubicBezTo>
                  <a:cubicBezTo>
                    <a:pt x="10522" y="70"/>
                    <a:pt x="10149" y="0"/>
                    <a:pt x="9783" y="0"/>
                  </a:cubicBezTo>
                  <a:close/>
                </a:path>
              </a:pathLst>
            </a:custGeom>
            <a:solidFill>
              <a:schemeClr val="accent3"/>
            </a:solidFill>
            <a:ln w="0">
              <a:noFill/>
            </a:ln>
          </p:spPr>
          <p:style>
            <a:lnRef idx="0"/>
            <a:fillRef idx="0"/>
            <a:effectRef idx="0"/>
            <a:fontRef idx="minor"/>
          </p:style>
        </p:sp>
        <p:sp>
          <p:nvSpPr>
            <p:cNvPr id="588" name="Google Shape;560;p34"/>
            <p:cNvSpPr/>
            <p:nvPr/>
          </p:nvSpPr>
          <p:spPr>
            <a:xfrm rot="12260400">
              <a:off x="4724280" y="2422440"/>
              <a:ext cx="153360" cy="60840"/>
            </a:xfrm>
            <a:custGeom>
              <a:avLst/>
              <a:gdLst/>
              <a:ahLst/>
              <a:rect l="l" t="t" r="r" b="b"/>
              <a:pathLst>
                <a:path fill="none" w="3754" h="1493">
                  <a:moveTo>
                    <a:pt x="0" y="0"/>
                  </a:moveTo>
                  <a:cubicBezTo>
                    <a:pt x="1294" y="383"/>
                    <a:pt x="2550" y="883"/>
                    <a:pt x="3754" y="1492"/>
                  </a:cubicBezTo>
                </a:path>
              </a:pathLst>
            </a:custGeom>
            <a:noFill/>
            <a:ln cap="rnd" w="6925">
              <a:solidFill>
                <a:srgbClr val="270504"/>
              </a:solidFill>
              <a:round/>
            </a:ln>
          </p:spPr>
          <p:style>
            <a:lnRef idx="0"/>
            <a:fillRef idx="0"/>
            <a:effectRef idx="0"/>
            <a:fontRef idx="minor"/>
          </p:style>
        </p:sp>
        <p:sp>
          <p:nvSpPr>
            <p:cNvPr id="589" name="Google Shape;561;p34"/>
            <p:cNvSpPr/>
            <p:nvPr/>
          </p:nvSpPr>
          <p:spPr>
            <a:xfrm rot="12260400">
              <a:off x="4745880" y="2374560"/>
              <a:ext cx="200160" cy="81720"/>
            </a:xfrm>
            <a:custGeom>
              <a:avLst/>
              <a:gdLst/>
              <a:ahLst/>
              <a:rect l="l" t="t" r="r" b="b"/>
              <a:pathLst>
                <a:path fill="none" w="4899" h="2003">
                  <a:moveTo>
                    <a:pt x="0" y="1"/>
                  </a:moveTo>
                  <a:lnTo>
                    <a:pt x="4899" y="2003"/>
                  </a:lnTo>
                </a:path>
              </a:pathLst>
            </a:custGeom>
            <a:noFill/>
            <a:ln cap="rnd" w="6925">
              <a:solidFill>
                <a:srgbClr val="270504"/>
              </a:solidFill>
              <a:round/>
            </a:ln>
          </p:spPr>
          <p:style>
            <a:lnRef idx="0"/>
            <a:fillRef idx="0"/>
            <a:effectRef idx="0"/>
            <a:fontRef idx="minor"/>
          </p:style>
        </p:sp>
        <p:sp>
          <p:nvSpPr>
            <p:cNvPr id="590" name="Google Shape;562;p34"/>
            <p:cNvSpPr/>
            <p:nvPr/>
          </p:nvSpPr>
          <p:spPr>
            <a:xfrm rot="12260400">
              <a:off x="4532040" y="2427120"/>
              <a:ext cx="188280" cy="522720"/>
            </a:xfrm>
            <a:custGeom>
              <a:avLst/>
              <a:gdLst/>
              <a:ahLst/>
              <a:rect l="l" t="t" r="r" b="b"/>
              <a:pathLst>
                <a:path fill="none" w="4613" h="12778">
                  <a:moveTo>
                    <a:pt x="1" y="12778"/>
                  </a:moveTo>
                  <a:cubicBezTo>
                    <a:pt x="1538" y="8519"/>
                    <a:pt x="3076" y="4260"/>
                    <a:pt x="4613" y="0"/>
                  </a:cubicBezTo>
                </a:path>
              </a:pathLst>
            </a:custGeom>
            <a:noFill/>
            <a:ln cap="rnd" w="6925">
              <a:solidFill>
                <a:srgbClr val="270504"/>
              </a:solidFill>
              <a:round/>
            </a:ln>
          </p:spPr>
          <p:style>
            <a:lnRef idx="0"/>
            <a:fillRef idx="0"/>
            <a:effectRef idx="0"/>
            <a:fontRef idx="minor"/>
          </p:style>
        </p:sp>
        <p:sp>
          <p:nvSpPr>
            <p:cNvPr id="591" name="Google Shape;563;p34"/>
            <p:cNvSpPr/>
            <p:nvPr/>
          </p:nvSpPr>
          <p:spPr>
            <a:xfrm rot="12260400">
              <a:off x="4466520" y="2365920"/>
              <a:ext cx="210600" cy="507960"/>
            </a:xfrm>
            <a:custGeom>
              <a:avLst/>
              <a:gdLst/>
              <a:ahLst/>
              <a:rect l="l" t="t" r="r" b="b"/>
              <a:pathLst>
                <a:path fill="none" w="5154" h="12419">
                  <a:moveTo>
                    <a:pt x="0" y="12419"/>
                  </a:moveTo>
                  <a:lnTo>
                    <a:pt x="5153" y="1"/>
                  </a:lnTo>
                </a:path>
              </a:pathLst>
            </a:custGeom>
            <a:noFill/>
            <a:ln cap="rnd" w="6925">
              <a:solidFill>
                <a:srgbClr val="270504"/>
              </a:solidFill>
              <a:round/>
            </a:ln>
          </p:spPr>
          <p:style>
            <a:lnRef idx="0"/>
            <a:fillRef idx="0"/>
            <a:effectRef idx="0"/>
            <a:fontRef idx="minor"/>
          </p:style>
        </p:sp>
      </p:grpSp>
      <p:sp>
        <p:nvSpPr>
          <p:cNvPr id="592" name="Google Shape;564;p34"/>
          <p:cNvSpPr/>
          <p:nvPr/>
        </p:nvSpPr>
        <p:spPr>
          <a:xfrm>
            <a:off x="6328080" y="11916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593" name="Google Shape;565;p34"/>
          <p:cNvSpPr/>
          <p:nvPr/>
        </p:nvSpPr>
        <p:spPr>
          <a:xfrm rot="2774400">
            <a:off x="5765760" y="24444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grpSp>
        <p:nvGrpSpPr>
          <p:cNvPr id="594" name="Google Shape;566;p34"/>
          <p:cNvGrpSpPr/>
          <p:nvPr/>
        </p:nvGrpSpPr>
        <p:grpSpPr>
          <a:xfrm>
            <a:off x="-28800" y="3891960"/>
            <a:ext cx="1296720" cy="1133280"/>
            <a:chOff x="-28800" y="3891960"/>
            <a:chExt cx="1296720" cy="1133280"/>
          </a:xfrm>
        </p:grpSpPr>
        <p:sp>
          <p:nvSpPr>
            <p:cNvPr id="595" name="Google Shape;567;p34"/>
            <p:cNvSpPr/>
            <p:nvPr/>
          </p:nvSpPr>
          <p:spPr>
            <a:xfrm rot="18023400">
              <a:off x="289800" y="3900240"/>
              <a:ext cx="658800" cy="1116720"/>
            </a:xfrm>
            <a:custGeom>
              <a:avLst/>
              <a:gdLst/>
              <a:ahLst/>
              <a:rect l="l" t="t" r="r" b="b"/>
              <a:pathLst>
                <a:path w="36698" h="62185">
                  <a:moveTo>
                    <a:pt x="25992" y="1"/>
                  </a:moveTo>
                  <a:cubicBezTo>
                    <a:pt x="25915" y="1"/>
                    <a:pt x="25837" y="9"/>
                    <a:pt x="25757" y="27"/>
                  </a:cubicBezTo>
                  <a:cubicBezTo>
                    <a:pt x="23110" y="630"/>
                    <a:pt x="20790" y="2478"/>
                    <a:pt x="19698" y="5193"/>
                  </a:cubicBezTo>
                  <a:cubicBezTo>
                    <a:pt x="18698" y="7679"/>
                    <a:pt x="18981" y="10421"/>
                    <a:pt x="20234" y="12635"/>
                  </a:cubicBezTo>
                  <a:cubicBezTo>
                    <a:pt x="21187" y="14318"/>
                    <a:pt x="21377" y="16326"/>
                    <a:pt x="20644" y="18116"/>
                  </a:cubicBezTo>
                  <a:lnTo>
                    <a:pt x="10885" y="41924"/>
                  </a:lnTo>
                  <a:cubicBezTo>
                    <a:pt x="10148" y="43723"/>
                    <a:pt x="8590" y="45021"/>
                    <a:pt x="6719" y="45547"/>
                  </a:cubicBezTo>
                  <a:cubicBezTo>
                    <a:pt x="4268" y="46236"/>
                    <a:pt x="2149" y="48002"/>
                    <a:pt x="1108" y="50541"/>
                  </a:cubicBezTo>
                  <a:cubicBezTo>
                    <a:pt x="1" y="53242"/>
                    <a:pt x="373" y="56181"/>
                    <a:pt x="1847" y="58460"/>
                  </a:cubicBezTo>
                  <a:cubicBezTo>
                    <a:pt x="2041" y="58760"/>
                    <a:pt x="2353" y="58903"/>
                    <a:pt x="2667" y="58903"/>
                  </a:cubicBezTo>
                  <a:cubicBezTo>
                    <a:pt x="3057" y="58903"/>
                    <a:pt x="3449" y="58682"/>
                    <a:pt x="3618" y="58269"/>
                  </a:cubicBezTo>
                  <a:lnTo>
                    <a:pt x="6356" y="51588"/>
                  </a:lnTo>
                  <a:cubicBezTo>
                    <a:pt x="6574" y="51568"/>
                    <a:pt x="6793" y="51558"/>
                    <a:pt x="7010" y="51558"/>
                  </a:cubicBezTo>
                  <a:cubicBezTo>
                    <a:pt x="9118" y="51558"/>
                    <a:pt x="11132" y="52484"/>
                    <a:pt x="12506" y="54109"/>
                  </a:cubicBezTo>
                  <a:lnTo>
                    <a:pt x="9768" y="60789"/>
                  </a:lnTo>
                  <a:cubicBezTo>
                    <a:pt x="9487" y="61477"/>
                    <a:pt x="10012" y="62185"/>
                    <a:pt x="10707" y="62185"/>
                  </a:cubicBezTo>
                  <a:cubicBezTo>
                    <a:pt x="10783" y="62185"/>
                    <a:pt x="10861" y="62176"/>
                    <a:pt x="10941" y="62158"/>
                  </a:cubicBezTo>
                  <a:cubicBezTo>
                    <a:pt x="13589" y="61555"/>
                    <a:pt x="15910" y="59708"/>
                    <a:pt x="17002" y="56992"/>
                  </a:cubicBezTo>
                  <a:cubicBezTo>
                    <a:pt x="18001" y="54507"/>
                    <a:pt x="17718" y="51765"/>
                    <a:pt x="16466" y="49552"/>
                  </a:cubicBezTo>
                  <a:cubicBezTo>
                    <a:pt x="15512" y="47867"/>
                    <a:pt x="15321" y="45859"/>
                    <a:pt x="16055" y="44069"/>
                  </a:cubicBezTo>
                  <a:lnTo>
                    <a:pt x="25814" y="20262"/>
                  </a:lnTo>
                  <a:cubicBezTo>
                    <a:pt x="26552" y="18463"/>
                    <a:pt x="28108" y="17165"/>
                    <a:pt x="29981" y="16638"/>
                  </a:cubicBezTo>
                  <a:cubicBezTo>
                    <a:pt x="32431" y="15949"/>
                    <a:pt x="34551" y="14183"/>
                    <a:pt x="35590" y="11644"/>
                  </a:cubicBezTo>
                  <a:cubicBezTo>
                    <a:pt x="36697" y="8943"/>
                    <a:pt x="36327" y="6005"/>
                    <a:pt x="34852" y="3727"/>
                  </a:cubicBezTo>
                  <a:cubicBezTo>
                    <a:pt x="34657" y="3426"/>
                    <a:pt x="34345" y="3283"/>
                    <a:pt x="34031" y="3283"/>
                  </a:cubicBezTo>
                  <a:cubicBezTo>
                    <a:pt x="33642" y="3283"/>
                    <a:pt x="33251" y="3504"/>
                    <a:pt x="33082" y="3916"/>
                  </a:cubicBezTo>
                  <a:lnTo>
                    <a:pt x="30342" y="10597"/>
                  </a:lnTo>
                  <a:cubicBezTo>
                    <a:pt x="30125" y="10617"/>
                    <a:pt x="29907" y="10627"/>
                    <a:pt x="29691" y="10627"/>
                  </a:cubicBezTo>
                  <a:cubicBezTo>
                    <a:pt x="27583" y="10627"/>
                    <a:pt x="25568" y="9702"/>
                    <a:pt x="24193" y="8076"/>
                  </a:cubicBezTo>
                  <a:lnTo>
                    <a:pt x="26931" y="1397"/>
                  </a:lnTo>
                  <a:cubicBezTo>
                    <a:pt x="27213" y="710"/>
                    <a:pt x="26687" y="1"/>
                    <a:pt x="25992" y="1"/>
                  </a:cubicBezTo>
                  <a:close/>
                </a:path>
              </a:pathLst>
            </a:custGeom>
            <a:solidFill>
              <a:schemeClr val="accent2"/>
            </a:solidFill>
            <a:ln w="0">
              <a:noFill/>
            </a:ln>
          </p:spPr>
          <p:style>
            <a:lnRef idx="0"/>
            <a:fillRef idx="0"/>
            <a:effectRef idx="0"/>
            <a:fontRef idx="minor"/>
          </p:style>
        </p:sp>
        <p:sp>
          <p:nvSpPr>
            <p:cNvPr id="596" name="Google Shape;568;p34"/>
            <p:cNvSpPr/>
            <p:nvPr/>
          </p:nvSpPr>
          <p:spPr>
            <a:xfrm rot="18023400">
              <a:off x="181080" y="4091040"/>
              <a:ext cx="81000" cy="60480"/>
            </a:xfrm>
            <a:custGeom>
              <a:avLst/>
              <a:gdLst/>
              <a:ahLst/>
              <a:rect l="l" t="t" r="r" b="b"/>
              <a:pathLst>
                <a:path fill="none" w="4531" h="3386">
                  <a:moveTo>
                    <a:pt x="1" y="3385"/>
                  </a:moveTo>
                  <a:cubicBezTo>
                    <a:pt x="940" y="1684"/>
                    <a:pt x="2634" y="418"/>
                    <a:pt x="4530" y="1"/>
                  </a:cubicBezTo>
                </a:path>
              </a:pathLst>
            </a:custGeom>
            <a:noFill/>
            <a:ln cap="rnd" w="6925">
              <a:solidFill>
                <a:srgbClr val="ffffff"/>
              </a:solidFill>
              <a:round/>
            </a:ln>
          </p:spPr>
          <p:style>
            <a:lnRef idx="0"/>
            <a:fillRef idx="0"/>
            <a:effectRef idx="0"/>
            <a:fontRef idx="minor"/>
          </p:style>
        </p:sp>
      </p:grpSp>
      <p:sp>
        <p:nvSpPr>
          <p:cNvPr id="597" name="Google Shape;570;p34"/>
          <p:cNvSpPr/>
          <p:nvPr/>
        </p:nvSpPr>
        <p:spPr>
          <a:xfrm rot="20465400">
            <a:off x="5027760" y="43308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598" name="Google Shape;571;p34"/>
          <p:cNvSpPr/>
          <p:nvPr/>
        </p:nvSpPr>
        <p:spPr>
          <a:xfrm rot="2774400">
            <a:off x="4343400" y="449028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599" name="Google Shape;572;p34"/>
          <p:cNvSpPr/>
          <p:nvPr/>
        </p:nvSpPr>
        <p:spPr>
          <a:xfrm>
            <a:off x="1728720" y="4017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61" name="PlaceHolder 1"/>
          <p:cNvSpPr>
            <a:spLocks noGrp="1"/>
          </p:cNvSpPr>
          <p:nvPr>
            <p:ph type="title"/>
          </p:nvPr>
        </p:nvSpPr>
        <p:spPr>
          <a:xfrm>
            <a:off x="421920" y="779760"/>
            <a:ext cx="4911840" cy="1316160"/>
          </a:xfrm>
          <a:prstGeom prst="rect">
            <a:avLst/>
          </a:prstGeom>
          <a:noFill/>
          <a:ln w="0">
            <a:noFill/>
          </a:ln>
        </p:spPr>
        <p:txBody>
          <a:bodyPr tIns="91440" bIns="91440" anchor="t">
            <a:noAutofit/>
          </a:bodyPr>
          <a:p>
            <a:pPr algn="ctr">
              <a:lnSpc>
                <a:spcPct val="100000"/>
              </a:lnSpc>
              <a:buNone/>
            </a:pPr>
            <a:r>
              <a:rPr b="1" lang="es-HN" sz="3200" spc="-1" strike="noStrike">
                <a:solidFill>
                  <a:srgbClr val="000000"/>
                </a:solidFill>
                <a:latin typeface="Paytone One"/>
                <a:ea typeface="Paytone One"/>
              </a:rPr>
              <a:t>BENEFICIOS DE LA ISO 9000 – 2000</a:t>
            </a:r>
            <a:br>
              <a:rPr sz="3700"/>
            </a:br>
            <a:br>
              <a:rPr sz="3700"/>
            </a:br>
            <a:r>
              <a:rPr b="0" lang="es-HN" sz="3700" spc="-1" strike="noStrike">
                <a:solidFill>
                  <a:srgbClr val="000000"/>
                </a:solidFill>
                <a:latin typeface="Paytone One"/>
                <a:ea typeface="Paytone One"/>
              </a:rPr>
              <a:t>. </a:t>
            </a:r>
            <a:r>
              <a:rPr b="0" lang="es-HN" sz="1600" spc="-1" strike="noStrike">
                <a:solidFill>
                  <a:srgbClr val="000000"/>
                </a:solidFill>
                <a:latin typeface="Arial"/>
                <a:ea typeface="Paytone One"/>
              </a:rPr>
              <a:t>Mejorar el ordenamiento interno de las organizaciones </a:t>
            </a:r>
            <a:br>
              <a:rPr sz="1600"/>
            </a:br>
            <a:br>
              <a:rPr sz="1600"/>
            </a:br>
            <a:r>
              <a:rPr b="0" lang="es-HN" sz="3600" spc="-1" strike="noStrike">
                <a:solidFill>
                  <a:srgbClr val="000000"/>
                </a:solidFill>
                <a:latin typeface="Paytone One"/>
                <a:ea typeface="Paytone One"/>
              </a:rPr>
              <a:t>.</a:t>
            </a:r>
            <a:r>
              <a:rPr b="0" lang="es-HN" sz="1600" spc="-1" strike="noStrike">
                <a:solidFill>
                  <a:srgbClr val="000000"/>
                </a:solidFill>
                <a:latin typeface="Paytone One"/>
                <a:ea typeface="Paytone One"/>
              </a:rPr>
              <a:t> </a:t>
            </a:r>
            <a:r>
              <a:rPr b="0" lang="es-HN" sz="1600" spc="-1" strike="noStrike">
                <a:solidFill>
                  <a:srgbClr val="000000"/>
                </a:solidFill>
                <a:latin typeface="Arial"/>
                <a:ea typeface="Paytone One"/>
              </a:rPr>
              <a:t>Mejorar en el análisis de los productos y procesos atreves de un sistema organizado</a:t>
            </a:r>
            <a:br>
              <a:rPr sz="1600"/>
            </a:br>
            <a:endParaRPr b="0" lang="en-US" sz="1600" spc="-1" strike="noStrike">
              <a:solidFill>
                <a:srgbClr val="000000"/>
              </a:solidFill>
              <a:latin typeface="Arial"/>
            </a:endParaRPr>
          </a:p>
        </p:txBody>
      </p:sp>
      <p:sp>
        <p:nvSpPr>
          <p:cNvPr id="1062" name="Google Shape;1194;p45"/>
          <p:cNvSpPr/>
          <p:nvPr/>
        </p:nvSpPr>
        <p:spPr>
          <a:xfrm flipH="1" rot="18825600">
            <a:off x="707976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1063" name="Google Shape;1195;p45"/>
          <p:cNvSpPr/>
          <p:nvPr/>
        </p:nvSpPr>
        <p:spPr>
          <a:xfrm flipH="1">
            <a:off x="4478040" y="58392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solidFill>
            <a:schemeClr val="accent2"/>
          </a:solidFill>
          <a:ln w="0">
            <a:noFill/>
          </a:ln>
        </p:spPr>
        <p:style>
          <a:lnRef idx="0"/>
          <a:fillRef idx="0"/>
          <a:effectRef idx="0"/>
          <a:fontRef idx="minor"/>
        </p:style>
      </p:sp>
      <p:sp>
        <p:nvSpPr>
          <p:cNvPr id="1064" name="Google Shape;1196;p45"/>
          <p:cNvSpPr/>
          <p:nvPr/>
        </p:nvSpPr>
        <p:spPr>
          <a:xfrm flipH="1" rot="18825600">
            <a:off x="4489560" y="44604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dk2"/>
          </a:solidFill>
          <a:ln w="0">
            <a:noFill/>
          </a:ln>
        </p:spPr>
        <p:style>
          <a:lnRef idx="0"/>
          <a:fillRef idx="0"/>
          <a:effectRef idx="0"/>
          <a:fontRef idx="minor"/>
        </p:style>
      </p:sp>
      <p:sp>
        <p:nvSpPr>
          <p:cNvPr id="1065" name="Google Shape;1197;p45"/>
          <p:cNvSpPr/>
          <p:nvPr/>
        </p:nvSpPr>
        <p:spPr>
          <a:xfrm flipH="1" rot="3312000">
            <a:off x="5524200" y="3866760"/>
            <a:ext cx="18432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1066" name="Google Shape;1198;p45"/>
          <p:cNvSpPr/>
          <p:nvPr/>
        </p:nvSpPr>
        <p:spPr>
          <a:xfrm flipH="1" rot="18825600">
            <a:off x="5358240" y="248184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1067" name="Google Shape;1199;p45"/>
          <p:cNvSpPr/>
          <p:nvPr/>
        </p:nvSpPr>
        <p:spPr>
          <a:xfrm flipH="1">
            <a:off x="2302560" y="445212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3c5bbf"/>
            </a:solidFill>
            <a:round/>
          </a:ln>
        </p:spPr>
        <p:style>
          <a:lnRef idx="0"/>
          <a:fillRef idx="0"/>
          <a:effectRef idx="0"/>
          <a:fontRef idx="minor"/>
        </p:style>
      </p:sp>
      <p:sp>
        <p:nvSpPr>
          <p:cNvPr id="1068" name="Google Shape;1200;p45"/>
          <p:cNvSpPr/>
          <p:nvPr/>
        </p:nvSpPr>
        <p:spPr>
          <a:xfrm flipH="1" rot="18825600">
            <a:off x="2842200" y="9352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dd212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title"/>
          </p:nvPr>
        </p:nvSpPr>
        <p:spPr>
          <a:xfrm>
            <a:off x="1398240" y="1488600"/>
            <a:ext cx="5286960" cy="1835280"/>
          </a:xfrm>
          <a:prstGeom prst="rect">
            <a:avLst/>
          </a:prstGeom>
          <a:noFill/>
          <a:ln w="0">
            <a:noFill/>
          </a:ln>
        </p:spPr>
        <p:txBody>
          <a:bodyPr tIns="91440" bIns="91440" anchor="ctr">
            <a:noAutofit/>
          </a:bodyPr>
          <a:p>
            <a:pPr>
              <a:lnSpc>
                <a:spcPct val="80000"/>
              </a:lnSpc>
              <a:buNone/>
              <a:tabLst>
                <a:tab algn="l" pos="0"/>
              </a:tabLst>
            </a:pPr>
            <a:r>
              <a:rPr b="1" lang="es-HN" sz="4800" spc="-1" strike="noStrike">
                <a:solidFill>
                  <a:srgbClr val="000000"/>
                </a:solidFill>
                <a:latin typeface="Paytone One"/>
                <a:ea typeface="Paytone One"/>
              </a:rPr>
              <a:t>Muchas gracias por su atención </a:t>
            </a:r>
            <a:endParaRPr b="0" lang="en-US" sz="4800" spc="-1" strike="noStrike">
              <a:solidFill>
                <a:srgbClr val="000000"/>
              </a:solidFill>
              <a:latin typeface="Arial"/>
            </a:endParaRPr>
          </a:p>
        </p:txBody>
      </p:sp>
      <p:sp>
        <p:nvSpPr>
          <p:cNvPr id="1070" name="Google Shape;1163;p43"/>
          <p:cNvSpPr/>
          <p:nvPr/>
        </p:nvSpPr>
        <p:spPr>
          <a:xfrm flipH="1">
            <a:off x="6351120" y="-1398600"/>
            <a:ext cx="1937520" cy="1937520"/>
          </a:xfrm>
          <a:prstGeom prst="ellipse">
            <a:avLst/>
          </a:prstGeom>
          <a:solidFill>
            <a:srgbClr val="f5655c">
              <a:alpha val="52000"/>
            </a:srgbClr>
          </a:solidFill>
          <a:ln w="0">
            <a:noFill/>
          </a:ln>
        </p:spPr>
        <p:style>
          <a:lnRef idx="0"/>
          <a:fillRef idx="0"/>
          <a:effectRef idx="0"/>
          <a:fontRef idx="minor"/>
        </p:style>
      </p:sp>
      <p:sp>
        <p:nvSpPr>
          <p:cNvPr id="1071" name="Google Shape;1164;p43"/>
          <p:cNvSpPr/>
          <p:nvPr/>
        </p:nvSpPr>
        <p:spPr>
          <a:xfrm flipH="1" rot="3883800">
            <a:off x="2772360" y="358920"/>
            <a:ext cx="183960" cy="212400"/>
          </a:xfrm>
          <a:custGeom>
            <a:avLst/>
            <a:gdLst/>
            <a:ahLst/>
            <a:rect l="l" t="t" r="r" b="b"/>
            <a:pathLst>
              <a:path w="1539" h="1779">
                <a:moveTo>
                  <a:pt x="0" y="1"/>
                </a:moveTo>
                <a:lnTo>
                  <a:pt x="0" y="1778"/>
                </a:lnTo>
                <a:lnTo>
                  <a:pt x="1539" y="889"/>
                </a:lnTo>
                <a:lnTo>
                  <a:pt x="0" y="1"/>
                </a:lnTo>
                <a:close/>
              </a:path>
            </a:pathLst>
          </a:custGeom>
          <a:noFill/>
          <a:ln w="9525">
            <a:solidFill>
              <a:srgbClr val="f2aa31"/>
            </a:solidFill>
            <a:round/>
          </a:ln>
        </p:spPr>
        <p:style>
          <a:lnRef idx="0"/>
          <a:fillRef idx="0"/>
          <a:effectRef idx="0"/>
          <a:fontRef idx="minor"/>
        </p:style>
      </p:sp>
      <p:sp>
        <p:nvSpPr>
          <p:cNvPr id="1072" name="Google Shape;1165;p43"/>
          <p:cNvSpPr/>
          <p:nvPr/>
        </p:nvSpPr>
        <p:spPr>
          <a:xfrm flipH="1">
            <a:off x="574200" y="290124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3c5bbf"/>
            </a:solidFill>
            <a:round/>
          </a:ln>
        </p:spPr>
        <p:style>
          <a:lnRef idx="0"/>
          <a:fillRef idx="0"/>
          <a:effectRef idx="0"/>
          <a:fontRef idx="minor"/>
        </p:style>
      </p:sp>
      <p:sp>
        <p:nvSpPr>
          <p:cNvPr id="1073" name="Google Shape;1166;p43"/>
          <p:cNvSpPr/>
          <p:nvPr/>
        </p:nvSpPr>
        <p:spPr>
          <a:xfrm flipH="1" rot="18825600">
            <a:off x="2022480" y="4128120"/>
            <a:ext cx="183960" cy="212400"/>
          </a:xfrm>
          <a:custGeom>
            <a:avLst/>
            <a:gdLst/>
            <a:ahLst/>
            <a:rect l="l" t="t" r="r" b="b"/>
            <a:pathLst>
              <a:path w="1539" h="1779">
                <a:moveTo>
                  <a:pt x="0" y="1"/>
                </a:moveTo>
                <a:lnTo>
                  <a:pt x="0" y="1778"/>
                </a:lnTo>
                <a:lnTo>
                  <a:pt x="1539" y="889"/>
                </a:lnTo>
                <a:lnTo>
                  <a:pt x="0" y="1"/>
                </a:lnTo>
                <a:close/>
              </a:path>
            </a:pathLst>
          </a:custGeom>
          <a:solidFill>
            <a:schemeClr val="accent1"/>
          </a:solidFill>
          <a:ln w="0">
            <a:noFill/>
          </a:ln>
        </p:spPr>
        <p:style>
          <a:lnRef idx="0"/>
          <a:fillRef idx="0"/>
          <a:effectRef idx="0"/>
          <a:fontRef idx="minor"/>
        </p:style>
      </p:sp>
      <p:sp>
        <p:nvSpPr>
          <p:cNvPr id="1074" name="Google Shape;1167;p43"/>
          <p:cNvSpPr/>
          <p:nvPr/>
        </p:nvSpPr>
        <p:spPr>
          <a:xfrm flipH="1">
            <a:off x="5889600" y="4413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grpSp>
        <p:nvGrpSpPr>
          <p:cNvPr id="1075" name="Google Shape;1168;p43"/>
          <p:cNvGrpSpPr/>
          <p:nvPr/>
        </p:nvGrpSpPr>
        <p:grpSpPr>
          <a:xfrm>
            <a:off x="549360" y="387720"/>
            <a:ext cx="1508760" cy="1382760"/>
            <a:chOff x="549360" y="387720"/>
            <a:chExt cx="1508760" cy="1382760"/>
          </a:xfrm>
        </p:grpSpPr>
        <p:sp>
          <p:nvSpPr>
            <p:cNvPr id="1076" name="Google Shape;1169;p43"/>
            <p:cNvSpPr/>
            <p:nvPr/>
          </p:nvSpPr>
          <p:spPr>
            <a:xfrm rot="14585400">
              <a:off x="1004400" y="395640"/>
              <a:ext cx="734400" cy="1166400"/>
            </a:xfrm>
            <a:custGeom>
              <a:avLst/>
              <a:gdLst/>
              <a:ahLst/>
              <a:rect l="l" t="t" r="r" b="b"/>
              <a:pathLst>
                <a:path w="18388" h="31177">
                  <a:moveTo>
                    <a:pt x="10303" y="0"/>
                  </a:moveTo>
                  <a:lnTo>
                    <a:pt x="582" y="2651"/>
                  </a:lnTo>
                  <a:lnTo>
                    <a:pt x="0" y="4382"/>
                  </a:lnTo>
                  <a:lnTo>
                    <a:pt x="1708" y="5028"/>
                  </a:lnTo>
                  <a:lnTo>
                    <a:pt x="1126" y="6759"/>
                  </a:lnTo>
                  <a:lnTo>
                    <a:pt x="2834" y="7405"/>
                  </a:lnTo>
                  <a:lnTo>
                    <a:pt x="2253" y="9136"/>
                  </a:lnTo>
                  <a:lnTo>
                    <a:pt x="3960" y="9783"/>
                  </a:lnTo>
                  <a:lnTo>
                    <a:pt x="3379" y="11513"/>
                  </a:lnTo>
                  <a:lnTo>
                    <a:pt x="5086" y="12159"/>
                  </a:lnTo>
                  <a:lnTo>
                    <a:pt x="4505" y="13891"/>
                  </a:lnTo>
                  <a:lnTo>
                    <a:pt x="6212" y="14537"/>
                  </a:lnTo>
                  <a:lnTo>
                    <a:pt x="5631" y="16268"/>
                  </a:lnTo>
                  <a:lnTo>
                    <a:pt x="7339" y="16915"/>
                  </a:lnTo>
                  <a:lnTo>
                    <a:pt x="6757" y="18645"/>
                  </a:lnTo>
                  <a:lnTo>
                    <a:pt x="8465" y="19291"/>
                  </a:lnTo>
                  <a:lnTo>
                    <a:pt x="7883" y="21023"/>
                  </a:lnTo>
                  <a:lnTo>
                    <a:pt x="9591" y="21669"/>
                  </a:lnTo>
                  <a:lnTo>
                    <a:pt x="9009" y="23399"/>
                  </a:lnTo>
                  <a:lnTo>
                    <a:pt x="10717" y="24045"/>
                  </a:lnTo>
                  <a:lnTo>
                    <a:pt x="10135" y="25777"/>
                  </a:lnTo>
                  <a:lnTo>
                    <a:pt x="11843" y="26423"/>
                  </a:lnTo>
                  <a:lnTo>
                    <a:pt x="11261" y="28154"/>
                  </a:lnTo>
                  <a:lnTo>
                    <a:pt x="12969" y="28801"/>
                  </a:lnTo>
                  <a:lnTo>
                    <a:pt x="12387" y="30531"/>
                  </a:lnTo>
                  <a:lnTo>
                    <a:pt x="14095" y="31177"/>
                  </a:lnTo>
                  <a:lnTo>
                    <a:pt x="18387" y="30022"/>
                  </a:lnTo>
                  <a:lnTo>
                    <a:pt x="10303" y="0"/>
                  </a:lnTo>
                  <a:close/>
                </a:path>
              </a:pathLst>
            </a:custGeom>
            <a:solidFill>
              <a:schemeClr val="accent2"/>
            </a:solidFill>
            <a:ln w="0">
              <a:noFill/>
            </a:ln>
          </p:spPr>
          <p:style>
            <a:lnRef idx="0"/>
            <a:fillRef idx="0"/>
            <a:effectRef idx="0"/>
            <a:fontRef idx="minor"/>
          </p:style>
        </p:sp>
        <p:sp>
          <p:nvSpPr>
            <p:cNvPr id="1077" name="Google Shape;1170;p43"/>
            <p:cNvSpPr/>
            <p:nvPr/>
          </p:nvSpPr>
          <p:spPr>
            <a:xfrm rot="14585400">
              <a:off x="1476360" y="398160"/>
              <a:ext cx="118800" cy="402120"/>
            </a:xfrm>
            <a:custGeom>
              <a:avLst/>
              <a:gdLst/>
              <a:ahLst/>
              <a:rect l="l" t="t" r="r" b="b"/>
              <a:pathLst>
                <a:path fill="none" w="2979" h="10754">
                  <a:moveTo>
                    <a:pt x="0" y="1"/>
                  </a:moveTo>
                  <a:cubicBezTo>
                    <a:pt x="993" y="3586"/>
                    <a:pt x="1986" y="7170"/>
                    <a:pt x="2979" y="10753"/>
                  </a:cubicBezTo>
                </a:path>
              </a:pathLst>
            </a:custGeom>
            <a:noFill/>
            <a:ln cap="rnd" w="6575">
              <a:solidFill>
                <a:srgbClr val="260d0c"/>
              </a:solidFill>
              <a:round/>
            </a:ln>
          </p:spPr>
          <p:style>
            <a:lnRef idx="0"/>
            <a:fillRef idx="0"/>
            <a:effectRef idx="0"/>
            <a:fontRef idx="minor"/>
          </p:style>
        </p:sp>
        <p:sp>
          <p:nvSpPr>
            <p:cNvPr id="1078" name="Google Shape;1171;p43"/>
            <p:cNvSpPr/>
            <p:nvPr/>
          </p:nvSpPr>
          <p:spPr>
            <a:xfrm rot="14585400">
              <a:off x="576720" y="1217160"/>
              <a:ext cx="569880" cy="411840"/>
            </a:xfrm>
            <a:custGeom>
              <a:avLst/>
              <a:gdLst/>
              <a:ahLst/>
              <a:rect l="l" t="t" r="r" b="b"/>
              <a:pathLst>
                <a:path w="14270" h="11015">
                  <a:moveTo>
                    <a:pt x="9243" y="1762"/>
                  </a:moveTo>
                  <a:cubicBezTo>
                    <a:pt x="10215" y="1762"/>
                    <a:pt x="11106" y="2410"/>
                    <a:pt x="11371" y="3393"/>
                  </a:cubicBezTo>
                  <a:cubicBezTo>
                    <a:pt x="11688" y="4569"/>
                    <a:pt x="10992" y="5780"/>
                    <a:pt x="9815" y="6096"/>
                  </a:cubicBezTo>
                  <a:lnTo>
                    <a:pt x="4940" y="7409"/>
                  </a:lnTo>
                  <a:cubicBezTo>
                    <a:pt x="4748" y="7461"/>
                    <a:pt x="4555" y="7485"/>
                    <a:pt x="4365" y="7485"/>
                  </a:cubicBezTo>
                  <a:cubicBezTo>
                    <a:pt x="3393" y="7485"/>
                    <a:pt x="2503" y="6837"/>
                    <a:pt x="2238" y="5854"/>
                  </a:cubicBezTo>
                  <a:cubicBezTo>
                    <a:pt x="1921" y="4678"/>
                    <a:pt x="2618" y="3468"/>
                    <a:pt x="3794" y="3151"/>
                  </a:cubicBezTo>
                  <a:lnTo>
                    <a:pt x="8669" y="1838"/>
                  </a:lnTo>
                  <a:cubicBezTo>
                    <a:pt x="8861" y="1787"/>
                    <a:pt x="9053" y="1762"/>
                    <a:pt x="9243" y="1762"/>
                  </a:cubicBezTo>
                  <a:close/>
                  <a:moveTo>
                    <a:pt x="9661" y="1"/>
                  </a:moveTo>
                  <a:cubicBezTo>
                    <a:pt x="9376" y="1"/>
                    <a:pt x="9086" y="38"/>
                    <a:pt x="8797" y="116"/>
                  </a:cubicBezTo>
                  <a:lnTo>
                    <a:pt x="2819" y="1725"/>
                  </a:lnTo>
                  <a:cubicBezTo>
                    <a:pt x="1049" y="2203"/>
                    <a:pt x="1" y="4023"/>
                    <a:pt x="477" y="5793"/>
                  </a:cubicBezTo>
                  <a:lnTo>
                    <a:pt x="1882" y="11014"/>
                  </a:lnTo>
                  <a:lnTo>
                    <a:pt x="14270" y="7678"/>
                  </a:lnTo>
                  <a:lnTo>
                    <a:pt x="12864" y="2458"/>
                  </a:lnTo>
                  <a:cubicBezTo>
                    <a:pt x="12466" y="977"/>
                    <a:pt x="11125" y="1"/>
                    <a:pt x="9661" y="1"/>
                  </a:cubicBezTo>
                  <a:close/>
                </a:path>
              </a:pathLst>
            </a:custGeom>
            <a:solidFill>
              <a:schemeClr val="dk2"/>
            </a:solidFill>
            <a:ln w="0">
              <a:noFill/>
            </a:ln>
          </p:spPr>
          <p:style>
            <a:lnRef idx="0"/>
            <a:fillRef idx="0"/>
            <a:effectRef idx="0"/>
            <a:fontRef idx="minor"/>
          </p:style>
        </p:sp>
        <p:sp>
          <p:nvSpPr>
            <p:cNvPr id="1079" name="Google Shape;1172;p43"/>
            <p:cNvSpPr/>
            <p:nvPr/>
          </p:nvSpPr>
          <p:spPr>
            <a:xfrm rot="14585400">
              <a:off x="917640" y="1611360"/>
              <a:ext cx="27000" cy="78120"/>
            </a:xfrm>
            <a:custGeom>
              <a:avLst/>
              <a:gdLst/>
              <a:ahLst/>
              <a:rect l="l" t="t" r="r" b="b"/>
              <a:pathLst>
                <a:path fill="none" w="684" h="2101">
                  <a:moveTo>
                    <a:pt x="684" y="0"/>
                  </a:moveTo>
                  <a:cubicBezTo>
                    <a:pt x="193" y="565"/>
                    <a:pt x="1" y="1375"/>
                    <a:pt x="185" y="2100"/>
                  </a:cubicBezTo>
                </a:path>
              </a:pathLst>
            </a:custGeom>
            <a:noFill/>
            <a:ln cap="rnd" w="6575">
              <a:solidFill>
                <a:srgbClr val="ffffff"/>
              </a:solidFill>
              <a:round/>
            </a:ln>
          </p:spPr>
          <p:style>
            <a:lnRef idx="0"/>
            <a:fillRef idx="0"/>
            <a:effectRef idx="0"/>
            <a:fontRef idx="minor"/>
          </p:style>
        </p:sp>
      </p:grpSp>
      <p:sp>
        <p:nvSpPr>
          <p:cNvPr id="1080" name="Google Shape;1173;p43"/>
          <p:cNvSpPr/>
          <p:nvPr/>
        </p:nvSpPr>
        <p:spPr>
          <a:xfrm flipH="1" rot="18825600">
            <a:off x="5371920" y="37026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dk2"/>
          </a:solidFill>
          <a:ln w="0">
            <a:noFill/>
          </a:ln>
        </p:spPr>
        <p:style>
          <a:lnRef idx="0"/>
          <a:fillRef idx="0"/>
          <a:effectRef idx="0"/>
          <a:fontRef idx="minor"/>
        </p:style>
      </p:sp>
      <p:sp>
        <p:nvSpPr>
          <p:cNvPr id="1081" name="Google Shape;1174;p43"/>
          <p:cNvSpPr/>
          <p:nvPr/>
        </p:nvSpPr>
        <p:spPr>
          <a:xfrm flipH="1" rot="18825600">
            <a:off x="6693120" y="118296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pic>
        <p:nvPicPr>
          <p:cNvPr id="1082" name="Imagen 1" descr=""/>
          <p:cNvPicPr/>
          <p:nvPr/>
        </p:nvPicPr>
        <p:blipFill>
          <a:blip r:embed="rId1"/>
          <a:stretch/>
        </p:blipFill>
        <p:spPr>
          <a:xfrm>
            <a:off x="6795360" y="443520"/>
            <a:ext cx="2182320" cy="4657320"/>
          </a:xfrm>
          <a:prstGeom prst="rect">
            <a:avLst/>
          </a:prstGeom>
          <a:ln w="0">
            <a:noFill/>
          </a:ln>
        </p:spPr>
      </p:pic>
      <p:pic>
        <p:nvPicPr>
          <p:cNvPr id="1083" name="Imagen 2" descr=""/>
          <p:cNvPicPr/>
          <p:nvPr/>
        </p:nvPicPr>
        <p:blipFill>
          <a:blip r:embed="rId2"/>
          <a:stretch/>
        </p:blipFill>
        <p:spPr>
          <a:xfrm>
            <a:off x="3465360" y="3324240"/>
            <a:ext cx="1225080" cy="1249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b"/>
        </a:solidFill>
      </p:bgPr>
    </p:bg>
    <p:spTree>
      <p:nvGrpSpPr>
        <p:cNvPr id="1" name=""/>
        <p:cNvGrpSpPr/>
        <p:nvPr/>
      </p:nvGrpSpPr>
      <p:grpSpPr>
        <a:xfrm>
          <a:off x="0" y="0"/>
          <a:ext cx="0" cy="0"/>
          <a:chOff x="0" y="0"/>
          <a:chExt cx="0" cy="0"/>
        </a:xfrm>
      </p:grpSpPr>
      <p:sp>
        <p:nvSpPr>
          <p:cNvPr id="600" name="PlaceHolder 1"/>
          <p:cNvSpPr>
            <a:spLocks noGrp="1"/>
          </p:cNvSpPr>
          <p:nvPr>
            <p:ph type="title"/>
          </p:nvPr>
        </p:nvSpPr>
        <p:spPr>
          <a:xfrm>
            <a:off x="3657240" y="1747440"/>
            <a:ext cx="4574520" cy="1219320"/>
          </a:xfrm>
          <a:prstGeom prst="rect">
            <a:avLst/>
          </a:prstGeom>
          <a:noFill/>
          <a:ln w="0">
            <a:noFill/>
          </a:ln>
        </p:spPr>
        <p:txBody>
          <a:bodyPr tIns="91440" bIns="91440" anchor="ctr">
            <a:noAutofit/>
          </a:bodyPr>
          <a:p>
            <a:pPr algn="ctr">
              <a:lnSpc>
                <a:spcPct val="100000"/>
              </a:lnSpc>
              <a:buNone/>
              <a:tabLst>
                <a:tab algn="l" pos="0"/>
              </a:tabLst>
            </a:pPr>
            <a:r>
              <a:rPr b="0" lang="es-HN" sz="1600" spc="-1" strike="noStrike">
                <a:solidFill>
                  <a:srgbClr val="202124"/>
                </a:solidFill>
                <a:latin typeface="arial"/>
                <a:ea typeface="Paytone One"/>
              </a:rPr>
              <a:t>Las normas de calidad se definen como documentos que proporcionan requisitos, especificaciones, directrices o características que se pueden utilizar de manera constante para garantizar que los materiales, productos, procesos y servicios sean adecuados para su finalidad.</a:t>
            </a:r>
            <a:endParaRPr b="0" lang="en-US" sz="1600" spc="-1" strike="noStrike">
              <a:solidFill>
                <a:srgbClr val="000000"/>
              </a:solidFill>
              <a:latin typeface="Arial"/>
            </a:endParaRPr>
          </a:p>
        </p:txBody>
      </p:sp>
      <p:grpSp>
        <p:nvGrpSpPr>
          <p:cNvPr id="601" name="Google Shape;626;p37"/>
          <p:cNvGrpSpPr/>
          <p:nvPr/>
        </p:nvGrpSpPr>
        <p:grpSpPr>
          <a:xfrm>
            <a:off x="6952680" y="3166200"/>
            <a:ext cx="1548000" cy="1482840"/>
            <a:chOff x="6952680" y="3166200"/>
            <a:chExt cx="1548000" cy="1482840"/>
          </a:xfrm>
        </p:grpSpPr>
        <p:sp>
          <p:nvSpPr>
            <p:cNvPr id="602" name="Google Shape;627;p37"/>
            <p:cNvSpPr/>
            <p:nvPr/>
          </p:nvSpPr>
          <p:spPr>
            <a:xfrm rot="1968000">
              <a:off x="7167960" y="3688560"/>
              <a:ext cx="420120" cy="919800"/>
            </a:xfrm>
            <a:custGeom>
              <a:avLst/>
              <a:gdLst/>
              <a:ahLst/>
              <a:rect l="l" t="t" r="r" b="b"/>
              <a:pathLst>
                <a:path w="10337" h="22623">
                  <a:moveTo>
                    <a:pt x="8524" y="1"/>
                  </a:moveTo>
                  <a:lnTo>
                    <a:pt x="1" y="21135"/>
                  </a:lnTo>
                  <a:lnTo>
                    <a:pt x="83" y="22369"/>
                  </a:lnTo>
                  <a:cubicBezTo>
                    <a:pt x="93" y="22517"/>
                    <a:pt x="248" y="22622"/>
                    <a:pt x="393" y="22622"/>
                  </a:cubicBezTo>
                  <a:cubicBezTo>
                    <a:pt x="453" y="22622"/>
                    <a:pt x="511" y="22604"/>
                    <a:pt x="557" y="22565"/>
                  </a:cubicBezTo>
                  <a:lnTo>
                    <a:pt x="1485" y="21747"/>
                  </a:lnTo>
                  <a:lnTo>
                    <a:pt x="10337" y="750"/>
                  </a:lnTo>
                  <a:lnTo>
                    <a:pt x="8524" y="1"/>
                  </a:lnTo>
                  <a:close/>
                </a:path>
              </a:pathLst>
            </a:custGeom>
            <a:solidFill>
              <a:schemeClr val="dk1"/>
            </a:solidFill>
            <a:ln w="0">
              <a:noFill/>
            </a:ln>
          </p:spPr>
          <p:style>
            <a:lnRef idx="0"/>
            <a:fillRef idx="0"/>
            <a:effectRef idx="0"/>
            <a:fontRef idx="minor"/>
          </p:style>
        </p:sp>
        <p:sp>
          <p:nvSpPr>
            <p:cNvPr id="603" name="Google Shape;628;p37"/>
            <p:cNvSpPr/>
            <p:nvPr/>
          </p:nvSpPr>
          <p:spPr>
            <a:xfrm rot="1968000">
              <a:off x="7791480" y="3245760"/>
              <a:ext cx="532800" cy="807840"/>
            </a:xfrm>
            <a:custGeom>
              <a:avLst/>
              <a:gdLst/>
              <a:ahLst/>
              <a:rect l="l" t="t" r="r" b="b"/>
              <a:pathLst>
                <a:path w="13107" h="19875">
                  <a:moveTo>
                    <a:pt x="9783" y="0"/>
                  </a:moveTo>
                  <a:cubicBezTo>
                    <a:pt x="8588" y="0"/>
                    <a:pt x="7463" y="748"/>
                    <a:pt x="7049" y="1952"/>
                  </a:cubicBezTo>
                  <a:lnTo>
                    <a:pt x="2550" y="15054"/>
                  </a:lnTo>
                  <a:cubicBezTo>
                    <a:pt x="2455" y="15018"/>
                    <a:pt x="2355" y="15000"/>
                    <a:pt x="2257" y="15000"/>
                  </a:cubicBezTo>
                  <a:cubicBezTo>
                    <a:pt x="2017" y="15000"/>
                    <a:pt x="1782" y="15107"/>
                    <a:pt x="1623" y="15302"/>
                  </a:cubicBezTo>
                  <a:cubicBezTo>
                    <a:pt x="1401" y="15576"/>
                    <a:pt x="1380" y="15963"/>
                    <a:pt x="1571" y="16260"/>
                  </a:cubicBezTo>
                  <a:lnTo>
                    <a:pt x="1244" y="16125"/>
                  </a:lnTo>
                  <a:cubicBezTo>
                    <a:pt x="1141" y="16082"/>
                    <a:pt x="1035" y="16062"/>
                    <a:pt x="931" y="16062"/>
                  </a:cubicBezTo>
                  <a:cubicBezTo>
                    <a:pt x="609" y="16062"/>
                    <a:pt x="304" y="16253"/>
                    <a:pt x="174" y="16569"/>
                  </a:cubicBezTo>
                  <a:cubicBezTo>
                    <a:pt x="1" y="16988"/>
                    <a:pt x="199" y="17466"/>
                    <a:pt x="618" y="17639"/>
                  </a:cubicBezTo>
                  <a:lnTo>
                    <a:pt x="5882" y="19811"/>
                  </a:lnTo>
                  <a:cubicBezTo>
                    <a:pt x="5986" y="19854"/>
                    <a:pt x="6092" y="19875"/>
                    <a:pt x="6198" y="19875"/>
                  </a:cubicBezTo>
                  <a:cubicBezTo>
                    <a:pt x="6520" y="19875"/>
                    <a:pt x="6825" y="19683"/>
                    <a:pt x="6956" y="19367"/>
                  </a:cubicBezTo>
                  <a:cubicBezTo>
                    <a:pt x="7129" y="18947"/>
                    <a:pt x="6928" y="18467"/>
                    <a:pt x="6507" y="18295"/>
                  </a:cubicBezTo>
                  <a:lnTo>
                    <a:pt x="6181" y="18161"/>
                  </a:lnTo>
                  <a:cubicBezTo>
                    <a:pt x="6526" y="18086"/>
                    <a:pt x="6784" y="17796"/>
                    <a:pt x="6819" y="17445"/>
                  </a:cubicBezTo>
                  <a:cubicBezTo>
                    <a:pt x="6855" y="17093"/>
                    <a:pt x="6659" y="16759"/>
                    <a:pt x="6337" y="16616"/>
                  </a:cubicBezTo>
                  <a:lnTo>
                    <a:pt x="12381" y="4151"/>
                  </a:lnTo>
                  <a:cubicBezTo>
                    <a:pt x="13107" y="2653"/>
                    <a:pt x="12421" y="854"/>
                    <a:pt x="10883" y="219"/>
                  </a:cubicBezTo>
                  <a:cubicBezTo>
                    <a:pt x="10522" y="70"/>
                    <a:pt x="10149" y="0"/>
                    <a:pt x="9783" y="0"/>
                  </a:cubicBezTo>
                  <a:close/>
                </a:path>
              </a:pathLst>
            </a:custGeom>
            <a:solidFill>
              <a:schemeClr val="dk2"/>
            </a:solidFill>
            <a:ln w="0">
              <a:noFill/>
            </a:ln>
          </p:spPr>
          <p:style>
            <a:lnRef idx="0"/>
            <a:fillRef idx="0"/>
            <a:effectRef idx="0"/>
            <a:fontRef idx="minor"/>
          </p:style>
        </p:sp>
        <p:sp>
          <p:nvSpPr>
            <p:cNvPr id="604" name="Google Shape;629;p37"/>
            <p:cNvSpPr/>
            <p:nvPr/>
          </p:nvSpPr>
          <p:spPr>
            <a:xfrm rot="1968000">
              <a:off x="7781400" y="3779280"/>
              <a:ext cx="152280" cy="60480"/>
            </a:xfrm>
            <a:custGeom>
              <a:avLst/>
              <a:gdLst/>
              <a:ahLst/>
              <a:rect l="l" t="t" r="r" b="b"/>
              <a:pathLst>
                <a:path fill="none" w="3754" h="1493">
                  <a:moveTo>
                    <a:pt x="0" y="0"/>
                  </a:moveTo>
                  <a:cubicBezTo>
                    <a:pt x="1294" y="383"/>
                    <a:pt x="2550" y="883"/>
                    <a:pt x="3754" y="1492"/>
                  </a:cubicBezTo>
                </a:path>
              </a:pathLst>
            </a:custGeom>
            <a:noFill/>
            <a:ln cap="rnd" w="6925">
              <a:solidFill>
                <a:srgbClr val="000000"/>
              </a:solidFill>
              <a:round/>
            </a:ln>
          </p:spPr>
          <p:style>
            <a:lnRef idx="0"/>
            <a:fillRef idx="0"/>
            <a:effectRef idx="0"/>
            <a:fontRef idx="minor"/>
          </p:style>
        </p:sp>
        <p:sp>
          <p:nvSpPr>
            <p:cNvPr id="605" name="Google Shape;630;p37"/>
            <p:cNvSpPr/>
            <p:nvPr/>
          </p:nvSpPr>
          <p:spPr>
            <a:xfrm rot="1968000">
              <a:off x="7708680" y="3799080"/>
              <a:ext cx="198720" cy="81000"/>
            </a:xfrm>
            <a:custGeom>
              <a:avLst/>
              <a:gdLst/>
              <a:ahLst/>
              <a:rect l="l" t="t" r="r" b="b"/>
              <a:pathLst>
                <a:path fill="none" w="4899" h="2003">
                  <a:moveTo>
                    <a:pt x="0" y="1"/>
                  </a:moveTo>
                  <a:lnTo>
                    <a:pt x="4899" y="2003"/>
                  </a:lnTo>
                </a:path>
              </a:pathLst>
            </a:custGeom>
            <a:noFill/>
            <a:ln cap="rnd" w="6925">
              <a:solidFill>
                <a:srgbClr val="000000"/>
              </a:solidFill>
              <a:round/>
            </a:ln>
          </p:spPr>
          <p:style>
            <a:lnRef idx="0"/>
            <a:fillRef idx="0"/>
            <a:effectRef idx="0"/>
            <a:fontRef idx="minor"/>
          </p:style>
        </p:sp>
        <p:sp>
          <p:nvSpPr>
            <p:cNvPr id="606" name="Google Shape;631;p37"/>
            <p:cNvSpPr/>
            <p:nvPr/>
          </p:nvSpPr>
          <p:spPr>
            <a:xfrm rot="1968000">
              <a:off x="7970040" y="3343680"/>
              <a:ext cx="187200" cy="519120"/>
            </a:xfrm>
            <a:custGeom>
              <a:avLst/>
              <a:gdLst/>
              <a:ahLst/>
              <a:rect l="l" t="t" r="r" b="b"/>
              <a:pathLst>
                <a:path fill="none" w="4613" h="12778">
                  <a:moveTo>
                    <a:pt x="1" y="12778"/>
                  </a:moveTo>
                  <a:cubicBezTo>
                    <a:pt x="1538" y="8519"/>
                    <a:pt x="3076" y="4260"/>
                    <a:pt x="4613" y="0"/>
                  </a:cubicBezTo>
                </a:path>
              </a:pathLst>
            </a:custGeom>
            <a:noFill/>
            <a:ln cap="rnd" w="6925">
              <a:solidFill>
                <a:srgbClr val="000000"/>
              </a:solidFill>
              <a:round/>
            </a:ln>
          </p:spPr>
          <p:style>
            <a:lnRef idx="0"/>
            <a:fillRef idx="0"/>
            <a:effectRef idx="0"/>
            <a:fontRef idx="minor"/>
          </p:style>
        </p:sp>
        <p:sp>
          <p:nvSpPr>
            <p:cNvPr id="607" name="Google Shape;632;p37"/>
            <p:cNvSpPr/>
            <p:nvPr/>
          </p:nvSpPr>
          <p:spPr>
            <a:xfrm rot="1968000">
              <a:off x="8002080" y="3426840"/>
              <a:ext cx="209160" cy="504720"/>
            </a:xfrm>
            <a:custGeom>
              <a:avLst/>
              <a:gdLst/>
              <a:ahLst/>
              <a:rect l="l" t="t" r="r" b="b"/>
              <a:pathLst>
                <a:path fill="none" w="5154" h="12419">
                  <a:moveTo>
                    <a:pt x="0" y="12419"/>
                  </a:moveTo>
                  <a:lnTo>
                    <a:pt x="5153" y="1"/>
                  </a:lnTo>
                </a:path>
              </a:pathLst>
            </a:custGeom>
            <a:noFill/>
            <a:ln cap="rnd" w="6925">
              <a:solidFill>
                <a:srgbClr val="000000"/>
              </a:solidFill>
              <a:round/>
            </a:ln>
          </p:spPr>
          <p:style>
            <a:lnRef idx="0"/>
            <a:fillRef idx="0"/>
            <a:effectRef idx="0"/>
            <a:fontRef idx="minor"/>
          </p:style>
        </p:sp>
      </p:grpSp>
      <p:grpSp>
        <p:nvGrpSpPr>
          <p:cNvPr id="608" name="Google Shape;633;p37"/>
          <p:cNvGrpSpPr/>
          <p:nvPr/>
        </p:nvGrpSpPr>
        <p:grpSpPr>
          <a:xfrm>
            <a:off x="-802800" y="1866960"/>
            <a:ext cx="5348520" cy="3447000"/>
            <a:chOff x="-802800" y="1866960"/>
            <a:chExt cx="5348520" cy="3447000"/>
          </a:xfrm>
        </p:grpSpPr>
        <p:sp>
          <p:nvSpPr>
            <p:cNvPr id="609" name="Google Shape;634;p37"/>
            <p:cNvSpPr/>
            <p:nvPr/>
          </p:nvSpPr>
          <p:spPr>
            <a:xfrm flipH="1">
              <a:off x="-802440" y="1866960"/>
              <a:ext cx="1566720" cy="2518920"/>
            </a:xfrm>
            <a:custGeom>
              <a:avLst/>
              <a:gdLst/>
              <a:ahLst/>
              <a:rect l="l" t="t" r="r" b="b"/>
              <a:pathLst>
                <a:path w="22977" h="36939">
                  <a:moveTo>
                    <a:pt x="1" y="1"/>
                  </a:moveTo>
                  <a:lnTo>
                    <a:pt x="1" y="36938"/>
                  </a:lnTo>
                  <a:lnTo>
                    <a:pt x="22977" y="36938"/>
                  </a:lnTo>
                  <a:lnTo>
                    <a:pt x="22977" y="1"/>
                  </a:lnTo>
                  <a:close/>
                </a:path>
              </a:pathLst>
            </a:custGeom>
            <a:solidFill>
              <a:srgbClr val="c5ceeb"/>
            </a:solidFill>
            <a:ln w="0">
              <a:noFill/>
            </a:ln>
          </p:spPr>
          <p:style>
            <a:lnRef idx="0"/>
            <a:fillRef idx="0"/>
            <a:effectRef idx="0"/>
            <a:fontRef idx="minor"/>
          </p:style>
        </p:sp>
        <p:sp>
          <p:nvSpPr>
            <p:cNvPr id="610" name="Google Shape;635;p37"/>
            <p:cNvSpPr/>
            <p:nvPr/>
          </p:nvSpPr>
          <p:spPr>
            <a:xfrm flipH="1">
              <a:off x="234720" y="2066400"/>
              <a:ext cx="344520" cy="6840"/>
            </a:xfrm>
            <a:custGeom>
              <a:avLst/>
              <a:gdLst/>
              <a:ahLst/>
              <a:rect l="l" t="t" r="r" b="b"/>
              <a:pathLst>
                <a:path fill="none" w="5059" h="105">
                  <a:moveTo>
                    <a:pt x="1" y="104"/>
                  </a:moveTo>
                  <a:lnTo>
                    <a:pt x="5058" y="0"/>
                  </a:lnTo>
                </a:path>
              </a:pathLst>
            </a:custGeom>
            <a:noFill/>
            <a:ln cap="rnd" w="7025">
              <a:solidFill>
                <a:srgbClr val="270504"/>
              </a:solidFill>
              <a:round/>
            </a:ln>
          </p:spPr>
          <p:style>
            <a:lnRef idx="0"/>
            <a:fillRef idx="0"/>
            <a:effectRef idx="0"/>
            <a:fontRef idx="minor"/>
          </p:style>
        </p:sp>
        <p:sp>
          <p:nvSpPr>
            <p:cNvPr id="611" name="Google Shape;636;p37"/>
            <p:cNvSpPr/>
            <p:nvPr/>
          </p:nvSpPr>
          <p:spPr>
            <a:xfrm flipH="1">
              <a:off x="280800" y="2158560"/>
              <a:ext cx="295920" cy="6120"/>
            </a:xfrm>
            <a:custGeom>
              <a:avLst/>
              <a:gdLst/>
              <a:ahLst/>
              <a:rect l="l" t="t" r="r" b="b"/>
              <a:pathLst>
                <a:path fill="none" w="4344" h="96">
                  <a:moveTo>
                    <a:pt x="1" y="96"/>
                  </a:moveTo>
                  <a:lnTo>
                    <a:pt x="4344" y="1"/>
                  </a:lnTo>
                </a:path>
              </a:pathLst>
            </a:custGeom>
            <a:noFill/>
            <a:ln cap="rnd" w="7025">
              <a:solidFill>
                <a:srgbClr val="270504"/>
              </a:solidFill>
              <a:round/>
            </a:ln>
          </p:spPr>
          <p:style>
            <a:lnRef idx="0"/>
            <a:fillRef idx="0"/>
            <a:effectRef idx="0"/>
            <a:fontRef idx="minor"/>
          </p:style>
        </p:sp>
        <p:sp>
          <p:nvSpPr>
            <p:cNvPr id="612" name="Google Shape;637;p37"/>
            <p:cNvSpPr/>
            <p:nvPr/>
          </p:nvSpPr>
          <p:spPr>
            <a:xfrm flipH="1">
              <a:off x="228960" y="2263680"/>
              <a:ext cx="351360" cy="3600"/>
            </a:xfrm>
            <a:custGeom>
              <a:avLst/>
              <a:gdLst/>
              <a:ahLst/>
              <a:rect l="l" t="t" r="r" b="b"/>
              <a:pathLst>
                <a:path fill="none" w="5155" h="56">
                  <a:moveTo>
                    <a:pt x="1" y="0"/>
                  </a:moveTo>
                  <a:lnTo>
                    <a:pt x="5155" y="55"/>
                  </a:lnTo>
                </a:path>
              </a:pathLst>
            </a:custGeom>
            <a:noFill/>
            <a:ln cap="rnd" w="7025">
              <a:solidFill>
                <a:srgbClr val="270504"/>
              </a:solidFill>
              <a:round/>
            </a:ln>
          </p:spPr>
          <p:style>
            <a:lnRef idx="0"/>
            <a:fillRef idx="0"/>
            <a:effectRef idx="0"/>
            <a:fontRef idx="minor"/>
          </p:style>
        </p:sp>
        <p:sp>
          <p:nvSpPr>
            <p:cNvPr id="613" name="Google Shape;638;p37"/>
            <p:cNvSpPr/>
            <p:nvPr/>
          </p:nvSpPr>
          <p:spPr>
            <a:xfrm flipH="1">
              <a:off x="-803160" y="2556360"/>
              <a:ext cx="1017720" cy="2518920"/>
            </a:xfrm>
            <a:custGeom>
              <a:avLst/>
              <a:gdLst/>
              <a:ahLst/>
              <a:rect l="l" t="t" r="r" b="b"/>
              <a:pathLst>
                <a:path w="14927" h="36939">
                  <a:moveTo>
                    <a:pt x="1" y="1"/>
                  </a:moveTo>
                  <a:lnTo>
                    <a:pt x="1" y="36938"/>
                  </a:lnTo>
                  <a:lnTo>
                    <a:pt x="14927" y="36938"/>
                  </a:lnTo>
                  <a:lnTo>
                    <a:pt x="14927" y="1"/>
                  </a:lnTo>
                  <a:close/>
                </a:path>
              </a:pathLst>
            </a:custGeom>
            <a:solidFill>
              <a:srgbClr val="c5ceeb"/>
            </a:solidFill>
            <a:ln w="0">
              <a:noFill/>
            </a:ln>
          </p:spPr>
          <p:style>
            <a:lnRef idx="0"/>
            <a:fillRef idx="0"/>
            <a:effectRef idx="0"/>
            <a:fontRef idx="minor"/>
          </p:style>
        </p:sp>
        <p:sp>
          <p:nvSpPr>
            <p:cNvPr id="614" name="Google Shape;639;p37"/>
            <p:cNvSpPr/>
            <p:nvPr/>
          </p:nvSpPr>
          <p:spPr>
            <a:xfrm flipH="1">
              <a:off x="-402480" y="2558160"/>
              <a:ext cx="127800" cy="428760"/>
            </a:xfrm>
            <a:custGeom>
              <a:avLst/>
              <a:gdLst/>
              <a:ahLst/>
              <a:rect l="l" t="t" r="r" b="b"/>
              <a:pathLst>
                <a:path w="1881" h="6294">
                  <a:moveTo>
                    <a:pt x="0" y="1"/>
                  </a:moveTo>
                  <a:lnTo>
                    <a:pt x="0" y="6293"/>
                  </a:lnTo>
                  <a:lnTo>
                    <a:pt x="1880" y="6293"/>
                  </a:lnTo>
                  <a:lnTo>
                    <a:pt x="1880" y="1"/>
                  </a:lnTo>
                  <a:close/>
                </a:path>
              </a:pathLst>
            </a:custGeom>
            <a:solidFill>
              <a:srgbClr val="ffffff"/>
            </a:solidFill>
            <a:ln w="0">
              <a:noFill/>
            </a:ln>
          </p:spPr>
          <p:style>
            <a:lnRef idx="0"/>
            <a:fillRef idx="0"/>
            <a:effectRef idx="0"/>
            <a:fontRef idx="minor"/>
          </p:style>
        </p:sp>
        <p:sp>
          <p:nvSpPr>
            <p:cNvPr id="615" name="Google Shape;640;p37"/>
            <p:cNvSpPr/>
            <p:nvPr/>
          </p:nvSpPr>
          <p:spPr>
            <a:xfrm flipH="1">
              <a:off x="-64080" y="2682000"/>
              <a:ext cx="64800" cy="32040"/>
            </a:xfrm>
            <a:custGeom>
              <a:avLst/>
              <a:gdLst/>
              <a:ahLst/>
              <a:rect l="l" t="t" r="r" b="b"/>
              <a:pathLst>
                <a:path fill="none" w="957" h="477">
                  <a:moveTo>
                    <a:pt x="1" y="1"/>
                  </a:moveTo>
                  <a:lnTo>
                    <a:pt x="956" y="477"/>
                  </a:lnTo>
                </a:path>
              </a:pathLst>
            </a:custGeom>
            <a:noFill/>
            <a:ln cap="rnd" w="1200">
              <a:solidFill>
                <a:srgbClr val="270504"/>
              </a:solidFill>
              <a:round/>
            </a:ln>
          </p:spPr>
          <p:style>
            <a:lnRef idx="0"/>
            <a:fillRef idx="0"/>
            <a:effectRef idx="0"/>
            <a:fontRef idx="minor"/>
          </p:style>
        </p:sp>
        <p:sp>
          <p:nvSpPr>
            <p:cNvPr id="616" name="Google Shape;641;p37"/>
            <p:cNvSpPr/>
            <p:nvPr/>
          </p:nvSpPr>
          <p:spPr>
            <a:xfrm flipH="1">
              <a:off x="-6120" y="2825280"/>
              <a:ext cx="25560" cy="58320"/>
            </a:xfrm>
            <a:custGeom>
              <a:avLst/>
              <a:gdLst/>
              <a:ahLst/>
              <a:rect l="l" t="t" r="r" b="b"/>
              <a:pathLst>
                <a:path fill="none" w="382" h="860">
                  <a:moveTo>
                    <a:pt x="382" y="0"/>
                  </a:moveTo>
                  <a:lnTo>
                    <a:pt x="1" y="859"/>
                  </a:lnTo>
                </a:path>
              </a:pathLst>
            </a:custGeom>
            <a:noFill/>
            <a:ln cap="rnd" w="1200">
              <a:solidFill>
                <a:srgbClr val="270504"/>
              </a:solidFill>
              <a:round/>
            </a:ln>
          </p:spPr>
          <p:style>
            <a:lnRef idx="0"/>
            <a:fillRef idx="0"/>
            <a:effectRef idx="0"/>
            <a:fontRef idx="minor"/>
          </p:style>
        </p:sp>
        <p:sp>
          <p:nvSpPr>
            <p:cNvPr id="617" name="Google Shape;642;p37"/>
            <p:cNvSpPr/>
            <p:nvPr/>
          </p:nvSpPr>
          <p:spPr>
            <a:xfrm flipH="1">
              <a:off x="-129600" y="3006000"/>
              <a:ext cx="58320" cy="19080"/>
            </a:xfrm>
            <a:custGeom>
              <a:avLst/>
              <a:gdLst/>
              <a:ahLst/>
              <a:rect l="l" t="t" r="r" b="b"/>
              <a:pathLst>
                <a:path fill="none" w="860" h="287">
                  <a:moveTo>
                    <a:pt x="0" y="1"/>
                  </a:moveTo>
                  <a:lnTo>
                    <a:pt x="859" y="286"/>
                  </a:lnTo>
                </a:path>
              </a:pathLst>
            </a:custGeom>
            <a:noFill/>
            <a:ln cap="rnd" w="1200">
              <a:solidFill>
                <a:srgbClr val="270504"/>
              </a:solidFill>
              <a:round/>
            </a:ln>
          </p:spPr>
          <p:style>
            <a:lnRef idx="0"/>
            <a:fillRef idx="0"/>
            <a:effectRef idx="0"/>
            <a:fontRef idx="minor"/>
          </p:style>
        </p:sp>
        <p:sp>
          <p:nvSpPr>
            <p:cNvPr id="618" name="Google Shape;643;p37"/>
            <p:cNvSpPr/>
            <p:nvPr/>
          </p:nvSpPr>
          <p:spPr>
            <a:xfrm flipH="1">
              <a:off x="97920" y="3088800"/>
              <a:ext cx="25560" cy="51840"/>
            </a:xfrm>
            <a:custGeom>
              <a:avLst/>
              <a:gdLst/>
              <a:ahLst/>
              <a:rect l="l" t="t" r="r" b="b"/>
              <a:pathLst>
                <a:path fill="none" w="382" h="765">
                  <a:moveTo>
                    <a:pt x="382" y="1"/>
                  </a:moveTo>
                  <a:lnTo>
                    <a:pt x="1" y="765"/>
                  </a:lnTo>
                </a:path>
              </a:pathLst>
            </a:custGeom>
            <a:noFill/>
            <a:ln cap="rnd" w="1200">
              <a:solidFill>
                <a:srgbClr val="270504"/>
              </a:solidFill>
              <a:round/>
            </a:ln>
          </p:spPr>
          <p:style>
            <a:lnRef idx="0"/>
            <a:fillRef idx="0"/>
            <a:effectRef idx="0"/>
            <a:fontRef idx="minor"/>
          </p:style>
        </p:sp>
        <p:sp>
          <p:nvSpPr>
            <p:cNvPr id="619" name="Google Shape;644;p37"/>
            <p:cNvSpPr/>
            <p:nvPr/>
          </p:nvSpPr>
          <p:spPr>
            <a:xfrm flipH="1">
              <a:off x="-411840" y="3403440"/>
              <a:ext cx="81360" cy="24840"/>
            </a:xfrm>
            <a:custGeom>
              <a:avLst/>
              <a:gdLst/>
              <a:ahLst/>
              <a:rect l="l" t="t" r="r" b="b"/>
              <a:pathLst>
                <a:path fill="none" w="1197" h="371">
                  <a:moveTo>
                    <a:pt x="1" y="0"/>
                  </a:moveTo>
                  <a:lnTo>
                    <a:pt x="1197" y="371"/>
                  </a:lnTo>
                </a:path>
              </a:pathLst>
            </a:custGeom>
            <a:noFill/>
            <a:ln cap="rnd" w="1200">
              <a:solidFill>
                <a:srgbClr val="270504"/>
              </a:solidFill>
              <a:round/>
            </a:ln>
          </p:spPr>
          <p:style>
            <a:lnRef idx="0"/>
            <a:fillRef idx="0"/>
            <a:effectRef idx="0"/>
            <a:fontRef idx="minor"/>
          </p:style>
        </p:sp>
        <p:sp>
          <p:nvSpPr>
            <p:cNvPr id="620" name="Google Shape;645;p37"/>
            <p:cNvSpPr/>
            <p:nvPr/>
          </p:nvSpPr>
          <p:spPr>
            <a:xfrm flipH="1">
              <a:off x="-590400" y="3096720"/>
              <a:ext cx="41400" cy="45720"/>
            </a:xfrm>
            <a:custGeom>
              <a:avLst/>
              <a:gdLst/>
              <a:ahLst/>
              <a:rect l="l" t="t" r="r" b="b"/>
              <a:pathLst>
                <a:path fill="none" w="614" h="675">
                  <a:moveTo>
                    <a:pt x="0" y="0"/>
                  </a:moveTo>
                  <a:lnTo>
                    <a:pt x="613" y="674"/>
                  </a:lnTo>
                </a:path>
              </a:pathLst>
            </a:custGeom>
            <a:noFill/>
            <a:ln cap="rnd" w="1200">
              <a:solidFill>
                <a:srgbClr val="270504"/>
              </a:solidFill>
              <a:round/>
            </a:ln>
          </p:spPr>
          <p:style>
            <a:lnRef idx="0"/>
            <a:fillRef idx="0"/>
            <a:effectRef idx="0"/>
            <a:fontRef idx="minor"/>
          </p:style>
        </p:sp>
        <p:sp>
          <p:nvSpPr>
            <p:cNvPr id="621" name="Google Shape;646;p37"/>
            <p:cNvSpPr/>
            <p:nvPr/>
          </p:nvSpPr>
          <p:spPr>
            <a:xfrm flipH="1">
              <a:off x="-604440" y="2727720"/>
              <a:ext cx="45360" cy="35280"/>
            </a:xfrm>
            <a:custGeom>
              <a:avLst/>
              <a:gdLst/>
              <a:ahLst/>
              <a:rect l="l" t="t" r="r" b="b"/>
              <a:pathLst>
                <a:path fill="none" w="669" h="525">
                  <a:moveTo>
                    <a:pt x="669" y="0"/>
                  </a:moveTo>
                  <a:lnTo>
                    <a:pt x="1" y="525"/>
                  </a:lnTo>
                </a:path>
              </a:pathLst>
            </a:custGeom>
            <a:noFill/>
            <a:ln cap="rnd" w="1200">
              <a:solidFill>
                <a:srgbClr val="270504"/>
              </a:solidFill>
              <a:round/>
            </a:ln>
          </p:spPr>
          <p:style>
            <a:lnRef idx="0"/>
            <a:fillRef idx="0"/>
            <a:effectRef idx="0"/>
            <a:fontRef idx="minor"/>
          </p:style>
        </p:sp>
        <p:sp>
          <p:nvSpPr>
            <p:cNvPr id="622" name="Google Shape;647;p37"/>
            <p:cNvSpPr/>
            <p:nvPr/>
          </p:nvSpPr>
          <p:spPr>
            <a:xfrm flipH="1">
              <a:off x="-174600" y="3228840"/>
              <a:ext cx="35280" cy="51840"/>
            </a:xfrm>
            <a:custGeom>
              <a:avLst/>
              <a:gdLst/>
              <a:ahLst/>
              <a:rect l="l" t="t" r="r" b="b"/>
              <a:pathLst>
                <a:path fill="none" w="525" h="764">
                  <a:moveTo>
                    <a:pt x="525" y="0"/>
                  </a:moveTo>
                  <a:lnTo>
                    <a:pt x="0" y="763"/>
                  </a:lnTo>
                </a:path>
              </a:pathLst>
            </a:custGeom>
            <a:noFill/>
            <a:ln cap="rnd" w="1200">
              <a:solidFill>
                <a:srgbClr val="270504"/>
              </a:solidFill>
              <a:round/>
            </a:ln>
          </p:spPr>
          <p:style>
            <a:lnRef idx="0"/>
            <a:fillRef idx="0"/>
            <a:effectRef idx="0"/>
            <a:fontRef idx="minor"/>
          </p:style>
        </p:sp>
        <p:sp>
          <p:nvSpPr>
            <p:cNvPr id="623" name="Google Shape;648;p37"/>
            <p:cNvSpPr/>
            <p:nvPr/>
          </p:nvSpPr>
          <p:spPr>
            <a:xfrm flipH="1">
              <a:off x="-673920" y="3787560"/>
              <a:ext cx="68040" cy="8640"/>
            </a:xfrm>
            <a:custGeom>
              <a:avLst/>
              <a:gdLst/>
              <a:ahLst/>
              <a:rect l="l" t="t" r="r" b="b"/>
              <a:pathLst>
                <a:path fill="none" w="1005" h="130">
                  <a:moveTo>
                    <a:pt x="0" y="0"/>
                  </a:moveTo>
                  <a:lnTo>
                    <a:pt x="1004" y="130"/>
                  </a:lnTo>
                </a:path>
              </a:pathLst>
            </a:custGeom>
            <a:noFill/>
            <a:ln cap="rnd" w="1200">
              <a:solidFill>
                <a:srgbClr val="270504"/>
              </a:solidFill>
              <a:round/>
            </a:ln>
          </p:spPr>
          <p:style>
            <a:lnRef idx="0"/>
            <a:fillRef idx="0"/>
            <a:effectRef idx="0"/>
            <a:fontRef idx="minor"/>
          </p:style>
        </p:sp>
        <p:sp>
          <p:nvSpPr>
            <p:cNvPr id="624" name="Google Shape;649;p37"/>
            <p:cNvSpPr/>
            <p:nvPr/>
          </p:nvSpPr>
          <p:spPr>
            <a:xfrm flipH="1">
              <a:off x="-500400" y="3895920"/>
              <a:ext cx="32400" cy="90720"/>
            </a:xfrm>
            <a:custGeom>
              <a:avLst/>
              <a:gdLst/>
              <a:ahLst/>
              <a:rect l="l" t="t" r="r" b="b"/>
              <a:pathLst>
                <a:path fill="none" w="478" h="1338">
                  <a:moveTo>
                    <a:pt x="477" y="1"/>
                  </a:moveTo>
                  <a:cubicBezTo>
                    <a:pt x="319" y="446"/>
                    <a:pt x="160" y="892"/>
                    <a:pt x="0" y="1338"/>
                  </a:cubicBezTo>
                </a:path>
              </a:pathLst>
            </a:custGeom>
            <a:noFill/>
            <a:ln cap="rnd" w="1200">
              <a:solidFill>
                <a:srgbClr val="270504"/>
              </a:solidFill>
              <a:round/>
            </a:ln>
          </p:spPr>
          <p:style>
            <a:lnRef idx="0"/>
            <a:fillRef idx="0"/>
            <a:effectRef idx="0"/>
            <a:fontRef idx="minor"/>
          </p:style>
        </p:sp>
        <p:sp>
          <p:nvSpPr>
            <p:cNvPr id="625" name="Google Shape;650;p37"/>
            <p:cNvSpPr/>
            <p:nvPr/>
          </p:nvSpPr>
          <p:spPr>
            <a:xfrm flipH="1">
              <a:off x="-636840" y="4110840"/>
              <a:ext cx="45360" cy="19080"/>
            </a:xfrm>
            <a:custGeom>
              <a:avLst/>
              <a:gdLst/>
              <a:ahLst/>
              <a:rect l="l" t="t" r="r" b="b"/>
              <a:pathLst>
                <a:path fill="none" w="668" h="286">
                  <a:moveTo>
                    <a:pt x="0" y="0"/>
                  </a:moveTo>
                  <a:lnTo>
                    <a:pt x="668" y="286"/>
                  </a:lnTo>
                </a:path>
              </a:pathLst>
            </a:custGeom>
            <a:noFill/>
            <a:ln cap="rnd" w="1200">
              <a:solidFill>
                <a:srgbClr val="270504"/>
              </a:solidFill>
              <a:round/>
            </a:ln>
          </p:spPr>
          <p:style>
            <a:lnRef idx="0"/>
            <a:fillRef idx="0"/>
            <a:effectRef idx="0"/>
            <a:fontRef idx="minor"/>
          </p:style>
        </p:sp>
        <p:sp>
          <p:nvSpPr>
            <p:cNvPr id="626" name="Google Shape;651;p37"/>
            <p:cNvSpPr/>
            <p:nvPr/>
          </p:nvSpPr>
          <p:spPr>
            <a:xfrm flipH="1">
              <a:off x="-620640" y="3529800"/>
              <a:ext cx="77760" cy="48600"/>
            </a:xfrm>
            <a:custGeom>
              <a:avLst/>
              <a:gdLst/>
              <a:ahLst/>
              <a:rect l="l" t="t" r="r" b="b"/>
              <a:pathLst>
                <a:path fill="none" w="1146" h="717">
                  <a:moveTo>
                    <a:pt x="0" y="716"/>
                  </a:moveTo>
                  <a:lnTo>
                    <a:pt x="1145" y="0"/>
                  </a:lnTo>
                </a:path>
              </a:pathLst>
            </a:custGeom>
            <a:noFill/>
            <a:ln cap="rnd" w="1200">
              <a:solidFill>
                <a:srgbClr val="270504"/>
              </a:solidFill>
              <a:round/>
            </a:ln>
          </p:spPr>
          <p:style>
            <a:lnRef idx="0"/>
            <a:fillRef idx="0"/>
            <a:effectRef idx="0"/>
            <a:fontRef idx="minor"/>
          </p:style>
        </p:sp>
        <p:sp>
          <p:nvSpPr>
            <p:cNvPr id="627" name="Google Shape;652;p37"/>
            <p:cNvSpPr/>
            <p:nvPr/>
          </p:nvSpPr>
          <p:spPr>
            <a:xfrm flipH="1">
              <a:off x="-620640" y="4507920"/>
              <a:ext cx="77760" cy="360"/>
            </a:xfrm>
            <a:custGeom>
              <a:avLst/>
              <a:gdLst/>
              <a:ahLst/>
              <a:rect l="l" t="t" r="r" b="b"/>
              <a:pathLst>
                <a:path fill="none" w="1146" h="8">
                  <a:moveTo>
                    <a:pt x="0" y="1"/>
                  </a:moveTo>
                  <a:lnTo>
                    <a:pt x="1145" y="7"/>
                  </a:lnTo>
                </a:path>
              </a:pathLst>
            </a:custGeom>
            <a:noFill/>
            <a:ln cap="rnd" w="1200">
              <a:solidFill>
                <a:srgbClr val="270504"/>
              </a:solidFill>
              <a:round/>
            </a:ln>
          </p:spPr>
          <p:style>
            <a:lnRef idx="0"/>
            <a:fillRef idx="0"/>
            <a:effectRef idx="0"/>
            <a:fontRef idx="minor"/>
          </p:style>
        </p:sp>
        <p:sp>
          <p:nvSpPr>
            <p:cNvPr id="628" name="Google Shape;653;p37"/>
            <p:cNvSpPr/>
            <p:nvPr/>
          </p:nvSpPr>
          <p:spPr>
            <a:xfrm flipH="1">
              <a:off x="-577800" y="4794120"/>
              <a:ext cx="34200" cy="68040"/>
            </a:xfrm>
            <a:custGeom>
              <a:avLst/>
              <a:gdLst/>
              <a:ahLst/>
              <a:rect l="l" t="t" r="r" b="b"/>
              <a:pathLst>
                <a:path fill="none" w="505" h="1002">
                  <a:moveTo>
                    <a:pt x="1" y="0"/>
                  </a:moveTo>
                  <a:cubicBezTo>
                    <a:pt x="168" y="334"/>
                    <a:pt x="336" y="668"/>
                    <a:pt x="505" y="1002"/>
                  </a:cubicBezTo>
                </a:path>
              </a:pathLst>
            </a:custGeom>
            <a:noFill/>
            <a:ln cap="rnd" w="1200">
              <a:solidFill>
                <a:srgbClr val="270504"/>
              </a:solidFill>
              <a:round/>
            </a:ln>
          </p:spPr>
          <p:style>
            <a:lnRef idx="0"/>
            <a:fillRef idx="0"/>
            <a:effectRef idx="0"/>
            <a:fontRef idx="minor"/>
          </p:style>
        </p:sp>
        <p:sp>
          <p:nvSpPr>
            <p:cNvPr id="629" name="Google Shape;654;p37"/>
            <p:cNvSpPr/>
            <p:nvPr/>
          </p:nvSpPr>
          <p:spPr>
            <a:xfrm flipH="1">
              <a:off x="-270000" y="3637440"/>
              <a:ext cx="24120" cy="53280"/>
            </a:xfrm>
            <a:custGeom>
              <a:avLst/>
              <a:gdLst/>
              <a:ahLst/>
              <a:rect l="l" t="t" r="r" b="b"/>
              <a:pathLst>
                <a:path fill="none" w="359" h="788">
                  <a:moveTo>
                    <a:pt x="358" y="1"/>
                  </a:moveTo>
                  <a:cubicBezTo>
                    <a:pt x="239" y="262"/>
                    <a:pt x="120" y="525"/>
                    <a:pt x="0" y="788"/>
                  </a:cubicBezTo>
                </a:path>
              </a:pathLst>
            </a:custGeom>
            <a:noFill/>
            <a:ln cap="rnd" w="1200">
              <a:solidFill>
                <a:srgbClr val="270504"/>
              </a:solidFill>
              <a:round/>
            </a:ln>
          </p:spPr>
          <p:style>
            <a:lnRef idx="0"/>
            <a:fillRef idx="0"/>
            <a:effectRef idx="0"/>
            <a:fontRef idx="minor"/>
          </p:style>
        </p:sp>
        <p:sp>
          <p:nvSpPr>
            <p:cNvPr id="630" name="Google Shape;655;p37"/>
            <p:cNvSpPr/>
            <p:nvPr/>
          </p:nvSpPr>
          <p:spPr>
            <a:xfrm flipH="1">
              <a:off x="-381600" y="3139200"/>
              <a:ext cx="28800" cy="28800"/>
            </a:xfrm>
            <a:custGeom>
              <a:avLst/>
              <a:gdLst/>
              <a:ahLst/>
              <a:rect l="l" t="t" r="r" b="b"/>
              <a:pathLst>
                <a:path fill="none" w="430" h="430">
                  <a:moveTo>
                    <a:pt x="1" y="430"/>
                  </a:moveTo>
                  <a:lnTo>
                    <a:pt x="430" y="1"/>
                  </a:lnTo>
                </a:path>
              </a:pathLst>
            </a:custGeom>
            <a:noFill/>
            <a:ln cap="rnd" w="1200">
              <a:solidFill>
                <a:srgbClr val="270504"/>
              </a:solidFill>
              <a:round/>
            </a:ln>
          </p:spPr>
          <p:style>
            <a:lnRef idx="0"/>
            <a:fillRef idx="0"/>
            <a:effectRef idx="0"/>
            <a:fontRef idx="minor"/>
          </p:style>
        </p:sp>
        <p:sp>
          <p:nvSpPr>
            <p:cNvPr id="631" name="Google Shape;656;p37"/>
            <p:cNvSpPr/>
            <p:nvPr/>
          </p:nvSpPr>
          <p:spPr>
            <a:xfrm flipH="1">
              <a:off x="436320" y="2505600"/>
              <a:ext cx="1052640" cy="644040"/>
            </a:xfrm>
            <a:custGeom>
              <a:avLst/>
              <a:gdLst/>
              <a:ahLst/>
              <a:rect l="l" t="t" r="r" b="b"/>
              <a:pathLst>
                <a:path w="15440" h="9446">
                  <a:moveTo>
                    <a:pt x="4254" y="0"/>
                  </a:moveTo>
                  <a:cubicBezTo>
                    <a:pt x="4152" y="0"/>
                    <a:pt x="4050" y="1"/>
                    <a:pt x="3948" y="2"/>
                  </a:cubicBezTo>
                  <a:cubicBezTo>
                    <a:pt x="2396" y="24"/>
                    <a:pt x="1096" y="1189"/>
                    <a:pt x="907" y="2732"/>
                  </a:cubicBezTo>
                  <a:cubicBezTo>
                    <a:pt x="746" y="4051"/>
                    <a:pt x="263" y="5375"/>
                    <a:pt x="0" y="6678"/>
                  </a:cubicBezTo>
                  <a:lnTo>
                    <a:pt x="14307" y="9446"/>
                  </a:lnTo>
                  <a:cubicBezTo>
                    <a:pt x="14815" y="8001"/>
                    <a:pt x="15046" y="6468"/>
                    <a:pt x="15294" y="4957"/>
                  </a:cubicBezTo>
                  <a:cubicBezTo>
                    <a:pt x="15440" y="4065"/>
                    <a:pt x="15195" y="3115"/>
                    <a:pt x="14635" y="2405"/>
                  </a:cubicBezTo>
                  <a:cubicBezTo>
                    <a:pt x="14076" y="1694"/>
                    <a:pt x="13048" y="1380"/>
                    <a:pt x="12171" y="1159"/>
                  </a:cubicBezTo>
                  <a:cubicBezTo>
                    <a:pt x="9548" y="497"/>
                    <a:pt x="6952" y="0"/>
                    <a:pt x="4254" y="0"/>
                  </a:cubicBezTo>
                  <a:close/>
                </a:path>
              </a:pathLst>
            </a:custGeom>
            <a:solidFill>
              <a:schemeClr val="dk1"/>
            </a:solidFill>
            <a:ln w="0">
              <a:noFill/>
            </a:ln>
          </p:spPr>
          <p:style>
            <a:lnRef idx="0"/>
            <a:fillRef idx="0"/>
            <a:effectRef idx="0"/>
            <a:fontRef idx="minor"/>
          </p:style>
        </p:sp>
        <p:sp>
          <p:nvSpPr>
            <p:cNvPr id="632" name="Google Shape;657;p37"/>
            <p:cNvSpPr/>
            <p:nvPr/>
          </p:nvSpPr>
          <p:spPr>
            <a:xfrm flipH="1">
              <a:off x="509400" y="2670480"/>
              <a:ext cx="85680" cy="180360"/>
            </a:xfrm>
            <a:custGeom>
              <a:avLst/>
              <a:gdLst/>
              <a:ahLst/>
              <a:rect l="l" t="t" r="r" b="b"/>
              <a:pathLst>
                <a:path fill="none" w="1262" h="2648">
                  <a:moveTo>
                    <a:pt x="1" y="0"/>
                  </a:moveTo>
                  <a:cubicBezTo>
                    <a:pt x="838" y="560"/>
                    <a:pt x="1262" y="1672"/>
                    <a:pt x="1013" y="2647"/>
                  </a:cubicBezTo>
                </a:path>
              </a:pathLst>
            </a:custGeom>
            <a:noFill/>
            <a:ln cap="rnd" w="7025">
              <a:solidFill>
                <a:srgbClr val="ffffff"/>
              </a:solidFill>
              <a:round/>
            </a:ln>
          </p:spPr>
          <p:style>
            <a:lnRef idx="0"/>
            <a:fillRef idx="0"/>
            <a:effectRef idx="0"/>
            <a:fontRef idx="minor"/>
          </p:style>
        </p:sp>
        <p:sp>
          <p:nvSpPr>
            <p:cNvPr id="633" name="Google Shape;658;p37"/>
            <p:cNvSpPr/>
            <p:nvPr/>
          </p:nvSpPr>
          <p:spPr>
            <a:xfrm flipH="1">
              <a:off x="-477360" y="2783160"/>
              <a:ext cx="4510800" cy="2392920"/>
            </a:xfrm>
            <a:custGeom>
              <a:avLst/>
              <a:gdLst/>
              <a:ahLst/>
              <a:rect l="l" t="t" r="r" b="b"/>
              <a:pathLst>
                <a:path w="66146" h="33636">
                  <a:moveTo>
                    <a:pt x="40424" y="1"/>
                  </a:moveTo>
                  <a:cubicBezTo>
                    <a:pt x="39824" y="719"/>
                    <a:pt x="38910" y="1165"/>
                    <a:pt x="37974" y="1195"/>
                  </a:cubicBezTo>
                  <a:cubicBezTo>
                    <a:pt x="37946" y="1196"/>
                    <a:pt x="37917" y="1197"/>
                    <a:pt x="37889" y="1197"/>
                  </a:cubicBezTo>
                  <a:cubicBezTo>
                    <a:pt x="36981" y="1197"/>
                    <a:pt x="36095" y="732"/>
                    <a:pt x="35467" y="77"/>
                  </a:cubicBezTo>
                  <a:cubicBezTo>
                    <a:pt x="34699" y="200"/>
                    <a:pt x="33934" y="326"/>
                    <a:pt x="33166" y="453"/>
                  </a:cubicBezTo>
                  <a:cubicBezTo>
                    <a:pt x="31341" y="750"/>
                    <a:pt x="29518" y="1047"/>
                    <a:pt x="27695" y="1344"/>
                  </a:cubicBezTo>
                  <a:cubicBezTo>
                    <a:pt x="23249" y="2068"/>
                    <a:pt x="19019" y="4151"/>
                    <a:pt x="16150" y="7624"/>
                  </a:cubicBezTo>
                  <a:cubicBezTo>
                    <a:pt x="14393" y="8137"/>
                    <a:pt x="12618" y="8754"/>
                    <a:pt x="10860" y="9267"/>
                  </a:cubicBezTo>
                  <a:cubicBezTo>
                    <a:pt x="8087" y="10078"/>
                    <a:pt x="5250" y="10916"/>
                    <a:pt x="2923" y="12623"/>
                  </a:cubicBezTo>
                  <a:cubicBezTo>
                    <a:pt x="1775" y="15468"/>
                    <a:pt x="908" y="18286"/>
                    <a:pt x="432" y="21318"/>
                  </a:cubicBezTo>
                  <a:cubicBezTo>
                    <a:pt x="1" y="24079"/>
                    <a:pt x="907" y="26935"/>
                    <a:pt x="2861" y="28935"/>
                  </a:cubicBezTo>
                  <a:cubicBezTo>
                    <a:pt x="4526" y="30635"/>
                    <a:pt x="6900" y="31607"/>
                    <a:pt x="9277" y="31607"/>
                  </a:cubicBezTo>
                  <a:cubicBezTo>
                    <a:pt x="9693" y="31607"/>
                    <a:pt x="10109" y="31578"/>
                    <a:pt x="10521" y="31517"/>
                  </a:cubicBezTo>
                  <a:cubicBezTo>
                    <a:pt x="10531" y="32225"/>
                    <a:pt x="10531" y="32926"/>
                    <a:pt x="10542" y="33635"/>
                  </a:cubicBezTo>
                  <a:lnTo>
                    <a:pt x="63566" y="33322"/>
                  </a:lnTo>
                  <a:cubicBezTo>
                    <a:pt x="65536" y="30650"/>
                    <a:pt x="66145" y="27024"/>
                    <a:pt x="65410" y="23789"/>
                  </a:cubicBezTo>
                  <a:cubicBezTo>
                    <a:pt x="64589" y="20168"/>
                    <a:pt x="63100" y="16613"/>
                    <a:pt x="61679" y="13180"/>
                  </a:cubicBezTo>
                  <a:cubicBezTo>
                    <a:pt x="59747" y="8508"/>
                    <a:pt x="55864" y="4467"/>
                    <a:pt x="51019" y="3015"/>
                  </a:cubicBezTo>
                  <a:cubicBezTo>
                    <a:pt x="48157" y="2156"/>
                    <a:pt x="45328" y="1414"/>
                    <a:pt x="42476" y="599"/>
                  </a:cubicBezTo>
                  <a:cubicBezTo>
                    <a:pt x="41793" y="405"/>
                    <a:pt x="41111" y="205"/>
                    <a:pt x="40424" y="1"/>
                  </a:cubicBezTo>
                  <a:close/>
                </a:path>
              </a:pathLst>
            </a:custGeom>
            <a:solidFill>
              <a:srgbClr val="3c5bbf"/>
            </a:solidFill>
            <a:ln w="0">
              <a:noFill/>
            </a:ln>
          </p:spPr>
          <p:style>
            <a:lnRef idx="0"/>
            <a:fillRef idx="0"/>
            <a:effectRef idx="0"/>
            <a:fontRef idx="minor"/>
          </p:style>
        </p:sp>
        <p:sp>
          <p:nvSpPr>
            <p:cNvPr id="634" name="Google Shape;659;p37"/>
            <p:cNvSpPr/>
            <p:nvPr/>
          </p:nvSpPr>
          <p:spPr>
            <a:xfrm flipH="1">
              <a:off x="1136160" y="2783160"/>
              <a:ext cx="634680" cy="249840"/>
            </a:xfrm>
            <a:custGeom>
              <a:avLst/>
              <a:gdLst/>
              <a:ahLst/>
              <a:rect l="l" t="t" r="r" b="b"/>
              <a:pathLst>
                <a:path w="9311" h="3670">
                  <a:moveTo>
                    <a:pt x="7259" y="1"/>
                  </a:moveTo>
                  <a:cubicBezTo>
                    <a:pt x="6659" y="719"/>
                    <a:pt x="5745" y="1164"/>
                    <a:pt x="4808" y="1195"/>
                  </a:cubicBezTo>
                  <a:cubicBezTo>
                    <a:pt x="4780" y="1196"/>
                    <a:pt x="4751" y="1197"/>
                    <a:pt x="4722" y="1197"/>
                  </a:cubicBezTo>
                  <a:cubicBezTo>
                    <a:pt x="3816" y="1197"/>
                    <a:pt x="2930" y="732"/>
                    <a:pt x="2302" y="76"/>
                  </a:cubicBezTo>
                  <a:cubicBezTo>
                    <a:pt x="1534" y="199"/>
                    <a:pt x="769" y="326"/>
                    <a:pt x="1" y="452"/>
                  </a:cubicBezTo>
                  <a:cubicBezTo>
                    <a:pt x="746" y="2318"/>
                    <a:pt x="2690" y="3669"/>
                    <a:pt x="4708" y="3669"/>
                  </a:cubicBezTo>
                  <a:cubicBezTo>
                    <a:pt x="4756" y="3669"/>
                    <a:pt x="4805" y="3669"/>
                    <a:pt x="4854" y="3667"/>
                  </a:cubicBezTo>
                  <a:cubicBezTo>
                    <a:pt x="6761" y="3606"/>
                    <a:pt x="8545" y="2328"/>
                    <a:pt x="9311" y="598"/>
                  </a:cubicBezTo>
                  <a:cubicBezTo>
                    <a:pt x="8627" y="403"/>
                    <a:pt x="7946" y="205"/>
                    <a:pt x="7259" y="1"/>
                  </a:cubicBezTo>
                  <a:close/>
                </a:path>
              </a:pathLst>
            </a:custGeom>
            <a:solidFill>
              <a:schemeClr val="lt2"/>
            </a:solidFill>
            <a:ln w="0">
              <a:noFill/>
            </a:ln>
          </p:spPr>
          <p:style>
            <a:lnRef idx="0"/>
            <a:fillRef idx="0"/>
            <a:effectRef idx="0"/>
            <a:fontRef idx="minor"/>
          </p:style>
        </p:sp>
        <p:sp>
          <p:nvSpPr>
            <p:cNvPr id="635" name="Google Shape;660;p37"/>
            <p:cNvSpPr/>
            <p:nvPr/>
          </p:nvSpPr>
          <p:spPr>
            <a:xfrm flipH="1">
              <a:off x="763200" y="3816720"/>
              <a:ext cx="573120" cy="230760"/>
            </a:xfrm>
            <a:custGeom>
              <a:avLst/>
              <a:gdLst/>
              <a:ahLst/>
              <a:rect l="l" t="t" r="r" b="b"/>
              <a:pathLst>
                <a:path w="8407" h="3391">
                  <a:moveTo>
                    <a:pt x="439" y="1"/>
                  </a:moveTo>
                  <a:lnTo>
                    <a:pt x="0" y="2381"/>
                  </a:lnTo>
                  <a:lnTo>
                    <a:pt x="8123" y="3390"/>
                  </a:lnTo>
                  <a:lnTo>
                    <a:pt x="8406" y="1152"/>
                  </a:lnTo>
                  <a:lnTo>
                    <a:pt x="439" y="1"/>
                  </a:lnTo>
                  <a:close/>
                </a:path>
              </a:pathLst>
            </a:custGeom>
            <a:solidFill>
              <a:schemeClr val="lt2"/>
            </a:solidFill>
            <a:ln w="0">
              <a:noFill/>
            </a:ln>
          </p:spPr>
          <p:style>
            <a:lnRef idx="0"/>
            <a:fillRef idx="0"/>
            <a:effectRef idx="0"/>
            <a:fontRef idx="minor"/>
          </p:style>
        </p:sp>
        <p:sp>
          <p:nvSpPr>
            <p:cNvPr id="636" name="Google Shape;661;p37"/>
            <p:cNvSpPr/>
            <p:nvPr/>
          </p:nvSpPr>
          <p:spPr>
            <a:xfrm flipH="1">
              <a:off x="2887200" y="3890520"/>
              <a:ext cx="59760" cy="483840"/>
            </a:xfrm>
            <a:custGeom>
              <a:avLst/>
              <a:gdLst/>
              <a:ahLst/>
              <a:rect l="l" t="t" r="r" b="b"/>
              <a:pathLst>
                <a:path fill="none" w="880" h="7099">
                  <a:moveTo>
                    <a:pt x="1" y="0"/>
                  </a:moveTo>
                  <a:cubicBezTo>
                    <a:pt x="294" y="2366"/>
                    <a:pt x="586" y="4733"/>
                    <a:pt x="879" y="7099"/>
                  </a:cubicBezTo>
                </a:path>
              </a:pathLst>
            </a:custGeom>
            <a:noFill/>
            <a:ln cap="rnd" w="7025">
              <a:solidFill>
                <a:srgbClr val="000000"/>
              </a:solidFill>
              <a:round/>
            </a:ln>
          </p:spPr>
          <p:style>
            <a:lnRef idx="0"/>
            <a:fillRef idx="0"/>
            <a:effectRef idx="0"/>
            <a:fontRef idx="minor"/>
          </p:style>
        </p:sp>
        <p:sp>
          <p:nvSpPr>
            <p:cNvPr id="637" name="Google Shape;662;p37"/>
            <p:cNvSpPr/>
            <p:nvPr/>
          </p:nvSpPr>
          <p:spPr>
            <a:xfrm flipH="1">
              <a:off x="2944080" y="3990600"/>
              <a:ext cx="712800" cy="180000"/>
            </a:xfrm>
            <a:custGeom>
              <a:avLst/>
              <a:gdLst/>
              <a:ahLst/>
              <a:rect l="l" t="t" r="r" b="b"/>
              <a:pathLst>
                <a:path fill="none" w="10458" h="2643">
                  <a:moveTo>
                    <a:pt x="1" y="1285"/>
                  </a:moveTo>
                  <a:cubicBezTo>
                    <a:pt x="3481" y="2643"/>
                    <a:pt x="7410" y="2160"/>
                    <a:pt x="10458" y="1"/>
                  </a:cubicBezTo>
                </a:path>
              </a:pathLst>
            </a:custGeom>
            <a:noFill/>
            <a:ln cap="rnd" w="7025">
              <a:solidFill>
                <a:srgbClr val="000000"/>
              </a:solidFill>
              <a:round/>
            </a:ln>
          </p:spPr>
          <p:style>
            <a:lnRef idx="0"/>
            <a:fillRef idx="0"/>
            <a:effectRef idx="0"/>
            <a:fontRef idx="minor"/>
          </p:style>
        </p:sp>
        <p:sp>
          <p:nvSpPr>
            <p:cNvPr id="638" name="Google Shape;663;p37"/>
            <p:cNvSpPr/>
            <p:nvPr/>
          </p:nvSpPr>
          <p:spPr>
            <a:xfrm flipH="1">
              <a:off x="2502720" y="2994480"/>
              <a:ext cx="261000" cy="1390320"/>
            </a:xfrm>
            <a:custGeom>
              <a:avLst/>
              <a:gdLst/>
              <a:ahLst/>
              <a:rect l="l" t="t" r="r" b="b"/>
              <a:pathLst>
                <a:path fill="none" w="3832" h="20391">
                  <a:moveTo>
                    <a:pt x="3832" y="0"/>
                  </a:moveTo>
                  <a:cubicBezTo>
                    <a:pt x="2377" y="6763"/>
                    <a:pt x="1101" y="13559"/>
                    <a:pt x="1" y="20390"/>
                  </a:cubicBezTo>
                </a:path>
              </a:pathLst>
            </a:custGeom>
            <a:noFill/>
            <a:ln cap="rnd" w="7025">
              <a:solidFill>
                <a:srgbClr val="000000"/>
              </a:solidFill>
              <a:round/>
            </a:ln>
          </p:spPr>
          <p:style>
            <a:lnRef idx="0"/>
            <a:fillRef idx="0"/>
            <a:effectRef idx="0"/>
            <a:fontRef idx="minor"/>
          </p:style>
        </p:sp>
        <p:sp>
          <p:nvSpPr>
            <p:cNvPr id="639" name="Google Shape;664;p37"/>
            <p:cNvSpPr/>
            <p:nvPr/>
          </p:nvSpPr>
          <p:spPr>
            <a:xfrm flipH="1">
              <a:off x="1455840" y="2903760"/>
              <a:ext cx="263520" cy="1630440"/>
            </a:xfrm>
            <a:custGeom>
              <a:avLst/>
              <a:gdLst/>
              <a:ahLst/>
              <a:rect l="l" t="t" r="r" b="b"/>
              <a:pathLst>
                <a:path fill="none" w="3869" h="23911">
                  <a:moveTo>
                    <a:pt x="3869" y="1"/>
                  </a:moveTo>
                  <a:lnTo>
                    <a:pt x="1" y="23910"/>
                  </a:lnTo>
                </a:path>
              </a:pathLst>
            </a:custGeom>
            <a:noFill/>
            <a:ln cap="rnd" w="7025">
              <a:solidFill>
                <a:srgbClr val="000000"/>
              </a:solidFill>
              <a:round/>
            </a:ln>
          </p:spPr>
          <p:style>
            <a:lnRef idx="0"/>
            <a:fillRef idx="0"/>
            <a:effectRef idx="0"/>
            <a:fontRef idx="minor"/>
          </p:style>
        </p:sp>
        <p:sp>
          <p:nvSpPr>
            <p:cNvPr id="640" name="Google Shape;665;p37"/>
            <p:cNvSpPr/>
            <p:nvPr/>
          </p:nvSpPr>
          <p:spPr>
            <a:xfrm flipH="1">
              <a:off x="419760" y="3047040"/>
              <a:ext cx="605520" cy="1929600"/>
            </a:xfrm>
            <a:custGeom>
              <a:avLst/>
              <a:gdLst/>
              <a:ahLst/>
              <a:rect l="l" t="t" r="r" b="b"/>
              <a:pathLst>
                <a:path fill="none" w="8882" h="28300">
                  <a:moveTo>
                    <a:pt x="8882" y="1"/>
                  </a:moveTo>
                  <a:lnTo>
                    <a:pt x="7291" y="21999"/>
                  </a:lnTo>
                  <a:cubicBezTo>
                    <a:pt x="4629" y="23774"/>
                    <a:pt x="2150" y="25930"/>
                    <a:pt x="1" y="28300"/>
                  </a:cubicBezTo>
                </a:path>
              </a:pathLst>
            </a:custGeom>
            <a:noFill/>
            <a:ln cap="rnd" w="7025">
              <a:solidFill>
                <a:srgbClr val="000000"/>
              </a:solidFill>
              <a:round/>
            </a:ln>
          </p:spPr>
          <p:style>
            <a:lnRef idx="0"/>
            <a:fillRef idx="0"/>
            <a:effectRef idx="0"/>
            <a:fontRef idx="minor"/>
          </p:style>
        </p:sp>
        <p:sp>
          <p:nvSpPr>
            <p:cNvPr id="641" name="Google Shape;666;p37"/>
            <p:cNvSpPr/>
            <p:nvPr/>
          </p:nvSpPr>
          <p:spPr>
            <a:xfrm flipH="1">
              <a:off x="436320" y="4554360"/>
              <a:ext cx="93960" cy="6120"/>
            </a:xfrm>
            <a:custGeom>
              <a:avLst/>
              <a:gdLst/>
              <a:ahLst/>
              <a:rect l="l" t="t" r="r" b="b"/>
              <a:pathLst>
                <a:path fill="none" w="1384" h="97">
                  <a:moveTo>
                    <a:pt x="0" y="0"/>
                  </a:moveTo>
                  <a:lnTo>
                    <a:pt x="1384" y="97"/>
                  </a:lnTo>
                </a:path>
              </a:pathLst>
            </a:custGeom>
            <a:noFill/>
            <a:ln cap="rnd" w="7025">
              <a:solidFill>
                <a:srgbClr val="000000"/>
              </a:solidFill>
              <a:round/>
            </a:ln>
          </p:spPr>
          <p:style>
            <a:lnRef idx="0"/>
            <a:fillRef idx="0"/>
            <a:effectRef idx="0"/>
            <a:fontRef idx="minor"/>
          </p:style>
        </p:sp>
        <p:sp>
          <p:nvSpPr>
            <p:cNvPr id="642" name="Google Shape;667;p37"/>
            <p:cNvSpPr/>
            <p:nvPr/>
          </p:nvSpPr>
          <p:spPr>
            <a:xfrm flipH="1">
              <a:off x="2722680" y="3321000"/>
              <a:ext cx="1113840" cy="629280"/>
            </a:xfrm>
            <a:custGeom>
              <a:avLst/>
              <a:gdLst/>
              <a:ahLst/>
              <a:rect l="l" t="t" r="r" b="b"/>
              <a:pathLst>
                <a:path w="16336" h="9233">
                  <a:moveTo>
                    <a:pt x="485" y="1"/>
                  </a:moveTo>
                  <a:cubicBezTo>
                    <a:pt x="485" y="1"/>
                    <a:pt x="190" y="1731"/>
                    <a:pt x="82" y="4242"/>
                  </a:cubicBezTo>
                  <a:cubicBezTo>
                    <a:pt x="0" y="6173"/>
                    <a:pt x="1660" y="7866"/>
                    <a:pt x="3405" y="8697"/>
                  </a:cubicBezTo>
                  <a:cubicBezTo>
                    <a:pt x="4161" y="9056"/>
                    <a:pt x="4996" y="9232"/>
                    <a:pt x="5832" y="9232"/>
                  </a:cubicBezTo>
                  <a:cubicBezTo>
                    <a:pt x="6927" y="9232"/>
                    <a:pt x="8023" y="8929"/>
                    <a:pt x="8942" y="8334"/>
                  </a:cubicBezTo>
                  <a:cubicBezTo>
                    <a:pt x="11085" y="8504"/>
                    <a:pt x="13166" y="8464"/>
                    <a:pt x="15308" y="8636"/>
                  </a:cubicBezTo>
                  <a:cubicBezTo>
                    <a:pt x="15845" y="7218"/>
                    <a:pt x="16119" y="5585"/>
                    <a:pt x="16290" y="4078"/>
                  </a:cubicBezTo>
                  <a:cubicBezTo>
                    <a:pt x="16336" y="3673"/>
                    <a:pt x="16064" y="3169"/>
                    <a:pt x="15860" y="2816"/>
                  </a:cubicBezTo>
                  <a:cubicBezTo>
                    <a:pt x="15346" y="1931"/>
                    <a:pt x="14343" y="1353"/>
                    <a:pt x="13320" y="1353"/>
                  </a:cubicBezTo>
                  <a:cubicBezTo>
                    <a:pt x="13309" y="1353"/>
                    <a:pt x="13298" y="1353"/>
                    <a:pt x="13287" y="1353"/>
                  </a:cubicBezTo>
                  <a:lnTo>
                    <a:pt x="485" y="1"/>
                  </a:lnTo>
                  <a:close/>
                </a:path>
              </a:pathLst>
            </a:custGeom>
            <a:solidFill>
              <a:srgbClr val="f4c5b1"/>
            </a:solidFill>
            <a:ln w="0">
              <a:noFill/>
            </a:ln>
          </p:spPr>
          <p:style>
            <a:lnRef idx="0"/>
            <a:fillRef idx="0"/>
            <a:effectRef idx="0"/>
            <a:fontRef idx="minor"/>
          </p:style>
        </p:sp>
        <p:sp>
          <p:nvSpPr>
            <p:cNvPr id="643" name="Google Shape;668;p37"/>
            <p:cNvSpPr/>
            <p:nvPr/>
          </p:nvSpPr>
          <p:spPr>
            <a:xfrm flipH="1">
              <a:off x="3152520" y="3771360"/>
              <a:ext cx="89640" cy="120240"/>
            </a:xfrm>
            <a:custGeom>
              <a:avLst/>
              <a:gdLst/>
              <a:ahLst/>
              <a:rect l="l" t="t" r="r" b="b"/>
              <a:pathLst>
                <a:path fill="none" w="1322" h="1767">
                  <a:moveTo>
                    <a:pt x="1321" y="0"/>
                  </a:moveTo>
                  <a:cubicBezTo>
                    <a:pt x="992" y="201"/>
                    <a:pt x="657" y="405"/>
                    <a:pt x="407" y="699"/>
                  </a:cubicBezTo>
                  <a:cubicBezTo>
                    <a:pt x="157" y="991"/>
                    <a:pt x="1" y="1393"/>
                    <a:pt x="95" y="1766"/>
                  </a:cubicBezTo>
                </a:path>
              </a:pathLst>
            </a:custGeom>
            <a:noFill/>
            <a:ln cap="rnd" w="7025">
              <a:solidFill>
                <a:srgbClr val="000000"/>
              </a:solidFill>
              <a:round/>
            </a:ln>
          </p:spPr>
          <p:style>
            <a:lnRef idx="0"/>
            <a:fillRef idx="0"/>
            <a:effectRef idx="0"/>
            <a:fontRef idx="minor"/>
          </p:style>
        </p:sp>
        <p:sp>
          <p:nvSpPr>
            <p:cNvPr id="644" name="Google Shape;669;p37"/>
            <p:cNvSpPr/>
            <p:nvPr/>
          </p:nvSpPr>
          <p:spPr>
            <a:xfrm flipH="1">
              <a:off x="1570680" y="3330000"/>
              <a:ext cx="2974680" cy="1983960"/>
            </a:xfrm>
            <a:custGeom>
              <a:avLst/>
              <a:gdLst/>
              <a:ahLst/>
              <a:rect l="l" t="t" r="r" b="b"/>
              <a:pathLst>
                <a:path w="43621" h="29092">
                  <a:moveTo>
                    <a:pt x="21811" y="3926"/>
                  </a:moveTo>
                  <a:cubicBezTo>
                    <a:pt x="27977" y="3926"/>
                    <a:pt x="33423" y="7061"/>
                    <a:pt x="36640" y="11822"/>
                  </a:cubicBezTo>
                  <a:cubicBezTo>
                    <a:pt x="33447" y="13957"/>
                    <a:pt x="29605" y="15105"/>
                    <a:pt x="25765" y="15105"/>
                  </a:cubicBezTo>
                  <a:cubicBezTo>
                    <a:pt x="24752" y="15105"/>
                    <a:pt x="23739" y="15025"/>
                    <a:pt x="22738" y="14862"/>
                  </a:cubicBezTo>
                  <a:cubicBezTo>
                    <a:pt x="18041" y="14101"/>
                    <a:pt x="13669" y="11526"/>
                    <a:pt x="10696" y="7814"/>
                  </a:cubicBezTo>
                  <a:cubicBezTo>
                    <a:pt x="13750" y="5383"/>
                    <a:pt x="17613" y="3926"/>
                    <a:pt x="21811" y="3926"/>
                  </a:cubicBezTo>
                  <a:close/>
                  <a:moveTo>
                    <a:pt x="21811" y="1"/>
                  </a:moveTo>
                  <a:cubicBezTo>
                    <a:pt x="9784" y="1"/>
                    <a:pt x="0" y="9784"/>
                    <a:pt x="0" y="21810"/>
                  </a:cubicBezTo>
                  <a:cubicBezTo>
                    <a:pt x="0" y="23714"/>
                    <a:pt x="250" y="25611"/>
                    <a:pt x="744" y="27450"/>
                  </a:cubicBezTo>
                  <a:lnTo>
                    <a:pt x="4842" y="27450"/>
                  </a:lnTo>
                  <a:cubicBezTo>
                    <a:pt x="4235" y="25632"/>
                    <a:pt x="3925" y="23727"/>
                    <a:pt x="3925" y="21810"/>
                  </a:cubicBezTo>
                  <a:cubicBezTo>
                    <a:pt x="3925" y="17526"/>
                    <a:pt x="5442" y="13589"/>
                    <a:pt x="7964" y="10505"/>
                  </a:cubicBezTo>
                  <a:cubicBezTo>
                    <a:pt x="12182" y="15412"/>
                    <a:pt x="14859" y="21496"/>
                    <a:pt x="15710" y="27934"/>
                  </a:cubicBezTo>
                  <a:lnTo>
                    <a:pt x="24841" y="29092"/>
                  </a:lnTo>
                  <a:cubicBezTo>
                    <a:pt x="27639" y="23241"/>
                    <a:pt x="32758" y="18575"/>
                    <a:pt x="38771" y="16148"/>
                  </a:cubicBezTo>
                  <a:cubicBezTo>
                    <a:pt x="40001" y="19814"/>
                    <a:pt x="40004" y="23782"/>
                    <a:pt x="38779" y="27450"/>
                  </a:cubicBezTo>
                  <a:lnTo>
                    <a:pt x="42877" y="27450"/>
                  </a:lnTo>
                  <a:cubicBezTo>
                    <a:pt x="43370" y="25611"/>
                    <a:pt x="43620" y="23714"/>
                    <a:pt x="43620" y="21810"/>
                  </a:cubicBezTo>
                  <a:cubicBezTo>
                    <a:pt x="43620" y="9784"/>
                    <a:pt x="33837" y="1"/>
                    <a:pt x="21811" y="1"/>
                  </a:cubicBezTo>
                  <a:close/>
                </a:path>
              </a:pathLst>
            </a:custGeom>
            <a:solidFill>
              <a:schemeClr val="dk1"/>
            </a:solidFill>
            <a:ln w="0">
              <a:noFill/>
            </a:ln>
          </p:spPr>
          <p:style>
            <a:lnRef idx="0"/>
            <a:fillRef idx="0"/>
            <a:effectRef idx="0"/>
            <a:fontRef idx="minor"/>
          </p:style>
        </p:sp>
        <p:sp>
          <p:nvSpPr>
            <p:cNvPr id="645" name="Google Shape;670;p37"/>
            <p:cNvSpPr/>
            <p:nvPr/>
          </p:nvSpPr>
          <p:spPr>
            <a:xfrm flipH="1">
              <a:off x="3770640" y="3569400"/>
              <a:ext cx="545040" cy="564120"/>
            </a:xfrm>
            <a:custGeom>
              <a:avLst/>
              <a:gdLst/>
              <a:ahLst/>
              <a:rect l="l" t="t" r="r" b="b"/>
              <a:pathLst>
                <a:path fill="none" w="7997" h="8278">
                  <a:moveTo>
                    <a:pt x="0" y="8278"/>
                  </a:moveTo>
                  <a:cubicBezTo>
                    <a:pt x="1756" y="4802"/>
                    <a:pt x="4583" y="1876"/>
                    <a:pt x="7996" y="1"/>
                  </a:cubicBezTo>
                </a:path>
              </a:pathLst>
            </a:custGeom>
            <a:noFill/>
            <a:ln cap="rnd" w="7025">
              <a:solidFill>
                <a:srgbClr val="ffffff"/>
              </a:solidFill>
              <a:round/>
            </a:ln>
          </p:spPr>
          <p:style>
            <a:lnRef idx="0"/>
            <a:fillRef idx="0"/>
            <a:effectRef idx="0"/>
            <a:fontRef idx="minor"/>
          </p:style>
        </p:sp>
        <p:sp>
          <p:nvSpPr>
            <p:cNvPr id="646" name="Google Shape;671;p37"/>
            <p:cNvSpPr/>
            <p:nvPr/>
          </p:nvSpPr>
          <p:spPr>
            <a:xfrm flipH="1">
              <a:off x="1109160" y="2399040"/>
              <a:ext cx="21960" cy="43560"/>
            </a:xfrm>
            <a:custGeom>
              <a:avLst/>
              <a:gdLst/>
              <a:ahLst/>
              <a:rect l="l" t="t" r="r" b="b"/>
              <a:pathLst>
                <a:path fill="none" w="325" h="646">
                  <a:moveTo>
                    <a:pt x="0" y="0"/>
                  </a:moveTo>
                  <a:cubicBezTo>
                    <a:pt x="212" y="130"/>
                    <a:pt x="324" y="404"/>
                    <a:pt x="265" y="645"/>
                  </a:cubicBezTo>
                </a:path>
              </a:pathLst>
            </a:custGeom>
            <a:noFill/>
            <a:ln cap="rnd" w="7025">
              <a:solidFill>
                <a:srgbClr val="dd2120"/>
              </a:solidFill>
              <a:round/>
            </a:ln>
          </p:spPr>
          <p:style>
            <a:lnRef idx="0"/>
            <a:fillRef idx="0"/>
            <a:effectRef idx="0"/>
            <a:fontRef idx="minor"/>
          </p:style>
        </p:sp>
        <p:sp>
          <p:nvSpPr>
            <p:cNvPr id="647" name="Google Shape;672;p37"/>
            <p:cNvSpPr/>
            <p:nvPr/>
          </p:nvSpPr>
          <p:spPr>
            <a:xfrm flipH="1">
              <a:off x="1109160" y="2296440"/>
              <a:ext cx="821520" cy="223920"/>
            </a:xfrm>
            <a:custGeom>
              <a:avLst/>
              <a:gdLst/>
              <a:ahLst/>
              <a:rect l="l" t="t" r="r" b="b"/>
              <a:pathLst>
                <a:path w="12050" h="3289">
                  <a:moveTo>
                    <a:pt x="400" y="1"/>
                  </a:moveTo>
                  <a:cubicBezTo>
                    <a:pt x="112" y="222"/>
                    <a:pt x="0" y="643"/>
                    <a:pt x="142" y="977"/>
                  </a:cubicBezTo>
                  <a:cubicBezTo>
                    <a:pt x="268" y="1276"/>
                    <a:pt x="587" y="1477"/>
                    <a:pt x="910" y="1477"/>
                  </a:cubicBezTo>
                  <a:cubicBezTo>
                    <a:pt x="948" y="1477"/>
                    <a:pt x="986" y="1474"/>
                    <a:pt x="1023" y="1468"/>
                  </a:cubicBezTo>
                  <a:lnTo>
                    <a:pt x="1023" y="1468"/>
                  </a:lnTo>
                  <a:cubicBezTo>
                    <a:pt x="942" y="1797"/>
                    <a:pt x="1050" y="2161"/>
                    <a:pt x="1301" y="2388"/>
                  </a:cubicBezTo>
                  <a:cubicBezTo>
                    <a:pt x="1479" y="2545"/>
                    <a:pt x="1706" y="2627"/>
                    <a:pt x="1936" y="2627"/>
                  </a:cubicBezTo>
                  <a:cubicBezTo>
                    <a:pt x="2041" y="2627"/>
                    <a:pt x="2146" y="2610"/>
                    <a:pt x="2248" y="2575"/>
                  </a:cubicBezTo>
                  <a:lnTo>
                    <a:pt x="11222" y="3268"/>
                  </a:lnTo>
                  <a:cubicBezTo>
                    <a:pt x="11271" y="3282"/>
                    <a:pt x="11322" y="3289"/>
                    <a:pt x="11373" y="3289"/>
                  </a:cubicBezTo>
                  <a:cubicBezTo>
                    <a:pt x="11615" y="3289"/>
                    <a:pt x="11857" y="3137"/>
                    <a:pt x="11945" y="2909"/>
                  </a:cubicBezTo>
                  <a:cubicBezTo>
                    <a:pt x="12050" y="2632"/>
                    <a:pt x="11876" y="2336"/>
                    <a:pt x="11609" y="2208"/>
                  </a:cubicBezTo>
                  <a:cubicBezTo>
                    <a:pt x="11771" y="2028"/>
                    <a:pt x="11826" y="1779"/>
                    <a:pt x="11758" y="1548"/>
                  </a:cubicBezTo>
                  <a:cubicBezTo>
                    <a:pt x="11689" y="1323"/>
                    <a:pt x="11550" y="1174"/>
                    <a:pt x="11321" y="1119"/>
                  </a:cubicBezTo>
                  <a:cubicBezTo>
                    <a:pt x="11345" y="748"/>
                    <a:pt x="11437" y="412"/>
                    <a:pt x="11462" y="43"/>
                  </a:cubicBezTo>
                  <a:cubicBezTo>
                    <a:pt x="7801" y="2"/>
                    <a:pt x="4061" y="43"/>
                    <a:pt x="400" y="1"/>
                  </a:cubicBezTo>
                  <a:close/>
                </a:path>
              </a:pathLst>
            </a:custGeom>
            <a:solidFill>
              <a:schemeClr val="dk1"/>
            </a:solidFill>
            <a:ln w="0">
              <a:noFill/>
            </a:ln>
          </p:spPr>
          <p:style>
            <a:lnRef idx="0"/>
            <a:fillRef idx="0"/>
            <a:effectRef idx="0"/>
            <a:fontRef idx="minor"/>
          </p:style>
        </p:sp>
        <p:sp>
          <p:nvSpPr>
            <p:cNvPr id="648" name="Google Shape;673;p37"/>
            <p:cNvSpPr/>
            <p:nvPr/>
          </p:nvSpPr>
          <p:spPr>
            <a:xfrm flipH="1">
              <a:off x="1130760" y="2288160"/>
              <a:ext cx="698760" cy="610200"/>
            </a:xfrm>
            <a:custGeom>
              <a:avLst/>
              <a:gdLst/>
              <a:ahLst/>
              <a:rect l="l" t="t" r="r" b="b"/>
              <a:pathLst>
                <a:path w="10251" h="8951">
                  <a:moveTo>
                    <a:pt x="2070" y="0"/>
                  </a:moveTo>
                  <a:cubicBezTo>
                    <a:pt x="1941" y="740"/>
                    <a:pt x="1300" y="1270"/>
                    <a:pt x="563" y="1270"/>
                  </a:cubicBezTo>
                  <a:cubicBezTo>
                    <a:pt x="515" y="1270"/>
                    <a:pt x="468" y="1268"/>
                    <a:pt x="420" y="1263"/>
                  </a:cubicBezTo>
                  <a:cubicBezTo>
                    <a:pt x="337" y="1907"/>
                    <a:pt x="190" y="2547"/>
                    <a:pt x="108" y="3190"/>
                  </a:cubicBezTo>
                  <a:cubicBezTo>
                    <a:pt x="1" y="4019"/>
                    <a:pt x="184" y="4919"/>
                    <a:pt x="675" y="5596"/>
                  </a:cubicBezTo>
                  <a:cubicBezTo>
                    <a:pt x="1166" y="6271"/>
                    <a:pt x="1941" y="6735"/>
                    <a:pt x="2768" y="6849"/>
                  </a:cubicBezTo>
                  <a:cubicBezTo>
                    <a:pt x="2768" y="7113"/>
                    <a:pt x="2771" y="7382"/>
                    <a:pt x="2771" y="7646"/>
                  </a:cubicBezTo>
                  <a:cubicBezTo>
                    <a:pt x="3446" y="8475"/>
                    <a:pt x="4504" y="8950"/>
                    <a:pt x="5573" y="8950"/>
                  </a:cubicBezTo>
                  <a:cubicBezTo>
                    <a:pt x="5595" y="8950"/>
                    <a:pt x="5618" y="8950"/>
                    <a:pt x="5640" y="8950"/>
                  </a:cubicBezTo>
                  <a:cubicBezTo>
                    <a:pt x="6733" y="8928"/>
                    <a:pt x="7806" y="8423"/>
                    <a:pt x="8462" y="7551"/>
                  </a:cubicBezTo>
                  <a:cubicBezTo>
                    <a:pt x="8382" y="6891"/>
                    <a:pt x="8345" y="6212"/>
                    <a:pt x="8265" y="5551"/>
                  </a:cubicBezTo>
                  <a:lnTo>
                    <a:pt x="8265" y="5551"/>
                  </a:lnTo>
                  <a:cubicBezTo>
                    <a:pt x="8304" y="5554"/>
                    <a:pt x="8343" y="5556"/>
                    <a:pt x="8382" y="5556"/>
                  </a:cubicBezTo>
                  <a:cubicBezTo>
                    <a:pt x="8986" y="5556"/>
                    <a:pt x="9582" y="5229"/>
                    <a:pt x="9901" y="4716"/>
                  </a:cubicBezTo>
                  <a:cubicBezTo>
                    <a:pt x="10240" y="4169"/>
                    <a:pt x="10251" y="3434"/>
                    <a:pt x="9924" y="2879"/>
                  </a:cubicBezTo>
                  <a:cubicBezTo>
                    <a:pt x="9612" y="2349"/>
                    <a:pt x="8993" y="2047"/>
                    <a:pt x="8378" y="2047"/>
                  </a:cubicBezTo>
                  <a:cubicBezTo>
                    <a:pt x="8350" y="2047"/>
                    <a:pt x="8321" y="2048"/>
                    <a:pt x="8293" y="2049"/>
                  </a:cubicBezTo>
                  <a:cubicBezTo>
                    <a:pt x="8254" y="2300"/>
                    <a:pt x="8032" y="2512"/>
                    <a:pt x="7778" y="2539"/>
                  </a:cubicBezTo>
                  <a:cubicBezTo>
                    <a:pt x="7759" y="2541"/>
                    <a:pt x="7740" y="2542"/>
                    <a:pt x="7722" y="2542"/>
                  </a:cubicBezTo>
                  <a:cubicBezTo>
                    <a:pt x="7487" y="2542"/>
                    <a:pt x="7258" y="2396"/>
                    <a:pt x="7175" y="2173"/>
                  </a:cubicBezTo>
                  <a:cubicBezTo>
                    <a:pt x="7100" y="2196"/>
                    <a:pt x="7024" y="2206"/>
                    <a:pt x="6947" y="2206"/>
                  </a:cubicBezTo>
                  <a:cubicBezTo>
                    <a:pt x="6592" y="2206"/>
                    <a:pt x="6237" y="1979"/>
                    <a:pt x="6064" y="1659"/>
                  </a:cubicBezTo>
                  <a:cubicBezTo>
                    <a:pt x="5853" y="1272"/>
                    <a:pt x="5839" y="796"/>
                    <a:pt x="6005" y="387"/>
                  </a:cubicBezTo>
                  <a:cubicBezTo>
                    <a:pt x="4698" y="242"/>
                    <a:pt x="3378" y="146"/>
                    <a:pt x="2070" y="0"/>
                  </a:cubicBezTo>
                  <a:close/>
                </a:path>
              </a:pathLst>
            </a:custGeom>
            <a:solidFill>
              <a:srgbClr val="f4c5b1"/>
            </a:solidFill>
            <a:ln w="0">
              <a:noFill/>
            </a:ln>
          </p:spPr>
          <p:style>
            <a:lnRef idx="0"/>
            <a:fillRef idx="0"/>
            <a:effectRef idx="0"/>
            <a:fontRef idx="minor"/>
          </p:style>
        </p:sp>
        <p:sp>
          <p:nvSpPr>
            <p:cNvPr id="649" name="Google Shape;674;p37"/>
            <p:cNvSpPr/>
            <p:nvPr/>
          </p:nvSpPr>
          <p:spPr>
            <a:xfrm flipH="1">
              <a:off x="1704600" y="2437920"/>
              <a:ext cx="37800" cy="37800"/>
            </a:xfrm>
            <a:custGeom>
              <a:avLst/>
              <a:gdLst/>
              <a:ahLst/>
              <a:rect l="l" t="t" r="r" b="b"/>
              <a:pathLst>
                <a:path w="562" h="561">
                  <a:moveTo>
                    <a:pt x="281" y="0"/>
                  </a:moveTo>
                  <a:cubicBezTo>
                    <a:pt x="126" y="0"/>
                    <a:pt x="1" y="126"/>
                    <a:pt x="1" y="281"/>
                  </a:cubicBezTo>
                  <a:cubicBezTo>
                    <a:pt x="1" y="436"/>
                    <a:pt x="126" y="560"/>
                    <a:pt x="281" y="560"/>
                  </a:cubicBezTo>
                  <a:cubicBezTo>
                    <a:pt x="436" y="560"/>
                    <a:pt x="562" y="436"/>
                    <a:pt x="562" y="281"/>
                  </a:cubicBezTo>
                  <a:cubicBezTo>
                    <a:pt x="562" y="126"/>
                    <a:pt x="436" y="0"/>
                    <a:pt x="281" y="0"/>
                  </a:cubicBezTo>
                  <a:close/>
                </a:path>
              </a:pathLst>
            </a:custGeom>
            <a:solidFill>
              <a:srgbClr val="270504"/>
            </a:solidFill>
            <a:ln w="0">
              <a:noFill/>
            </a:ln>
          </p:spPr>
          <p:style>
            <a:lnRef idx="0"/>
            <a:fillRef idx="0"/>
            <a:effectRef idx="0"/>
            <a:fontRef idx="minor"/>
          </p:style>
        </p:sp>
        <p:sp>
          <p:nvSpPr>
            <p:cNvPr id="650" name="Google Shape;675;p37"/>
            <p:cNvSpPr/>
            <p:nvPr/>
          </p:nvSpPr>
          <p:spPr>
            <a:xfrm flipH="1">
              <a:off x="1441440" y="2481840"/>
              <a:ext cx="44280" cy="37800"/>
            </a:xfrm>
            <a:custGeom>
              <a:avLst/>
              <a:gdLst/>
              <a:ahLst/>
              <a:rect l="l" t="t" r="r" b="b"/>
              <a:pathLst>
                <a:path w="656" h="562">
                  <a:moveTo>
                    <a:pt x="373" y="1"/>
                  </a:moveTo>
                  <a:cubicBezTo>
                    <a:pt x="304" y="1"/>
                    <a:pt x="234" y="26"/>
                    <a:pt x="177" y="83"/>
                  </a:cubicBezTo>
                  <a:cubicBezTo>
                    <a:pt x="1" y="260"/>
                    <a:pt x="125" y="562"/>
                    <a:pt x="375" y="562"/>
                  </a:cubicBezTo>
                  <a:cubicBezTo>
                    <a:pt x="530" y="562"/>
                    <a:pt x="656" y="436"/>
                    <a:pt x="656" y="282"/>
                  </a:cubicBezTo>
                  <a:cubicBezTo>
                    <a:pt x="656" y="113"/>
                    <a:pt x="517" y="1"/>
                    <a:pt x="373" y="1"/>
                  </a:cubicBezTo>
                  <a:close/>
                </a:path>
              </a:pathLst>
            </a:custGeom>
            <a:solidFill>
              <a:srgbClr val="270504"/>
            </a:solidFill>
            <a:ln w="0">
              <a:noFill/>
            </a:ln>
          </p:spPr>
          <p:style>
            <a:lnRef idx="0"/>
            <a:fillRef idx="0"/>
            <a:effectRef idx="0"/>
            <a:fontRef idx="minor"/>
          </p:style>
        </p:sp>
        <p:sp>
          <p:nvSpPr>
            <p:cNvPr id="651" name="Google Shape;676;p37"/>
            <p:cNvSpPr/>
            <p:nvPr/>
          </p:nvSpPr>
          <p:spPr>
            <a:xfrm flipH="1">
              <a:off x="1411200" y="2737080"/>
              <a:ext cx="236880" cy="45000"/>
            </a:xfrm>
            <a:custGeom>
              <a:avLst/>
              <a:gdLst/>
              <a:ahLst/>
              <a:rect l="l" t="t" r="r" b="b"/>
              <a:pathLst>
                <a:path fill="none" w="3477" h="665">
                  <a:moveTo>
                    <a:pt x="1" y="360"/>
                  </a:moveTo>
                  <a:cubicBezTo>
                    <a:pt x="1152" y="665"/>
                    <a:pt x="2413" y="535"/>
                    <a:pt x="3476" y="1"/>
                  </a:cubicBezTo>
                </a:path>
              </a:pathLst>
            </a:custGeom>
            <a:noFill/>
            <a:ln cap="rnd" w="7025">
              <a:solidFill>
                <a:srgbClr val="000000"/>
              </a:solidFill>
              <a:round/>
            </a:ln>
          </p:spPr>
          <p:style>
            <a:lnRef idx="0"/>
            <a:fillRef idx="0"/>
            <a:effectRef idx="0"/>
            <a:fontRef idx="minor"/>
          </p:style>
        </p:sp>
        <p:sp>
          <p:nvSpPr>
            <p:cNvPr id="652" name="Google Shape;677;p37"/>
            <p:cNvSpPr/>
            <p:nvPr/>
          </p:nvSpPr>
          <p:spPr>
            <a:xfrm flipH="1">
              <a:off x="1208520" y="2502720"/>
              <a:ext cx="63360" cy="22320"/>
            </a:xfrm>
            <a:custGeom>
              <a:avLst/>
              <a:gdLst/>
              <a:ahLst/>
              <a:rect l="l" t="t" r="r" b="b"/>
              <a:pathLst>
                <a:path fill="none" w="932" h="335">
                  <a:moveTo>
                    <a:pt x="1" y="334"/>
                  </a:moveTo>
                  <a:lnTo>
                    <a:pt x="931" y="0"/>
                  </a:lnTo>
                </a:path>
              </a:pathLst>
            </a:custGeom>
            <a:noFill/>
            <a:ln cap="rnd" w="7025">
              <a:solidFill>
                <a:srgbClr val="000000"/>
              </a:solidFill>
              <a:round/>
            </a:ln>
          </p:spPr>
          <p:style>
            <a:lnRef idx="0"/>
            <a:fillRef idx="0"/>
            <a:effectRef idx="0"/>
            <a:fontRef idx="minor"/>
          </p:style>
        </p:sp>
        <p:sp>
          <p:nvSpPr>
            <p:cNvPr id="653" name="Google Shape;678;p37"/>
            <p:cNvSpPr/>
            <p:nvPr/>
          </p:nvSpPr>
          <p:spPr>
            <a:xfrm flipH="1">
              <a:off x="1611360" y="2469600"/>
              <a:ext cx="26280" cy="59400"/>
            </a:xfrm>
            <a:custGeom>
              <a:avLst/>
              <a:gdLst/>
              <a:ahLst/>
              <a:rect l="l" t="t" r="r" b="b"/>
              <a:pathLst>
                <a:path fill="none" w="388" h="875">
                  <a:moveTo>
                    <a:pt x="366" y="0"/>
                  </a:moveTo>
                  <a:cubicBezTo>
                    <a:pt x="244" y="292"/>
                    <a:pt x="122" y="584"/>
                    <a:pt x="0" y="875"/>
                  </a:cubicBezTo>
                  <a:lnTo>
                    <a:pt x="388" y="843"/>
                  </a:lnTo>
                </a:path>
              </a:pathLst>
            </a:custGeom>
            <a:noFill/>
            <a:ln cap="rnd" w="7025">
              <a:solidFill>
                <a:srgbClr val="000000"/>
              </a:solidFill>
              <a:round/>
            </a:ln>
          </p:spPr>
          <p:style>
            <a:lnRef idx="0"/>
            <a:fillRef idx="0"/>
            <a:effectRef idx="0"/>
            <a:fontRef idx="minor"/>
          </p:style>
        </p:sp>
        <p:sp>
          <p:nvSpPr>
            <p:cNvPr id="654" name="Google Shape;679;p37"/>
            <p:cNvSpPr/>
            <p:nvPr/>
          </p:nvSpPr>
          <p:spPr>
            <a:xfrm flipH="1">
              <a:off x="1529640" y="2555280"/>
              <a:ext cx="44280" cy="20160"/>
            </a:xfrm>
            <a:custGeom>
              <a:avLst/>
              <a:gdLst/>
              <a:ahLst/>
              <a:rect l="l" t="t" r="r" b="b"/>
              <a:pathLst>
                <a:path fill="none" w="652" h="302">
                  <a:moveTo>
                    <a:pt x="0" y="1"/>
                  </a:moveTo>
                  <a:cubicBezTo>
                    <a:pt x="22" y="155"/>
                    <a:pt x="147" y="275"/>
                    <a:pt x="304" y="287"/>
                  </a:cubicBezTo>
                  <a:cubicBezTo>
                    <a:pt x="460" y="301"/>
                    <a:pt x="603" y="205"/>
                    <a:pt x="651" y="56"/>
                  </a:cubicBezTo>
                </a:path>
              </a:pathLst>
            </a:custGeom>
            <a:noFill/>
            <a:ln cap="rnd" w="7025">
              <a:solidFill>
                <a:srgbClr val="270504"/>
              </a:solidFill>
              <a:round/>
            </a:ln>
          </p:spPr>
          <p:style>
            <a:lnRef idx="0"/>
            <a:fillRef idx="0"/>
            <a:effectRef idx="0"/>
            <a:fontRef idx="minor"/>
          </p:style>
        </p:sp>
        <p:sp>
          <p:nvSpPr>
            <p:cNvPr id="655" name="Google Shape;680;p37"/>
            <p:cNvSpPr/>
            <p:nvPr/>
          </p:nvSpPr>
          <p:spPr>
            <a:xfrm flipH="1">
              <a:off x="1670760" y="2366640"/>
              <a:ext cx="86760" cy="34200"/>
            </a:xfrm>
            <a:custGeom>
              <a:avLst/>
              <a:gdLst/>
              <a:ahLst/>
              <a:rect l="l" t="t" r="r" b="b"/>
              <a:pathLst>
                <a:path fill="none" w="1279" h="506">
                  <a:moveTo>
                    <a:pt x="0" y="379"/>
                  </a:moveTo>
                  <a:cubicBezTo>
                    <a:pt x="369" y="0"/>
                    <a:pt x="993" y="61"/>
                    <a:pt x="1279" y="506"/>
                  </a:cubicBezTo>
                </a:path>
              </a:pathLst>
            </a:custGeom>
            <a:noFill/>
            <a:ln cap="rnd" w="7025">
              <a:solidFill>
                <a:srgbClr val="000000"/>
              </a:solidFill>
              <a:round/>
            </a:ln>
          </p:spPr>
          <p:style>
            <a:lnRef idx="0"/>
            <a:fillRef idx="0"/>
            <a:effectRef idx="0"/>
            <a:fontRef idx="minor"/>
          </p:style>
        </p:sp>
        <p:sp>
          <p:nvSpPr>
            <p:cNvPr id="656" name="Google Shape;681;p37"/>
            <p:cNvSpPr/>
            <p:nvPr/>
          </p:nvSpPr>
          <p:spPr>
            <a:xfrm flipH="1">
              <a:off x="1434600" y="2389680"/>
              <a:ext cx="77760" cy="3240"/>
            </a:xfrm>
            <a:custGeom>
              <a:avLst/>
              <a:gdLst/>
              <a:ahLst/>
              <a:rect l="l" t="t" r="r" b="b"/>
              <a:pathLst>
                <a:path fill="none" w="1147" h="53">
                  <a:moveTo>
                    <a:pt x="0" y="0"/>
                  </a:moveTo>
                  <a:lnTo>
                    <a:pt x="1147" y="52"/>
                  </a:lnTo>
                </a:path>
              </a:pathLst>
            </a:custGeom>
            <a:noFill/>
            <a:ln cap="rnd" w="7025">
              <a:solidFill>
                <a:srgbClr val="000000"/>
              </a:solidFill>
              <a:round/>
            </a:ln>
          </p:spPr>
          <p:style>
            <a:lnRef idx="0"/>
            <a:fillRef idx="0"/>
            <a:effectRef idx="0"/>
            <a:fontRef idx="minor"/>
          </p:style>
        </p:sp>
        <p:sp>
          <p:nvSpPr>
            <p:cNvPr id="657" name="Google Shape;682;p37"/>
            <p:cNvSpPr/>
            <p:nvPr/>
          </p:nvSpPr>
          <p:spPr>
            <a:xfrm flipH="1">
              <a:off x="1108800" y="2005200"/>
              <a:ext cx="935640" cy="392760"/>
            </a:xfrm>
            <a:custGeom>
              <a:avLst/>
              <a:gdLst/>
              <a:ahLst/>
              <a:rect l="l" t="t" r="r" b="b"/>
              <a:pathLst>
                <a:path w="13724" h="5766">
                  <a:moveTo>
                    <a:pt x="8326" y="1"/>
                  </a:moveTo>
                  <a:cubicBezTo>
                    <a:pt x="7847" y="1"/>
                    <a:pt x="7368" y="66"/>
                    <a:pt x="6907" y="200"/>
                  </a:cubicBezTo>
                  <a:cubicBezTo>
                    <a:pt x="5272" y="677"/>
                    <a:pt x="3911" y="2008"/>
                    <a:pt x="3401" y="3633"/>
                  </a:cubicBezTo>
                  <a:lnTo>
                    <a:pt x="314" y="3795"/>
                  </a:lnTo>
                  <a:cubicBezTo>
                    <a:pt x="13" y="3810"/>
                    <a:pt x="0" y="4250"/>
                    <a:pt x="298" y="4284"/>
                  </a:cubicBezTo>
                  <a:lnTo>
                    <a:pt x="13536" y="5765"/>
                  </a:lnTo>
                  <a:cubicBezTo>
                    <a:pt x="13723" y="4072"/>
                    <a:pt x="13015" y="2306"/>
                    <a:pt x="11710" y="1210"/>
                  </a:cubicBezTo>
                  <a:cubicBezTo>
                    <a:pt x="10772" y="424"/>
                    <a:pt x="9547" y="1"/>
                    <a:pt x="8326" y="1"/>
                  </a:cubicBezTo>
                  <a:close/>
                </a:path>
              </a:pathLst>
            </a:custGeom>
            <a:solidFill>
              <a:schemeClr val="lt2"/>
            </a:solidFill>
            <a:ln w="0">
              <a:noFill/>
            </a:ln>
          </p:spPr>
          <p:style>
            <a:lnRef idx="0"/>
            <a:fillRef idx="0"/>
            <a:effectRef idx="0"/>
            <a:fontRef idx="minor"/>
          </p:style>
        </p:sp>
        <p:sp>
          <p:nvSpPr>
            <p:cNvPr id="658" name="Google Shape;683;p37"/>
            <p:cNvSpPr/>
            <p:nvPr/>
          </p:nvSpPr>
          <p:spPr>
            <a:xfrm flipH="1">
              <a:off x="1305360" y="2003760"/>
              <a:ext cx="14400" cy="40320"/>
            </a:xfrm>
            <a:custGeom>
              <a:avLst/>
              <a:gdLst/>
              <a:ahLst/>
              <a:rect l="l" t="t" r="r" b="b"/>
              <a:pathLst>
                <a:path fill="none" w="218" h="596">
                  <a:moveTo>
                    <a:pt x="218" y="0"/>
                  </a:moveTo>
                  <a:cubicBezTo>
                    <a:pt x="145" y="198"/>
                    <a:pt x="73" y="396"/>
                    <a:pt x="1" y="596"/>
                  </a:cubicBezTo>
                </a:path>
              </a:pathLst>
            </a:custGeom>
            <a:noFill/>
            <a:ln cap="rnd" w="7025">
              <a:solidFill>
                <a:srgbClr val="000000"/>
              </a:solidFill>
              <a:round/>
            </a:ln>
          </p:spPr>
          <p:style>
            <a:lnRef idx="0"/>
            <a:fillRef idx="0"/>
            <a:effectRef idx="0"/>
            <a:fontRef idx="minor"/>
          </p:style>
        </p:sp>
        <p:sp>
          <p:nvSpPr>
            <p:cNvPr id="659" name="Google Shape;684;p37"/>
            <p:cNvSpPr/>
            <p:nvPr/>
          </p:nvSpPr>
          <p:spPr>
            <a:xfrm flipH="1">
              <a:off x="1140480" y="2255400"/>
              <a:ext cx="672840" cy="134640"/>
            </a:xfrm>
            <a:custGeom>
              <a:avLst/>
              <a:gdLst/>
              <a:ahLst/>
              <a:rect l="l" t="t" r="r" b="b"/>
              <a:pathLst>
                <a:path fill="none" w="9872" h="1980">
                  <a:moveTo>
                    <a:pt x="0" y="1"/>
                  </a:moveTo>
                  <a:cubicBezTo>
                    <a:pt x="3312" y="548"/>
                    <a:pt x="6603" y="1207"/>
                    <a:pt x="9871" y="1980"/>
                  </a:cubicBezTo>
                </a:path>
              </a:pathLst>
            </a:custGeom>
            <a:noFill/>
            <a:ln cap="rnd" w="7025">
              <a:solidFill>
                <a:srgbClr val="000000"/>
              </a:solidFill>
              <a:round/>
            </a:ln>
          </p:spPr>
          <p:style>
            <a:lnRef idx="0"/>
            <a:fillRef idx="0"/>
            <a:effectRef idx="0"/>
            <a:fontRef idx="minor"/>
          </p:style>
        </p:sp>
        <p:sp>
          <p:nvSpPr>
            <p:cNvPr id="660" name="Google Shape;685;p37"/>
            <p:cNvSpPr/>
            <p:nvPr/>
          </p:nvSpPr>
          <p:spPr>
            <a:xfrm flipH="1">
              <a:off x="2837520" y="3107160"/>
              <a:ext cx="965160" cy="695520"/>
            </a:xfrm>
            <a:custGeom>
              <a:avLst/>
              <a:gdLst/>
              <a:ahLst/>
              <a:rect l="l" t="t" r="r" b="b"/>
              <a:pathLst>
                <a:path w="14158" h="10202">
                  <a:moveTo>
                    <a:pt x="9558" y="1"/>
                  </a:moveTo>
                  <a:cubicBezTo>
                    <a:pt x="6148" y="1"/>
                    <a:pt x="2759" y="1072"/>
                    <a:pt x="0" y="3140"/>
                  </a:cubicBezTo>
                  <a:lnTo>
                    <a:pt x="3506" y="9815"/>
                  </a:lnTo>
                  <a:cubicBezTo>
                    <a:pt x="3653" y="10095"/>
                    <a:pt x="4007" y="10202"/>
                    <a:pt x="4355" y="10202"/>
                  </a:cubicBezTo>
                  <a:cubicBezTo>
                    <a:pt x="4500" y="10202"/>
                    <a:pt x="4643" y="10183"/>
                    <a:pt x="4771" y="10151"/>
                  </a:cubicBezTo>
                  <a:cubicBezTo>
                    <a:pt x="5204" y="10041"/>
                    <a:pt x="5572" y="9702"/>
                    <a:pt x="5715" y="9278"/>
                  </a:cubicBezTo>
                  <a:cubicBezTo>
                    <a:pt x="5952" y="9735"/>
                    <a:pt x="6576" y="9998"/>
                    <a:pt x="7106" y="9998"/>
                  </a:cubicBezTo>
                  <a:cubicBezTo>
                    <a:pt x="7146" y="9998"/>
                    <a:pt x="7186" y="9997"/>
                    <a:pt x="7225" y="9994"/>
                  </a:cubicBezTo>
                  <a:cubicBezTo>
                    <a:pt x="7777" y="9949"/>
                    <a:pt x="8285" y="9553"/>
                    <a:pt x="8460" y="9028"/>
                  </a:cubicBezTo>
                  <a:cubicBezTo>
                    <a:pt x="8715" y="9357"/>
                    <a:pt x="9206" y="9558"/>
                    <a:pt x="9647" y="9558"/>
                  </a:cubicBezTo>
                  <a:cubicBezTo>
                    <a:pt x="9747" y="9558"/>
                    <a:pt x="9844" y="9548"/>
                    <a:pt x="9936" y="9526"/>
                  </a:cubicBezTo>
                  <a:cubicBezTo>
                    <a:pt x="10433" y="9410"/>
                    <a:pt x="10844" y="8984"/>
                    <a:pt x="10944" y="8484"/>
                  </a:cubicBezTo>
                  <a:cubicBezTo>
                    <a:pt x="11169" y="8915"/>
                    <a:pt x="11670" y="9184"/>
                    <a:pt x="12159" y="9184"/>
                  </a:cubicBezTo>
                  <a:cubicBezTo>
                    <a:pt x="12229" y="9184"/>
                    <a:pt x="12299" y="9179"/>
                    <a:pt x="12368" y="9167"/>
                  </a:cubicBezTo>
                  <a:cubicBezTo>
                    <a:pt x="12917" y="9075"/>
                    <a:pt x="13380" y="8604"/>
                    <a:pt x="13464" y="8054"/>
                  </a:cubicBezTo>
                  <a:cubicBezTo>
                    <a:pt x="13835" y="5609"/>
                    <a:pt x="13959" y="3136"/>
                    <a:pt x="14157" y="671"/>
                  </a:cubicBezTo>
                  <a:cubicBezTo>
                    <a:pt x="12658" y="222"/>
                    <a:pt x="11106" y="1"/>
                    <a:pt x="9558" y="1"/>
                  </a:cubicBezTo>
                  <a:close/>
                </a:path>
              </a:pathLst>
            </a:custGeom>
            <a:solidFill>
              <a:srgbClr val="f4c5b1"/>
            </a:solidFill>
            <a:ln w="0">
              <a:noFill/>
            </a:ln>
          </p:spPr>
          <p:style>
            <a:lnRef idx="0"/>
            <a:fillRef idx="0"/>
            <a:effectRef idx="0"/>
            <a:fontRef idx="minor"/>
          </p:style>
        </p:sp>
        <p:sp>
          <p:nvSpPr>
            <p:cNvPr id="661" name="Google Shape;686;p37"/>
            <p:cNvSpPr/>
            <p:nvPr/>
          </p:nvSpPr>
          <p:spPr>
            <a:xfrm flipH="1">
              <a:off x="2882160" y="3614040"/>
              <a:ext cx="716040" cy="193680"/>
            </a:xfrm>
            <a:custGeom>
              <a:avLst/>
              <a:gdLst/>
              <a:ahLst/>
              <a:rect l="l" t="t" r="r" b="b"/>
              <a:pathLst>
                <a:path fill="none" w="10506" h="2847">
                  <a:moveTo>
                    <a:pt x="0" y="1608"/>
                  </a:moveTo>
                  <a:cubicBezTo>
                    <a:pt x="153" y="1830"/>
                    <a:pt x="304" y="2052"/>
                    <a:pt x="456" y="2274"/>
                  </a:cubicBezTo>
                  <a:cubicBezTo>
                    <a:pt x="715" y="2652"/>
                    <a:pt x="1235" y="2847"/>
                    <a:pt x="1690" y="2782"/>
                  </a:cubicBezTo>
                  <a:cubicBezTo>
                    <a:pt x="2143" y="2716"/>
                    <a:pt x="2548" y="2378"/>
                    <a:pt x="2692" y="1943"/>
                  </a:cubicBezTo>
                  <a:cubicBezTo>
                    <a:pt x="3027" y="2378"/>
                    <a:pt x="3639" y="2605"/>
                    <a:pt x="4181" y="2523"/>
                  </a:cubicBezTo>
                  <a:cubicBezTo>
                    <a:pt x="4724" y="2440"/>
                    <a:pt x="5208" y="2047"/>
                    <a:pt x="5398" y="1533"/>
                  </a:cubicBezTo>
                  <a:cubicBezTo>
                    <a:pt x="5676" y="2030"/>
                    <a:pt x="6290" y="2302"/>
                    <a:pt x="6852" y="2207"/>
                  </a:cubicBezTo>
                  <a:cubicBezTo>
                    <a:pt x="7414" y="2113"/>
                    <a:pt x="7891" y="1638"/>
                    <a:pt x="7990" y="1078"/>
                  </a:cubicBezTo>
                  <a:cubicBezTo>
                    <a:pt x="8183" y="1462"/>
                    <a:pt x="8572" y="1733"/>
                    <a:pt x="8998" y="1776"/>
                  </a:cubicBezTo>
                  <a:cubicBezTo>
                    <a:pt x="9425" y="1818"/>
                    <a:pt x="9868" y="1628"/>
                    <a:pt x="10133" y="1290"/>
                  </a:cubicBezTo>
                  <a:cubicBezTo>
                    <a:pt x="10412" y="932"/>
                    <a:pt x="10482" y="455"/>
                    <a:pt x="10505" y="0"/>
                  </a:cubicBezTo>
                </a:path>
              </a:pathLst>
            </a:custGeom>
            <a:noFill/>
            <a:ln cap="rnd" w="7025">
              <a:solidFill>
                <a:srgbClr val="000000"/>
              </a:solidFill>
              <a:round/>
            </a:ln>
          </p:spPr>
          <p:style>
            <a:lnRef idx="0"/>
            <a:fillRef idx="0"/>
            <a:effectRef idx="0"/>
            <a:fontRef idx="minor"/>
          </p:style>
        </p:sp>
        <p:sp>
          <p:nvSpPr>
            <p:cNvPr id="662" name="Google Shape;687;p37"/>
            <p:cNvSpPr/>
            <p:nvPr/>
          </p:nvSpPr>
          <p:spPr>
            <a:xfrm flipH="1">
              <a:off x="3417480" y="3386880"/>
              <a:ext cx="89280" cy="352440"/>
            </a:xfrm>
            <a:custGeom>
              <a:avLst/>
              <a:gdLst/>
              <a:ahLst/>
              <a:rect l="l" t="t" r="r" b="b"/>
              <a:pathLst>
                <a:path fill="none" w="1312" h="5172">
                  <a:moveTo>
                    <a:pt x="0" y="0"/>
                  </a:moveTo>
                  <a:lnTo>
                    <a:pt x="1312" y="5172"/>
                  </a:lnTo>
                </a:path>
              </a:pathLst>
            </a:custGeom>
            <a:noFill/>
            <a:ln cap="rnd" w="7025">
              <a:solidFill>
                <a:srgbClr val="000000"/>
              </a:solidFill>
              <a:round/>
            </a:ln>
          </p:spPr>
          <p:style>
            <a:lnRef idx="0"/>
            <a:fillRef idx="0"/>
            <a:effectRef idx="0"/>
            <a:fontRef idx="minor"/>
          </p:style>
        </p:sp>
        <p:sp>
          <p:nvSpPr>
            <p:cNvPr id="663" name="Google Shape;688;p37"/>
            <p:cNvSpPr/>
            <p:nvPr/>
          </p:nvSpPr>
          <p:spPr>
            <a:xfrm flipH="1">
              <a:off x="3232080" y="3324240"/>
              <a:ext cx="48960" cy="394200"/>
            </a:xfrm>
            <a:custGeom>
              <a:avLst/>
              <a:gdLst/>
              <a:ahLst/>
              <a:rect l="l" t="t" r="r" b="b"/>
              <a:pathLst>
                <a:path fill="none" w="722" h="5783">
                  <a:moveTo>
                    <a:pt x="1" y="0"/>
                  </a:moveTo>
                  <a:lnTo>
                    <a:pt x="722" y="5783"/>
                  </a:lnTo>
                </a:path>
              </a:pathLst>
            </a:custGeom>
            <a:noFill/>
            <a:ln cap="rnd" w="7025">
              <a:solidFill>
                <a:srgbClr val="000000"/>
              </a:solidFill>
              <a:round/>
            </a:ln>
          </p:spPr>
          <p:style>
            <a:lnRef idx="0"/>
            <a:fillRef idx="0"/>
            <a:effectRef idx="0"/>
            <a:fontRef idx="minor"/>
          </p:style>
        </p:sp>
        <p:sp>
          <p:nvSpPr>
            <p:cNvPr id="664" name="Google Shape;689;p37"/>
            <p:cNvSpPr/>
            <p:nvPr/>
          </p:nvSpPr>
          <p:spPr>
            <a:xfrm flipH="1">
              <a:off x="3045600" y="3287520"/>
              <a:ext cx="13320" cy="399960"/>
            </a:xfrm>
            <a:custGeom>
              <a:avLst/>
              <a:gdLst/>
              <a:ahLst/>
              <a:rect l="l" t="t" r="r" b="b"/>
              <a:pathLst>
                <a:path fill="none" w="199" h="5869">
                  <a:moveTo>
                    <a:pt x="198" y="1"/>
                  </a:moveTo>
                  <a:cubicBezTo>
                    <a:pt x="132" y="1957"/>
                    <a:pt x="66" y="3912"/>
                    <a:pt x="0" y="5868"/>
                  </a:cubicBezTo>
                </a:path>
              </a:pathLst>
            </a:custGeom>
            <a:noFill/>
            <a:ln cap="rnd" w="7025">
              <a:solidFill>
                <a:srgbClr val="000000"/>
              </a:solidFill>
              <a:round/>
            </a:ln>
          </p:spPr>
          <p:style>
            <a:lnRef idx="0"/>
            <a:fillRef idx="0"/>
            <a:effectRef idx="0"/>
            <a:fontRef idx="minor"/>
          </p:style>
        </p:sp>
        <p:sp>
          <p:nvSpPr>
            <p:cNvPr id="665" name="Google Shape;690;p37"/>
            <p:cNvSpPr/>
            <p:nvPr/>
          </p:nvSpPr>
          <p:spPr>
            <a:xfrm flipH="1">
              <a:off x="3717000" y="3416040"/>
              <a:ext cx="36720" cy="65880"/>
            </a:xfrm>
            <a:custGeom>
              <a:avLst/>
              <a:gdLst/>
              <a:ahLst/>
              <a:rect l="l" t="t" r="r" b="b"/>
              <a:pathLst>
                <a:path fill="none" w="543" h="970">
                  <a:moveTo>
                    <a:pt x="1" y="1"/>
                  </a:moveTo>
                  <a:lnTo>
                    <a:pt x="543" y="969"/>
                  </a:lnTo>
                </a:path>
              </a:pathLst>
            </a:custGeom>
            <a:noFill/>
            <a:ln cap="rnd" w="7025">
              <a:solidFill>
                <a:srgbClr val="000000"/>
              </a:solidFill>
              <a:round/>
            </a:ln>
          </p:spPr>
          <p:style>
            <a:lnRef idx="0"/>
            <a:fillRef idx="0"/>
            <a:effectRef idx="0"/>
            <a:fontRef idx="minor"/>
          </p:style>
        </p:sp>
      </p:grpSp>
      <p:sp>
        <p:nvSpPr>
          <p:cNvPr id="666" name="Google Shape;691;p37"/>
          <p:cNvSpPr/>
          <p:nvPr/>
        </p:nvSpPr>
        <p:spPr>
          <a:xfrm rot="2774400">
            <a:off x="2291760" y="847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667" name="Google Shape;692;p37"/>
          <p:cNvSpPr/>
          <p:nvPr/>
        </p:nvSpPr>
        <p:spPr>
          <a:xfrm rot="2774400">
            <a:off x="1893600" y="47656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000000"/>
            </a:solidFill>
            <a:round/>
          </a:ln>
        </p:spPr>
        <p:style>
          <a:lnRef idx="0"/>
          <a:fillRef idx="0"/>
          <a:effectRef idx="0"/>
          <a:fontRef idx="minor"/>
        </p:style>
      </p:sp>
      <p:sp>
        <p:nvSpPr>
          <p:cNvPr id="668" name="Google Shape;693;p37"/>
          <p:cNvSpPr/>
          <p:nvPr/>
        </p:nvSpPr>
        <p:spPr>
          <a:xfrm rot="2774400">
            <a:off x="5022360" y="430524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669" name="Google Shape;694;p37"/>
          <p:cNvSpPr/>
          <p:nvPr/>
        </p:nvSpPr>
        <p:spPr>
          <a:xfrm rot="2774400">
            <a:off x="6041880" y="40806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670" name="Google Shape;695;p37"/>
          <p:cNvSpPr/>
          <p:nvPr/>
        </p:nvSpPr>
        <p:spPr>
          <a:xfrm rot="2774400">
            <a:off x="645480" y="10573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671" name="Google Shape;696;p37"/>
          <p:cNvSpPr/>
          <p:nvPr/>
        </p:nvSpPr>
        <p:spPr>
          <a:xfrm>
            <a:off x="1882800" y="158688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f2aa31"/>
            </a:solidFill>
            <a:round/>
          </a:ln>
        </p:spPr>
        <p:style>
          <a:lnRef idx="0"/>
          <a:fillRef idx="0"/>
          <a:effectRef idx="0"/>
          <a:fontRef idx="minor"/>
        </p:style>
      </p:sp>
      <p:sp>
        <p:nvSpPr>
          <p:cNvPr id="672" name="Google Shape;697;p37"/>
          <p:cNvSpPr/>
          <p:nvPr/>
        </p:nvSpPr>
        <p:spPr>
          <a:xfrm>
            <a:off x="4249440" y="41400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673" name=""/>
          <p:cNvSpPr txBox="1"/>
          <p:nvPr/>
        </p:nvSpPr>
        <p:spPr>
          <a:xfrm>
            <a:off x="4086720" y="1128600"/>
            <a:ext cx="3451320" cy="346320"/>
          </a:xfrm>
          <a:prstGeom prst="rect">
            <a:avLst/>
          </a:prstGeom>
          <a:noFill/>
          <a:ln w="0">
            <a:noFill/>
          </a:ln>
        </p:spPr>
        <p:txBody>
          <a:bodyPr lIns="90000" rIns="90000" tIns="45000" bIns="45000" anchor="t">
            <a:noAutofit/>
          </a:bodyPr>
          <a:p>
            <a:r>
              <a:rPr b="0" lang="en-US" sz="1800" spc="-1" strike="noStrike">
                <a:latin typeface="Arial"/>
              </a:rPr>
              <a:t>Que son las normas de calidad?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fbfb"/>
        </a:solidFill>
      </p:bgPr>
    </p:bg>
    <p:spTree>
      <p:nvGrpSpPr>
        <p:cNvPr id="1" name=""/>
        <p:cNvGrpSpPr/>
        <p:nvPr/>
      </p:nvGrpSpPr>
      <p:grpSpPr>
        <a:xfrm>
          <a:off x="0" y="0"/>
          <a:ext cx="0" cy="0"/>
          <a:chOff x="0" y="0"/>
          <a:chExt cx="0" cy="0"/>
        </a:xfrm>
      </p:grpSpPr>
      <p:sp>
        <p:nvSpPr>
          <p:cNvPr id="674" name="PlaceHolder 1"/>
          <p:cNvSpPr>
            <a:spLocks noGrp="1"/>
          </p:cNvSpPr>
          <p:nvPr>
            <p:ph type="subTitle"/>
          </p:nvPr>
        </p:nvSpPr>
        <p:spPr>
          <a:xfrm>
            <a:off x="564120" y="2558160"/>
            <a:ext cx="4642920" cy="896760"/>
          </a:xfrm>
          <a:prstGeom prst="rect">
            <a:avLst/>
          </a:prstGeom>
          <a:noFill/>
          <a:ln w="0">
            <a:noFill/>
          </a:ln>
        </p:spPr>
        <p:txBody>
          <a:bodyPr tIns="91440" bIns="91440" anchor="t">
            <a:noAutofit/>
          </a:bodyPr>
          <a:p>
            <a:pPr algn="ctr">
              <a:lnSpc>
                <a:spcPct val="100000"/>
              </a:lnSpc>
              <a:buNone/>
              <a:tabLst>
                <a:tab algn="l" pos="0"/>
              </a:tabLst>
            </a:pPr>
            <a:r>
              <a:rPr b="0" lang="es-HN" sz="1600" spc="-1" strike="noStrike">
                <a:solidFill>
                  <a:srgbClr val="000000"/>
                </a:solidFill>
                <a:latin typeface="Arial"/>
                <a:ea typeface="Urbanist"/>
              </a:rPr>
              <a:t>La Organización Internacional para la Estandarización, ISO por sus siglas en inglés (International Organization for Standardization), es una federación mundial que agrupa a representantes de cada uno de los organismos nacionales de estandarización (como lo es el IRAM en la Argentina), y que tiene como objeto desarrollar estándares internacionales que faciliten el comercio internacional.</a:t>
            </a:r>
            <a:endParaRPr b="0" lang="en-US" sz="1600" spc="-1" strike="noStrike">
              <a:latin typeface="Arial"/>
            </a:endParaRPr>
          </a:p>
        </p:txBody>
      </p:sp>
      <p:grpSp>
        <p:nvGrpSpPr>
          <p:cNvPr id="675" name="Google Shape;705;p38"/>
          <p:cNvGrpSpPr/>
          <p:nvPr/>
        </p:nvGrpSpPr>
        <p:grpSpPr>
          <a:xfrm>
            <a:off x="3921480" y="813960"/>
            <a:ext cx="1185120" cy="1631160"/>
            <a:chOff x="3921480" y="813960"/>
            <a:chExt cx="1185120" cy="1631160"/>
          </a:xfrm>
        </p:grpSpPr>
        <p:sp>
          <p:nvSpPr>
            <p:cNvPr id="676" name="Google Shape;706;p38"/>
            <p:cNvSpPr/>
            <p:nvPr/>
          </p:nvSpPr>
          <p:spPr>
            <a:xfrm flipV="1" rot="9872400">
              <a:off x="4573800" y="1490040"/>
              <a:ext cx="418320" cy="915840"/>
            </a:xfrm>
            <a:custGeom>
              <a:avLst/>
              <a:gdLst/>
              <a:ahLst/>
              <a:rect l="l" t="t" r="r" b="b"/>
              <a:pathLst>
                <a:path w="10337" h="22623">
                  <a:moveTo>
                    <a:pt x="8524" y="1"/>
                  </a:moveTo>
                  <a:lnTo>
                    <a:pt x="1" y="21135"/>
                  </a:lnTo>
                  <a:lnTo>
                    <a:pt x="83" y="22369"/>
                  </a:lnTo>
                  <a:cubicBezTo>
                    <a:pt x="93" y="22517"/>
                    <a:pt x="248" y="22622"/>
                    <a:pt x="393" y="22622"/>
                  </a:cubicBezTo>
                  <a:cubicBezTo>
                    <a:pt x="453" y="22622"/>
                    <a:pt x="511" y="22604"/>
                    <a:pt x="557" y="22565"/>
                  </a:cubicBezTo>
                  <a:lnTo>
                    <a:pt x="1485" y="21747"/>
                  </a:lnTo>
                  <a:lnTo>
                    <a:pt x="10337" y="750"/>
                  </a:lnTo>
                  <a:lnTo>
                    <a:pt x="8524" y="1"/>
                  </a:lnTo>
                  <a:close/>
                </a:path>
              </a:pathLst>
            </a:custGeom>
            <a:solidFill>
              <a:schemeClr val="dk1"/>
            </a:solidFill>
            <a:ln w="0">
              <a:noFill/>
            </a:ln>
          </p:spPr>
          <p:style>
            <a:lnRef idx="0"/>
            <a:fillRef idx="0"/>
            <a:effectRef idx="0"/>
            <a:fontRef idx="minor"/>
          </p:style>
        </p:sp>
        <p:sp>
          <p:nvSpPr>
            <p:cNvPr id="677" name="Google Shape;707;p38"/>
            <p:cNvSpPr/>
            <p:nvPr/>
          </p:nvSpPr>
          <p:spPr>
            <a:xfrm flipV="1" rot="9872400">
              <a:off x="4019040" y="869400"/>
              <a:ext cx="530640" cy="804600"/>
            </a:xfrm>
            <a:custGeom>
              <a:avLst/>
              <a:gdLst/>
              <a:ahLst/>
              <a:rect l="l" t="t" r="r" b="b"/>
              <a:pathLst>
                <a:path w="13107" h="19875">
                  <a:moveTo>
                    <a:pt x="9783" y="0"/>
                  </a:moveTo>
                  <a:cubicBezTo>
                    <a:pt x="8588" y="0"/>
                    <a:pt x="7463" y="748"/>
                    <a:pt x="7049" y="1952"/>
                  </a:cubicBezTo>
                  <a:lnTo>
                    <a:pt x="2550" y="15054"/>
                  </a:lnTo>
                  <a:cubicBezTo>
                    <a:pt x="2455" y="15018"/>
                    <a:pt x="2355" y="15000"/>
                    <a:pt x="2257" y="15000"/>
                  </a:cubicBezTo>
                  <a:cubicBezTo>
                    <a:pt x="2017" y="15000"/>
                    <a:pt x="1782" y="15107"/>
                    <a:pt x="1623" y="15302"/>
                  </a:cubicBezTo>
                  <a:cubicBezTo>
                    <a:pt x="1401" y="15576"/>
                    <a:pt x="1380" y="15963"/>
                    <a:pt x="1571" y="16260"/>
                  </a:cubicBezTo>
                  <a:lnTo>
                    <a:pt x="1244" y="16125"/>
                  </a:lnTo>
                  <a:cubicBezTo>
                    <a:pt x="1141" y="16082"/>
                    <a:pt x="1035" y="16062"/>
                    <a:pt x="931" y="16062"/>
                  </a:cubicBezTo>
                  <a:cubicBezTo>
                    <a:pt x="609" y="16062"/>
                    <a:pt x="304" y="16253"/>
                    <a:pt x="174" y="16569"/>
                  </a:cubicBezTo>
                  <a:cubicBezTo>
                    <a:pt x="1" y="16988"/>
                    <a:pt x="199" y="17466"/>
                    <a:pt x="618" y="17639"/>
                  </a:cubicBezTo>
                  <a:lnTo>
                    <a:pt x="5882" y="19811"/>
                  </a:lnTo>
                  <a:cubicBezTo>
                    <a:pt x="5986" y="19854"/>
                    <a:pt x="6092" y="19875"/>
                    <a:pt x="6198" y="19875"/>
                  </a:cubicBezTo>
                  <a:cubicBezTo>
                    <a:pt x="6520" y="19875"/>
                    <a:pt x="6825" y="19683"/>
                    <a:pt x="6956" y="19367"/>
                  </a:cubicBezTo>
                  <a:cubicBezTo>
                    <a:pt x="7129" y="18947"/>
                    <a:pt x="6928" y="18467"/>
                    <a:pt x="6507" y="18295"/>
                  </a:cubicBezTo>
                  <a:lnTo>
                    <a:pt x="6181" y="18161"/>
                  </a:lnTo>
                  <a:cubicBezTo>
                    <a:pt x="6526" y="18086"/>
                    <a:pt x="6784" y="17796"/>
                    <a:pt x="6819" y="17445"/>
                  </a:cubicBezTo>
                  <a:cubicBezTo>
                    <a:pt x="6855" y="17093"/>
                    <a:pt x="6659" y="16759"/>
                    <a:pt x="6337" y="16616"/>
                  </a:cubicBezTo>
                  <a:lnTo>
                    <a:pt x="12381" y="4151"/>
                  </a:lnTo>
                  <a:cubicBezTo>
                    <a:pt x="13107" y="2653"/>
                    <a:pt x="12421" y="854"/>
                    <a:pt x="10883" y="219"/>
                  </a:cubicBezTo>
                  <a:cubicBezTo>
                    <a:pt x="10522" y="70"/>
                    <a:pt x="10149" y="0"/>
                    <a:pt x="9783" y="0"/>
                  </a:cubicBezTo>
                  <a:close/>
                </a:path>
              </a:pathLst>
            </a:custGeom>
            <a:solidFill>
              <a:schemeClr val="accent3"/>
            </a:solidFill>
            <a:ln w="0">
              <a:noFill/>
            </a:ln>
          </p:spPr>
          <p:style>
            <a:lnRef idx="0"/>
            <a:fillRef idx="0"/>
            <a:effectRef idx="0"/>
            <a:fontRef idx="minor"/>
          </p:style>
        </p:sp>
        <p:sp>
          <p:nvSpPr>
            <p:cNvPr id="678" name="Google Shape;708;p38"/>
            <p:cNvSpPr/>
            <p:nvPr/>
          </p:nvSpPr>
          <p:spPr>
            <a:xfrm flipV="1" rot="9872400">
              <a:off x="4351680" y="1452960"/>
              <a:ext cx="151560" cy="60120"/>
            </a:xfrm>
            <a:custGeom>
              <a:avLst/>
              <a:gdLst/>
              <a:ahLst/>
              <a:rect l="l" t="t" r="r" b="b"/>
              <a:pathLst>
                <a:path fill="none" w="3754" h="1493">
                  <a:moveTo>
                    <a:pt x="0" y="0"/>
                  </a:moveTo>
                  <a:cubicBezTo>
                    <a:pt x="1294" y="383"/>
                    <a:pt x="2550" y="883"/>
                    <a:pt x="3754" y="1492"/>
                  </a:cubicBezTo>
                </a:path>
              </a:pathLst>
            </a:custGeom>
            <a:noFill/>
            <a:ln cap="rnd" w="6925">
              <a:solidFill>
                <a:srgbClr val="270504"/>
              </a:solidFill>
              <a:round/>
            </a:ln>
          </p:spPr>
          <p:style>
            <a:lnRef idx="0"/>
            <a:fillRef idx="0"/>
            <a:effectRef idx="0"/>
            <a:fontRef idx="minor"/>
          </p:style>
        </p:sp>
        <p:sp>
          <p:nvSpPr>
            <p:cNvPr id="679" name="Google Shape;709;p38"/>
            <p:cNvSpPr/>
            <p:nvPr/>
          </p:nvSpPr>
          <p:spPr>
            <a:xfrm flipV="1" rot="9872400">
              <a:off x="4366800" y="1486080"/>
              <a:ext cx="198000" cy="80640"/>
            </a:xfrm>
            <a:custGeom>
              <a:avLst/>
              <a:gdLst/>
              <a:ahLst/>
              <a:rect l="l" t="t" r="r" b="b"/>
              <a:pathLst>
                <a:path fill="none" w="4899" h="2003">
                  <a:moveTo>
                    <a:pt x="0" y="1"/>
                  </a:moveTo>
                  <a:lnTo>
                    <a:pt x="4899" y="2003"/>
                  </a:lnTo>
                </a:path>
              </a:pathLst>
            </a:custGeom>
            <a:noFill/>
            <a:ln cap="rnd" w="6925">
              <a:solidFill>
                <a:srgbClr val="270504"/>
              </a:solidFill>
              <a:round/>
            </a:ln>
          </p:spPr>
          <p:style>
            <a:lnRef idx="0"/>
            <a:fillRef idx="0"/>
            <a:effectRef idx="0"/>
            <a:fontRef idx="minor"/>
          </p:style>
        </p:sp>
        <p:sp>
          <p:nvSpPr>
            <p:cNvPr id="680" name="Google Shape;710;p38"/>
            <p:cNvSpPr/>
            <p:nvPr/>
          </p:nvSpPr>
          <p:spPr>
            <a:xfrm flipV="1" rot="9872400">
              <a:off x="4199400" y="966960"/>
              <a:ext cx="186480" cy="517320"/>
            </a:xfrm>
            <a:custGeom>
              <a:avLst/>
              <a:gdLst/>
              <a:ahLst/>
              <a:rect l="l" t="t" r="r" b="b"/>
              <a:pathLst>
                <a:path fill="none" w="4613" h="12778">
                  <a:moveTo>
                    <a:pt x="1" y="12778"/>
                  </a:moveTo>
                  <a:cubicBezTo>
                    <a:pt x="1538" y="8519"/>
                    <a:pt x="3076" y="4260"/>
                    <a:pt x="4613" y="0"/>
                  </a:cubicBezTo>
                </a:path>
              </a:pathLst>
            </a:custGeom>
            <a:noFill/>
            <a:ln cap="rnd" w="6925">
              <a:solidFill>
                <a:srgbClr val="270504"/>
              </a:solidFill>
              <a:round/>
            </a:ln>
          </p:spPr>
          <p:style>
            <a:lnRef idx="0"/>
            <a:fillRef idx="0"/>
            <a:effectRef idx="0"/>
            <a:fontRef idx="minor"/>
          </p:style>
        </p:sp>
        <p:sp>
          <p:nvSpPr>
            <p:cNvPr id="681" name="Google Shape;711;p38"/>
            <p:cNvSpPr/>
            <p:nvPr/>
          </p:nvSpPr>
          <p:spPr>
            <a:xfrm flipV="1" rot="9872400">
              <a:off x="4124880" y="1034640"/>
              <a:ext cx="208440" cy="502560"/>
            </a:xfrm>
            <a:custGeom>
              <a:avLst/>
              <a:gdLst/>
              <a:ahLst/>
              <a:rect l="l" t="t" r="r" b="b"/>
              <a:pathLst>
                <a:path fill="none" w="5154" h="12419">
                  <a:moveTo>
                    <a:pt x="0" y="12419"/>
                  </a:moveTo>
                  <a:lnTo>
                    <a:pt x="5153" y="1"/>
                  </a:lnTo>
                </a:path>
              </a:pathLst>
            </a:custGeom>
            <a:noFill/>
            <a:ln cap="rnd" w="6925">
              <a:solidFill>
                <a:srgbClr val="270504"/>
              </a:solidFill>
              <a:round/>
            </a:ln>
          </p:spPr>
          <p:style>
            <a:lnRef idx="0"/>
            <a:fillRef idx="0"/>
            <a:effectRef idx="0"/>
            <a:fontRef idx="minor"/>
          </p:style>
        </p:sp>
      </p:grpSp>
      <p:sp>
        <p:nvSpPr>
          <p:cNvPr id="682" name="Google Shape;712;p38"/>
          <p:cNvSpPr/>
          <p:nvPr/>
        </p:nvSpPr>
        <p:spPr>
          <a:xfrm rot="10800000">
            <a:off x="1020600" y="2527920"/>
            <a:ext cx="3663720" cy="360"/>
          </a:xfrm>
          <a:custGeom>
            <a:avLst/>
            <a:gdLst/>
            <a:ahLst/>
            <a:rect l="l" t="t" r="r" b="b"/>
            <a:pathLst>
              <a:path w="21600" h="21600">
                <a:moveTo>
                  <a:pt x="0" y="0"/>
                </a:moveTo>
                <a:lnTo>
                  <a:pt x="21600" y="21600"/>
                </a:lnTo>
              </a:path>
            </a:pathLst>
          </a:custGeom>
          <a:noFill/>
          <a:ln w="9525">
            <a:solidFill>
              <a:srgbClr val="f2aa31"/>
            </a:solidFill>
            <a:round/>
          </a:ln>
        </p:spPr>
        <p:style>
          <a:lnRef idx="0"/>
          <a:fillRef idx="0"/>
          <a:effectRef idx="0"/>
          <a:fontRef idx="minor"/>
        </p:style>
      </p:sp>
      <p:sp>
        <p:nvSpPr>
          <p:cNvPr id="683" name="Google Shape;713;p38"/>
          <p:cNvSpPr/>
          <p:nvPr/>
        </p:nvSpPr>
        <p:spPr>
          <a:xfrm rot="2774400">
            <a:off x="17132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684" name="Google Shape;714;p38"/>
          <p:cNvSpPr/>
          <p:nvPr/>
        </p:nvSpPr>
        <p:spPr>
          <a:xfrm>
            <a:off x="1970280" y="4989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685" name="Google Shape;715;p38"/>
          <p:cNvSpPr/>
          <p:nvPr/>
        </p:nvSpPr>
        <p:spPr>
          <a:xfrm rot="18288000">
            <a:off x="8356320" y="4291200"/>
            <a:ext cx="18396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686" name="Google Shape;716;p38"/>
          <p:cNvSpPr/>
          <p:nvPr/>
        </p:nvSpPr>
        <p:spPr>
          <a:xfrm rot="2774400">
            <a:off x="4595760" y="6174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687" name="Google Shape;717;p38"/>
          <p:cNvSpPr/>
          <p:nvPr/>
        </p:nvSpPr>
        <p:spPr>
          <a:xfrm>
            <a:off x="2779560" y="-245160"/>
            <a:ext cx="993600" cy="993600"/>
          </a:xfrm>
          <a:prstGeom prst="ellipse">
            <a:avLst/>
          </a:prstGeom>
          <a:solidFill>
            <a:srgbClr val="3c5bbf">
              <a:alpha val="13000"/>
            </a:srgbClr>
          </a:solidFill>
          <a:ln w="0">
            <a:noFill/>
          </a:ln>
        </p:spPr>
        <p:style>
          <a:lnRef idx="0"/>
          <a:fillRef idx="0"/>
          <a:effectRef idx="0"/>
          <a:fontRef idx="minor"/>
        </p:style>
      </p:sp>
      <p:grpSp>
        <p:nvGrpSpPr>
          <p:cNvPr id="688" name="Google Shape;718;p38"/>
          <p:cNvGrpSpPr/>
          <p:nvPr/>
        </p:nvGrpSpPr>
        <p:grpSpPr>
          <a:xfrm>
            <a:off x="5037480" y="662040"/>
            <a:ext cx="4115520" cy="4515480"/>
            <a:chOff x="5037480" y="662040"/>
            <a:chExt cx="4115520" cy="4515480"/>
          </a:xfrm>
        </p:grpSpPr>
        <p:sp>
          <p:nvSpPr>
            <p:cNvPr id="689" name="Google Shape;719;p38"/>
            <p:cNvSpPr/>
            <p:nvPr/>
          </p:nvSpPr>
          <p:spPr>
            <a:xfrm>
              <a:off x="6637320" y="2063160"/>
              <a:ext cx="267840" cy="223200"/>
            </a:xfrm>
            <a:custGeom>
              <a:avLst/>
              <a:gdLst/>
              <a:ahLst/>
              <a:rect l="l" t="t" r="r" b="b"/>
              <a:pathLst>
                <a:path fill="none" w="3162" h="2636">
                  <a:moveTo>
                    <a:pt x="3162" y="1"/>
                  </a:moveTo>
                  <a:cubicBezTo>
                    <a:pt x="1825" y="435"/>
                    <a:pt x="670" y="1400"/>
                    <a:pt x="1" y="2635"/>
                  </a:cubicBezTo>
                </a:path>
              </a:pathLst>
            </a:custGeom>
            <a:noFill/>
            <a:ln cap="rnd" w="5150">
              <a:solidFill>
                <a:srgbClr val="ffffff"/>
              </a:solidFill>
              <a:round/>
            </a:ln>
          </p:spPr>
          <p:style>
            <a:lnRef idx="0"/>
            <a:fillRef idx="0"/>
            <a:effectRef idx="0"/>
            <a:fontRef idx="minor"/>
          </p:style>
        </p:sp>
        <p:sp>
          <p:nvSpPr>
            <p:cNvPr id="690" name="Google Shape;720;p38"/>
            <p:cNvSpPr/>
            <p:nvPr/>
          </p:nvSpPr>
          <p:spPr>
            <a:xfrm>
              <a:off x="5731920" y="3744360"/>
              <a:ext cx="475920" cy="798480"/>
            </a:xfrm>
            <a:custGeom>
              <a:avLst/>
              <a:gdLst/>
              <a:ahLst/>
              <a:rect l="l" t="t" r="r" b="b"/>
              <a:pathLst>
                <a:path w="5616" h="9420">
                  <a:moveTo>
                    <a:pt x="3564" y="1"/>
                  </a:moveTo>
                  <a:lnTo>
                    <a:pt x="1" y="2823"/>
                  </a:lnTo>
                  <a:cubicBezTo>
                    <a:pt x="933" y="4410"/>
                    <a:pt x="1864" y="5997"/>
                    <a:pt x="2796" y="7583"/>
                  </a:cubicBezTo>
                  <a:cubicBezTo>
                    <a:pt x="2724" y="7546"/>
                    <a:pt x="2636" y="7529"/>
                    <a:pt x="2542" y="7529"/>
                  </a:cubicBezTo>
                  <a:cubicBezTo>
                    <a:pt x="2219" y="7529"/>
                    <a:pt x="1826" y="7733"/>
                    <a:pt x="1751" y="8006"/>
                  </a:cubicBezTo>
                  <a:cubicBezTo>
                    <a:pt x="2266" y="8402"/>
                    <a:pt x="2841" y="8794"/>
                    <a:pt x="3355" y="9191"/>
                  </a:cubicBezTo>
                  <a:cubicBezTo>
                    <a:pt x="3558" y="9347"/>
                    <a:pt x="3815" y="9419"/>
                    <a:pt x="4077" y="9419"/>
                  </a:cubicBezTo>
                  <a:cubicBezTo>
                    <a:pt x="4427" y="9419"/>
                    <a:pt x="4786" y="9291"/>
                    <a:pt x="5041" y="9062"/>
                  </a:cubicBezTo>
                  <a:cubicBezTo>
                    <a:pt x="5245" y="6668"/>
                    <a:pt x="5413" y="4382"/>
                    <a:pt x="5616" y="1989"/>
                  </a:cubicBezTo>
                  <a:cubicBezTo>
                    <a:pt x="4921" y="1339"/>
                    <a:pt x="4259" y="650"/>
                    <a:pt x="3564" y="1"/>
                  </a:cubicBezTo>
                  <a:close/>
                </a:path>
              </a:pathLst>
            </a:custGeom>
            <a:solidFill>
              <a:srgbClr val="e6987d"/>
            </a:solidFill>
            <a:ln w="0">
              <a:noFill/>
            </a:ln>
          </p:spPr>
          <p:style>
            <a:lnRef idx="0"/>
            <a:fillRef idx="0"/>
            <a:effectRef idx="0"/>
            <a:fontRef idx="minor"/>
          </p:style>
        </p:sp>
        <p:sp>
          <p:nvSpPr>
            <p:cNvPr id="691" name="Google Shape;721;p38"/>
            <p:cNvSpPr/>
            <p:nvPr/>
          </p:nvSpPr>
          <p:spPr>
            <a:xfrm>
              <a:off x="5971320" y="4387320"/>
              <a:ext cx="36720" cy="49680"/>
            </a:xfrm>
            <a:custGeom>
              <a:avLst/>
              <a:gdLst/>
              <a:ahLst/>
              <a:rect l="l" t="t" r="r" b="b"/>
              <a:pathLst>
                <a:path fill="none" w="439" h="589">
                  <a:moveTo>
                    <a:pt x="0" y="0"/>
                  </a:moveTo>
                  <a:lnTo>
                    <a:pt x="438" y="588"/>
                  </a:lnTo>
                </a:path>
              </a:pathLst>
            </a:custGeom>
            <a:noFill/>
            <a:ln cap="rnd" w="6575">
              <a:solidFill>
                <a:srgbClr val="260d0c"/>
              </a:solidFill>
              <a:round/>
            </a:ln>
          </p:spPr>
          <p:style>
            <a:lnRef idx="0"/>
            <a:fillRef idx="0"/>
            <a:effectRef idx="0"/>
            <a:fontRef idx="minor"/>
          </p:style>
        </p:sp>
        <p:sp>
          <p:nvSpPr>
            <p:cNvPr id="692" name="Google Shape;722;p38"/>
            <p:cNvSpPr/>
            <p:nvPr/>
          </p:nvSpPr>
          <p:spPr>
            <a:xfrm>
              <a:off x="6029280" y="4159440"/>
              <a:ext cx="1840320" cy="1006200"/>
            </a:xfrm>
            <a:custGeom>
              <a:avLst/>
              <a:gdLst/>
              <a:ahLst/>
              <a:rect l="l" t="t" r="r" b="b"/>
              <a:pathLst>
                <a:path w="21700" h="11867">
                  <a:moveTo>
                    <a:pt x="20997" y="1"/>
                  </a:moveTo>
                  <a:cubicBezTo>
                    <a:pt x="17208" y="422"/>
                    <a:pt x="13401" y="632"/>
                    <a:pt x="9593" y="632"/>
                  </a:cubicBezTo>
                  <a:cubicBezTo>
                    <a:pt x="6755" y="632"/>
                    <a:pt x="3916" y="515"/>
                    <a:pt x="1084" y="281"/>
                  </a:cubicBezTo>
                  <a:cubicBezTo>
                    <a:pt x="355" y="4069"/>
                    <a:pt x="0" y="7920"/>
                    <a:pt x="26" y="11776"/>
                  </a:cubicBezTo>
                  <a:lnTo>
                    <a:pt x="21699" y="11866"/>
                  </a:lnTo>
                  <a:cubicBezTo>
                    <a:pt x="21462" y="7899"/>
                    <a:pt x="21235" y="3968"/>
                    <a:pt x="20997" y="1"/>
                  </a:cubicBezTo>
                  <a:close/>
                </a:path>
              </a:pathLst>
            </a:custGeom>
            <a:solidFill>
              <a:schemeClr val="dk2"/>
            </a:solidFill>
            <a:ln w="0">
              <a:noFill/>
            </a:ln>
          </p:spPr>
          <p:style>
            <a:lnRef idx="0"/>
            <a:fillRef idx="0"/>
            <a:effectRef idx="0"/>
            <a:fontRef idx="minor"/>
          </p:style>
        </p:sp>
        <p:sp>
          <p:nvSpPr>
            <p:cNvPr id="693" name="Google Shape;723;p38"/>
            <p:cNvSpPr/>
            <p:nvPr/>
          </p:nvSpPr>
          <p:spPr>
            <a:xfrm>
              <a:off x="6762960" y="4306680"/>
              <a:ext cx="152280" cy="279720"/>
            </a:xfrm>
            <a:custGeom>
              <a:avLst/>
              <a:gdLst/>
              <a:ahLst/>
              <a:rect l="l" t="t" r="r" b="b"/>
              <a:pathLst>
                <a:path fill="none" w="1800" h="3303">
                  <a:moveTo>
                    <a:pt x="0" y="268"/>
                  </a:moveTo>
                  <a:cubicBezTo>
                    <a:pt x="12" y="1276"/>
                    <a:pt x="22" y="2283"/>
                    <a:pt x="33" y="3290"/>
                  </a:cubicBezTo>
                  <a:cubicBezTo>
                    <a:pt x="537" y="3140"/>
                    <a:pt x="1074" y="3145"/>
                    <a:pt x="1574" y="3302"/>
                  </a:cubicBezTo>
                  <a:lnTo>
                    <a:pt x="1799" y="1"/>
                  </a:lnTo>
                </a:path>
              </a:pathLst>
            </a:custGeom>
            <a:noFill/>
            <a:ln cap="rnd" w="6575">
              <a:solidFill>
                <a:srgbClr val="000000"/>
              </a:solidFill>
              <a:round/>
            </a:ln>
          </p:spPr>
          <p:style>
            <a:lnRef idx="0"/>
            <a:fillRef idx="0"/>
            <a:effectRef idx="0"/>
            <a:fontRef idx="minor"/>
          </p:style>
        </p:sp>
        <p:sp>
          <p:nvSpPr>
            <p:cNvPr id="694" name="Google Shape;724;p38"/>
            <p:cNvSpPr/>
            <p:nvPr/>
          </p:nvSpPr>
          <p:spPr>
            <a:xfrm>
              <a:off x="6856200" y="4905360"/>
              <a:ext cx="58320" cy="272160"/>
            </a:xfrm>
            <a:custGeom>
              <a:avLst/>
              <a:gdLst/>
              <a:ahLst/>
              <a:rect l="l" t="t" r="r" b="b"/>
              <a:pathLst>
                <a:path fill="none" w="692" h="3214">
                  <a:moveTo>
                    <a:pt x="1" y="1"/>
                  </a:moveTo>
                  <a:cubicBezTo>
                    <a:pt x="231" y="1072"/>
                    <a:pt x="462" y="2142"/>
                    <a:pt x="691" y="3214"/>
                  </a:cubicBezTo>
                </a:path>
              </a:pathLst>
            </a:custGeom>
            <a:noFill/>
            <a:ln cap="rnd" w="6575">
              <a:solidFill>
                <a:srgbClr val="000000"/>
              </a:solidFill>
              <a:round/>
            </a:ln>
          </p:spPr>
          <p:style>
            <a:lnRef idx="0"/>
            <a:fillRef idx="0"/>
            <a:effectRef idx="0"/>
            <a:fontRef idx="minor"/>
          </p:style>
        </p:sp>
        <p:sp>
          <p:nvSpPr>
            <p:cNvPr id="695" name="Google Shape;725;p38"/>
            <p:cNvSpPr/>
            <p:nvPr/>
          </p:nvSpPr>
          <p:spPr>
            <a:xfrm>
              <a:off x="7564320" y="4295520"/>
              <a:ext cx="261720" cy="381960"/>
            </a:xfrm>
            <a:custGeom>
              <a:avLst/>
              <a:gdLst/>
              <a:ahLst/>
              <a:rect l="l" t="t" r="r" b="b"/>
              <a:pathLst>
                <a:path fill="none" w="3088" h="4507">
                  <a:moveTo>
                    <a:pt x="1" y="0"/>
                  </a:moveTo>
                  <a:cubicBezTo>
                    <a:pt x="296" y="1859"/>
                    <a:pt x="1462" y="3560"/>
                    <a:pt x="3088" y="4507"/>
                  </a:cubicBezTo>
                </a:path>
              </a:pathLst>
            </a:custGeom>
            <a:noFill/>
            <a:ln cap="rnd" w="6575">
              <a:solidFill>
                <a:srgbClr val="000000"/>
              </a:solidFill>
              <a:round/>
            </a:ln>
          </p:spPr>
          <p:style>
            <a:lnRef idx="0"/>
            <a:fillRef idx="0"/>
            <a:effectRef idx="0"/>
            <a:fontRef idx="minor"/>
          </p:style>
        </p:sp>
        <p:sp>
          <p:nvSpPr>
            <p:cNvPr id="696" name="Google Shape;726;p38"/>
            <p:cNvSpPr/>
            <p:nvPr/>
          </p:nvSpPr>
          <p:spPr>
            <a:xfrm>
              <a:off x="6080040" y="4332600"/>
              <a:ext cx="190080" cy="369000"/>
            </a:xfrm>
            <a:custGeom>
              <a:avLst/>
              <a:gdLst/>
              <a:ahLst/>
              <a:rect l="l" t="t" r="r" b="b"/>
              <a:pathLst>
                <a:path fill="none" w="2244" h="4353">
                  <a:moveTo>
                    <a:pt x="2243" y="1"/>
                  </a:moveTo>
                  <a:lnTo>
                    <a:pt x="0" y="4353"/>
                  </a:lnTo>
                </a:path>
              </a:pathLst>
            </a:custGeom>
            <a:noFill/>
            <a:ln cap="rnd" w="6575">
              <a:solidFill>
                <a:srgbClr val="000000"/>
              </a:solidFill>
              <a:round/>
            </a:ln>
          </p:spPr>
          <p:style>
            <a:lnRef idx="0"/>
            <a:fillRef idx="0"/>
            <a:effectRef idx="0"/>
            <a:fontRef idx="minor"/>
          </p:style>
        </p:sp>
        <p:sp>
          <p:nvSpPr>
            <p:cNvPr id="697" name="Google Shape;727;p38"/>
            <p:cNvSpPr/>
            <p:nvPr/>
          </p:nvSpPr>
          <p:spPr>
            <a:xfrm>
              <a:off x="7787880" y="4666680"/>
              <a:ext cx="4320" cy="446760"/>
            </a:xfrm>
            <a:custGeom>
              <a:avLst/>
              <a:gdLst/>
              <a:ahLst/>
              <a:rect l="l" t="t" r="r" b="b"/>
              <a:pathLst>
                <a:path fill="none" w="54" h="5273">
                  <a:moveTo>
                    <a:pt x="1" y="1"/>
                  </a:moveTo>
                  <a:cubicBezTo>
                    <a:pt x="18" y="1758"/>
                    <a:pt x="36" y="3515"/>
                    <a:pt x="54" y="5273"/>
                  </a:cubicBezTo>
                </a:path>
              </a:pathLst>
            </a:custGeom>
            <a:noFill/>
            <a:ln cap="rnd" w="6575">
              <a:solidFill>
                <a:srgbClr val="000000"/>
              </a:solidFill>
              <a:round/>
            </a:ln>
          </p:spPr>
          <p:style>
            <a:lnRef idx="0"/>
            <a:fillRef idx="0"/>
            <a:effectRef idx="0"/>
            <a:fontRef idx="minor"/>
          </p:style>
        </p:sp>
        <p:sp>
          <p:nvSpPr>
            <p:cNvPr id="698" name="Google Shape;728;p38"/>
            <p:cNvSpPr/>
            <p:nvPr/>
          </p:nvSpPr>
          <p:spPr>
            <a:xfrm>
              <a:off x="5037480" y="1913400"/>
              <a:ext cx="3895560" cy="2426760"/>
            </a:xfrm>
            <a:custGeom>
              <a:avLst/>
              <a:gdLst/>
              <a:ahLst/>
              <a:rect l="l" t="t" r="r" b="b"/>
              <a:pathLst>
                <a:path w="45932" h="28617">
                  <a:moveTo>
                    <a:pt x="25384" y="0"/>
                  </a:moveTo>
                  <a:cubicBezTo>
                    <a:pt x="25017" y="639"/>
                    <a:pt x="24329" y="1082"/>
                    <a:pt x="23594" y="1150"/>
                  </a:cubicBezTo>
                  <a:cubicBezTo>
                    <a:pt x="23522" y="1157"/>
                    <a:pt x="23451" y="1161"/>
                    <a:pt x="23380" y="1161"/>
                  </a:cubicBezTo>
                  <a:cubicBezTo>
                    <a:pt x="22732" y="1161"/>
                    <a:pt x="22145" y="870"/>
                    <a:pt x="21711" y="366"/>
                  </a:cubicBezTo>
                  <a:cubicBezTo>
                    <a:pt x="21226" y="513"/>
                    <a:pt x="20740" y="663"/>
                    <a:pt x="20255" y="810"/>
                  </a:cubicBezTo>
                  <a:cubicBezTo>
                    <a:pt x="18010" y="1493"/>
                    <a:pt x="15769" y="2177"/>
                    <a:pt x="13527" y="2863"/>
                  </a:cubicBezTo>
                  <a:cubicBezTo>
                    <a:pt x="11868" y="3367"/>
                    <a:pt x="10193" y="4078"/>
                    <a:pt x="8691" y="4943"/>
                  </a:cubicBezTo>
                  <a:cubicBezTo>
                    <a:pt x="7027" y="5907"/>
                    <a:pt x="5387" y="6784"/>
                    <a:pt x="3843" y="7930"/>
                  </a:cubicBezTo>
                  <a:cubicBezTo>
                    <a:pt x="2258" y="9112"/>
                    <a:pt x="916" y="10779"/>
                    <a:pt x="458" y="12702"/>
                  </a:cubicBezTo>
                  <a:cubicBezTo>
                    <a:pt x="1" y="14627"/>
                    <a:pt x="337" y="16729"/>
                    <a:pt x="1370" y="18415"/>
                  </a:cubicBezTo>
                  <a:cubicBezTo>
                    <a:pt x="2174" y="19721"/>
                    <a:pt x="3349" y="20751"/>
                    <a:pt x="4510" y="21759"/>
                  </a:cubicBezTo>
                  <a:cubicBezTo>
                    <a:pt x="4998" y="22184"/>
                    <a:pt x="5488" y="22609"/>
                    <a:pt x="5977" y="23035"/>
                  </a:cubicBezTo>
                  <a:cubicBezTo>
                    <a:pt x="6694" y="23659"/>
                    <a:pt x="7413" y="24284"/>
                    <a:pt x="8133" y="24908"/>
                  </a:cubicBezTo>
                  <a:cubicBezTo>
                    <a:pt x="8952" y="24291"/>
                    <a:pt x="9828" y="23688"/>
                    <a:pt x="10648" y="23071"/>
                  </a:cubicBezTo>
                  <a:lnTo>
                    <a:pt x="10648" y="23071"/>
                  </a:lnTo>
                  <a:cubicBezTo>
                    <a:pt x="10458" y="23704"/>
                    <a:pt x="10555" y="24399"/>
                    <a:pt x="10849" y="24992"/>
                  </a:cubicBezTo>
                  <a:cubicBezTo>
                    <a:pt x="11146" y="25590"/>
                    <a:pt x="11658" y="26055"/>
                    <a:pt x="12283" y="26293"/>
                  </a:cubicBezTo>
                  <a:cubicBezTo>
                    <a:pt x="12227" y="27065"/>
                    <a:pt x="12106" y="27848"/>
                    <a:pt x="12049" y="28616"/>
                  </a:cubicBezTo>
                  <a:lnTo>
                    <a:pt x="33122" y="28436"/>
                  </a:lnTo>
                  <a:cubicBezTo>
                    <a:pt x="33167" y="27633"/>
                    <a:pt x="33253" y="26840"/>
                    <a:pt x="33297" y="26037"/>
                  </a:cubicBezTo>
                  <a:cubicBezTo>
                    <a:pt x="34474" y="25468"/>
                    <a:pt x="35251" y="24274"/>
                    <a:pt x="35367" y="22971"/>
                  </a:cubicBezTo>
                  <a:cubicBezTo>
                    <a:pt x="35556" y="20871"/>
                    <a:pt x="35704" y="18838"/>
                    <a:pt x="35893" y="16737"/>
                  </a:cubicBezTo>
                  <a:cubicBezTo>
                    <a:pt x="36863" y="17210"/>
                    <a:pt x="37842" y="17685"/>
                    <a:pt x="38878" y="17982"/>
                  </a:cubicBezTo>
                  <a:cubicBezTo>
                    <a:pt x="39509" y="18160"/>
                    <a:pt x="40168" y="18271"/>
                    <a:pt x="40823" y="18271"/>
                  </a:cubicBezTo>
                  <a:cubicBezTo>
                    <a:pt x="41246" y="18271"/>
                    <a:pt x="41667" y="18225"/>
                    <a:pt x="42078" y="18120"/>
                  </a:cubicBezTo>
                  <a:cubicBezTo>
                    <a:pt x="43976" y="17636"/>
                    <a:pt x="45437" y="15868"/>
                    <a:pt x="45685" y="13926"/>
                  </a:cubicBezTo>
                  <a:cubicBezTo>
                    <a:pt x="45931" y="11981"/>
                    <a:pt x="44989" y="9968"/>
                    <a:pt x="43599" y="8589"/>
                  </a:cubicBezTo>
                  <a:cubicBezTo>
                    <a:pt x="42792" y="7793"/>
                    <a:pt x="41929" y="7056"/>
                    <a:pt x="41044" y="6342"/>
                  </a:cubicBezTo>
                  <a:cubicBezTo>
                    <a:pt x="40109" y="5586"/>
                    <a:pt x="39151" y="4858"/>
                    <a:pt x="38212" y="4125"/>
                  </a:cubicBezTo>
                  <a:cubicBezTo>
                    <a:pt x="37826" y="4555"/>
                    <a:pt x="37511" y="4966"/>
                    <a:pt x="37125" y="5399"/>
                  </a:cubicBezTo>
                  <a:cubicBezTo>
                    <a:pt x="36872" y="5258"/>
                    <a:pt x="36623" y="5108"/>
                    <a:pt x="36375" y="4954"/>
                  </a:cubicBezTo>
                  <a:cubicBezTo>
                    <a:pt x="35141" y="4208"/>
                    <a:pt x="33917" y="3397"/>
                    <a:pt x="32587" y="2867"/>
                  </a:cubicBezTo>
                  <a:cubicBezTo>
                    <a:pt x="30765" y="2142"/>
                    <a:pt x="28930" y="1413"/>
                    <a:pt x="27104" y="686"/>
                  </a:cubicBezTo>
                  <a:cubicBezTo>
                    <a:pt x="26529" y="457"/>
                    <a:pt x="25956" y="229"/>
                    <a:pt x="25384" y="0"/>
                  </a:cubicBezTo>
                  <a:close/>
                </a:path>
              </a:pathLst>
            </a:custGeom>
            <a:solidFill>
              <a:schemeClr val="accent3"/>
            </a:solidFill>
            <a:ln w="0">
              <a:noFill/>
            </a:ln>
          </p:spPr>
          <p:style>
            <a:lnRef idx="0"/>
            <a:fillRef idx="0"/>
            <a:effectRef idx="0"/>
            <a:fontRef idx="minor"/>
          </p:style>
        </p:sp>
        <p:sp>
          <p:nvSpPr>
            <p:cNvPr id="699" name="Google Shape;729;p38"/>
            <p:cNvSpPr/>
            <p:nvPr/>
          </p:nvSpPr>
          <p:spPr>
            <a:xfrm>
              <a:off x="7842960" y="2263320"/>
              <a:ext cx="675720" cy="807120"/>
            </a:xfrm>
            <a:custGeom>
              <a:avLst/>
              <a:gdLst/>
              <a:ahLst/>
              <a:rect l="l" t="t" r="r" b="b"/>
              <a:pathLst>
                <a:path w="7971" h="9522">
                  <a:moveTo>
                    <a:pt x="5139" y="1"/>
                  </a:moveTo>
                  <a:cubicBezTo>
                    <a:pt x="4753" y="431"/>
                    <a:pt x="4438" y="843"/>
                    <a:pt x="4052" y="1276"/>
                  </a:cubicBezTo>
                  <a:cubicBezTo>
                    <a:pt x="3799" y="1134"/>
                    <a:pt x="3550" y="986"/>
                    <a:pt x="3300" y="831"/>
                  </a:cubicBezTo>
                  <a:lnTo>
                    <a:pt x="1" y="6766"/>
                  </a:lnTo>
                  <a:lnTo>
                    <a:pt x="2592" y="9522"/>
                  </a:lnTo>
                  <a:cubicBezTo>
                    <a:pt x="4351" y="9131"/>
                    <a:pt x="5839" y="7944"/>
                    <a:pt x="6771" y="6402"/>
                  </a:cubicBezTo>
                  <a:cubicBezTo>
                    <a:pt x="7530" y="5146"/>
                    <a:pt x="7914" y="3686"/>
                    <a:pt x="7971" y="2218"/>
                  </a:cubicBezTo>
                  <a:cubicBezTo>
                    <a:pt x="7036" y="1463"/>
                    <a:pt x="6079" y="736"/>
                    <a:pt x="5139" y="1"/>
                  </a:cubicBezTo>
                  <a:close/>
                </a:path>
              </a:pathLst>
            </a:custGeom>
            <a:solidFill>
              <a:schemeClr val="lt1"/>
            </a:solidFill>
            <a:ln w="0">
              <a:noFill/>
            </a:ln>
          </p:spPr>
          <p:style>
            <a:lnRef idx="0"/>
            <a:fillRef idx="0"/>
            <a:effectRef idx="0"/>
            <a:fontRef idx="minor"/>
          </p:style>
        </p:sp>
        <p:sp>
          <p:nvSpPr>
            <p:cNvPr id="700" name="Google Shape;730;p38"/>
            <p:cNvSpPr/>
            <p:nvPr/>
          </p:nvSpPr>
          <p:spPr>
            <a:xfrm>
              <a:off x="5544720" y="3560040"/>
              <a:ext cx="447120" cy="465840"/>
            </a:xfrm>
            <a:custGeom>
              <a:avLst/>
              <a:gdLst/>
              <a:ahLst/>
              <a:rect l="l" t="t" r="r" b="b"/>
              <a:pathLst>
                <a:path w="5274" h="5498">
                  <a:moveTo>
                    <a:pt x="5274" y="1"/>
                  </a:moveTo>
                  <a:cubicBezTo>
                    <a:pt x="3513" y="1209"/>
                    <a:pt x="1756" y="2416"/>
                    <a:pt x="0" y="3624"/>
                  </a:cubicBezTo>
                  <a:cubicBezTo>
                    <a:pt x="718" y="4248"/>
                    <a:pt x="1436" y="4873"/>
                    <a:pt x="2156" y="5497"/>
                  </a:cubicBezTo>
                  <a:cubicBezTo>
                    <a:pt x="2975" y="4880"/>
                    <a:pt x="3851" y="4277"/>
                    <a:pt x="4671" y="3660"/>
                  </a:cubicBezTo>
                  <a:lnTo>
                    <a:pt x="5274" y="1"/>
                  </a:lnTo>
                  <a:close/>
                </a:path>
              </a:pathLst>
            </a:custGeom>
            <a:solidFill>
              <a:schemeClr val="lt1"/>
            </a:solidFill>
            <a:ln w="0">
              <a:noFill/>
            </a:ln>
          </p:spPr>
          <p:style>
            <a:lnRef idx="0"/>
            <a:fillRef idx="0"/>
            <a:effectRef idx="0"/>
            <a:fontRef idx="minor"/>
          </p:style>
        </p:sp>
        <p:sp>
          <p:nvSpPr>
            <p:cNvPr id="701" name="Google Shape;731;p38"/>
            <p:cNvSpPr/>
            <p:nvPr/>
          </p:nvSpPr>
          <p:spPr>
            <a:xfrm>
              <a:off x="6755760" y="1913760"/>
              <a:ext cx="580680" cy="266400"/>
            </a:xfrm>
            <a:custGeom>
              <a:avLst/>
              <a:gdLst/>
              <a:ahLst/>
              <a:rect l="l" t="t" r="r" b="b"/>
              <a:pathLst>
                <a:path w="6849" h="3147">
                  <a:moveTo>
                    <a:pt x="5130" y="0"/>
                  </a:moveTo>
                  <a:cubicBezTo>
                    <a:pt x="4763" y="638"/>
                    <a:pt x="4075" y="1082"/>
                    <a:pt x="3340" y="1149"/>
                  </a:cubicBezTo>
                  <a:cubicBezTo>
                    <a:pt x="3268" y="1156"/>
                    <a:pt x="3196" y="1160"/>
                    <a:pt x="3126" y="1160"/>
                  </a:cubicBezTo>
                  <a:cubicBezTo>
                    <a:pt x="2477" y="1160"/>
                    <a:pt x="1891" y="869"/>
                    <a:pt x="1457" y="365"/>
                  </a:cubicBezTo>
                  <a:cubicBezTo>
                    <a:pt x="972" y="512"/>
                    <a:pt x="486" y="662"/>
                    <a:pt x="1" y="809"/>
                  </a:cubicBezTo>
                  <a:cubicBezTo>
                    <a:pt x="546" y="2162"/>
                    <a:pt x="1962" y="3147"/>
                    <a:pt x="3426" y="3147"/>
                  </a:cubicBezTo>
                  <a:cubicBezTo>
                    <a:pt x="3482" y="3147"/>
                    <a:pt x="3538" y="3145"/>
                    <a:pt x="3593" y="3142"/>
                  </a:cubicBezTo>
                  <a:cubicBezTo>
                    <a:pt x="5036" y="3065"/>
                    <a:pt x="6356" y="2029"/>
                    <a:pt x="6848" y="685"/>
                  </a:cubicBezTo>
                  <a:cubicBezTo>
                    <a:pt x="6275" y="456"/>
                    <a:pt x="5702" y="229"/>
                    <a:pt x="5130" y="0"/>
                  </a:cubicBezTo>
                  <a:close/>
                </a:path>
              </a:pathLst>
            </a:custGeom>
            <a:solidFill>
              <a:schemeClr val="lt1"/>
            </a:solidFill>
            <a:ln w="0">
              <a:noFill/>
            </a:ln>
          </p:spPr>
          <p:style>
            <a:lnRef idx="0"/>
            <a:fillRef idx="0"/>
            <a:effectRef idx="0"/>
            <a:fontRef idx="minor"/>
          </p:style>
        </p:sp>
        <p:sp>
          <p:nvSpPr>
            <p:cNvPr id="702" name="Google Shape;732;p38"/>
            <p:cNvSpPr/>
            <p:nvPr/>
          </p:nvSpPr>
          <p:spPr>
            <a:xfrm>
              <a:off x="8079480" y="3071880"/>
              <a:ext cx="266400" cy="288360"/>
            </a:xfrm>
            <a:custGeom>
              <a:avLst/>
              <a:gdLst/>
              <a:ahLst/>
              <a:rect l="l" t="t" r="r" b="b"/>
              <a:pathLst>
                <a:path fill="none" w="3147" h="3403">
                  <a:moveTo>
                    <a:pt x="1" y="1"/>
                  </a:moveTo>
                  <a:lnTo>
                    <a:pt x="3147" y="3403"/>
                  </a:lnTo>
                </a:path>
              </a:pathLst>
            </a:custGeom>
            <a:noFill/>
            <a:ln cap="rnd" w="6575">
              <a:solidFill>
                <a:srgbClr val="000000"/>
              </a:solidFill>
              <a:round/>
            </a:ln>
          </p:spPr>
          <p:style>
            <a:lnRef idx="0"/>
            <a:fillRef idx="0"/>
            <a:effectRef idx="0"/>
            <a:fontRef idx="minor"/>
          </p:style>
        </p:sp>
        <p:sp>
          <p:nvSpPr>
            <p:cNvPr id="703" name="Google Shape;733;p38"/>
            <p:cNvSpPr/>
            <p:nvPr/>
          </p:nvSpPr>
          <p:spPr>
            <a:xfrm>
              <a:off x="6135120" y="2353320"/>
              <a:ext cx="31320" cy="202680"/>
            </a:xfrm>
            <a:custGeom>
              <a:avLst/>
              <a:gdLst/>
              <a:ahLst/>
              <a:rect l="l" t="t" r="r" b="b"/>
              <a:pathLst>
                <a:path fill="none" w="375" h="2392">
                  <a:moveTo>
                    <a:pt x="374" y="0"/>
                  </a:moveTo>
                  <a:cubicBezTo>
                    <a:pt x="250" y="798"/>
                    <a:pt x="125" y="1595"/>
                    <a:pt x="1" y="2392"/>
                  </a:cubicBezTo>
                </a:path>
              </a:pathLst>
            </a:custGeom>
            <a:noFill/>
            <a:ln cap="rnd" w="6575">
              <a:solidFill>
                <a:srgbClr val="000000"/>
              </a:solidFill>
              <a:round/>
            </a:ln>
          </p:spPr>
          <p:style>
            <a:lnRef idx="0"/>
            <a:fillRef idx="0"/>
            <a:effectRef idx="0"/>
            <a:fontRef idx="minor"/>
          </p:style>
        </p:sp>
        <p:sp>
          <p:nvSpPr>
            <p:cNvPr id="704" name="Google Shape;734;p38"/>
            <p:cNvSpPr/>
            <p:nvPr/>
          </p:nvSpPr>
          <p:spPr>
            <a:xfrm>
              <a:off x="8084880" y="3111480"/>
              <a:ext cx="14040" cy="242280"/>
            </a:xfrm>
            <a:custGeom>
              <a:avLst/>
              <a:gdLst/>
              <a:ahLst/>
              <a:rect l="l" t="t" r="r" b="b"/>
              <a:pathLst>
                <a:path fill="none" w="171" h="2860">
                  <a:moveTo>
                    <a:pt x="171" y="1"/>
                  </a:moveTo>
                  <a:lnTo>
                    <a:pt x="0" y="2860"/>
                  </a:lnTo>
                </a:path>
              </a:pathLst>
            </a:custGeom>
            <a:noFill/>
            <a:ln cap="rnd" w="6575">
              <a:solidFill>
                <a:srgbClr val="000000"/>
              </a:solidFill>
              <a:round/>
            </a:ln>
          </p:spPr>
          <p:style>
            <a:lnRef idx="0"/>
            <a:fillRef idx="0"/>
            <a:effectRef idx="0"/>
            <a:fontRef idx="minor"/>
          </p:style>
        </p:sp>
        <p:sp>
          <p:nvSpPr>
            <p:cNvPr id="705" name="Google Shape;735;p38"/>
            <p:cNvSpPr/>
            <p:nvPr/>
          </p:nvSpPr>
          <p:spPr>
            <a:xfrm>
              <a:off x="6094080" y="4132440"/>
              <a:ext cx="1765440" cy="25200"/>
            </a:xfrm>
            <a:custGeom>
              <a:avLst/>
              <a:gdLst/>
              <a:ahLst/>
              <a:rect l="l" t="t" r="r" b="b"/>
              <a:pathLst>
                <a:path fill="none" w="20820" h="303">
                  <a:moveTo>
                    <a:pt x="1" y="302"/>
                  </a:moveTo>
                  <a:lnTo>
                    <a:pt x="20820" y="0"/>
                  </a:lnTo>
                </a:path>
              </a:pathLst>
            </a:custGeom>
            <a:noFill/>
            <a:ln cap="rnd" w="6575">
              <a:solidFill>
                <a:srgbClr val="000000"/>
              </a:solidFill>
              <a:round/>
            </a:ln>
          </p:spPr>
          <p:style>
            <a:lnRef idx="0"/>
            <a:fillRef idx="0"/>
            <a:effectRef idx="0"/>
            <a:fontRef idx="minor"/>
          </p:style>
        </p:sp>
        <p:sp>
          <p:nvSpPr>
            <p:cNvPr id="706" name="Google Shape;736;p38"/>
            <p:cNvSpPr/>
            <p:nvPr/>
          </p:nvSpPr>
          <p:spPr>
            <a:xfrm>
              <a:off x="6765120" y="2044800"/>
              <a:ext cx="249840" cy="2102760"/>
            </a:xfrm>
            <a:custGeom>
              <a:avLst/>
              <a:gdLst/>
              <a:ahLst/>
              <a:rect l="l" t="t" r="r" b="b"/>
              <a:pathLst>
                <a:path fill="none" w="2949" h="24794">
                  <a:moveTo>
                    <a:pt x="2948" y="1"/>
                  </a:moveTo>
                  <a:lnTo>
                    <a:pt x="337" y="21300"/>
                  </a:lnTo>
                  <a:cubicBezTo>
                    <a:pt x="193" y="22460"/>
                    <a:pt x="0" y="23627"/>
                    <a:pt x="77" y="24794"/>
                  </a:cubicBezTo>
                </a:path>
              </a:pathLst>
            </a:custGeom>
            <a:noFill/>
            <a:ln cap="rnd" w="6575">
              <a:solidFill>
                <a:srgbClr val="000000"/>
              </a:solidFill>
              <a:round/>
            </a:ln>
          </p:spPr>
          <p:style>
            <a:lnRef idx="0"/>
            <a:fillRef idx="0"/>
            <a:effectRef idx="0"/>
            <a:fontRef idx="minor"/>
          </p:style>
        </p:sp>
        <p:sp>
          <p:nvSpPr>
            <p:cNvPr id="707" name="Google Shape;737;p38"/>
            <p:cNvSpPr/>
            <p:nvPr/>
          </p:nvSpPr>
          <p:spPr>
            <a:xfrm>
              <a:off x="6202800" y="2718000"/>
              <a:ext cx="440280" cy="601200"/>
            </a:xfrm>
            <a:custGeom>
              <a:avLst/>
              <a:gdLst/>
              <a:ahLst/>
              <a:rect l="l" t="t" r="r" b="b"/>
              <a:pathLst>
                <a:path fill="none" w="5196" h="7094">
                  <a:moveTo>
                    <a:pt x="817" y="1"/>
                  </a:moveTo>
                  <a:cubicBezTo>
                    <a:pt x="552" y="1727"/>
                    <a:pt x="266" y="3549"/>
                    <a:pt x="1" y="5275"/>
                  </a:cubicBezTo>
                  <a:cubicBezTo>
                    <a:pt x="680" y="5907"/>
                    <a:pt x="1409" y="6462"/>
                    <a:pt x="2088" y="7093"/>
                  </a:cubicBezTo>
                  <a:lnTo>
                    <a:pt x="4358" y="5374"/>
                  </a:lnTo>
                  <a:cubicBezTo>
                    <a:pt x="4646" y="3588"/>
                    <a:pt x="4907" y="1796"/>
                    <a:pt x="5195" y="9"/>
                  </a:cubicBezTo>
                  <a:close/>
                </a:path>
              </a:pathLst>
            </a:custGeom>
            <a:noFill/>
            <a:ln cap="rnd" w="6575">
              <a:solidFill>
                <a:srgbClr val="000000"/>
              </a:solidFill>
              <a:round/>
            </a:ln>
          </p:spPr>
          <p:style>
            <a:lnRef idx="0"/>
            <a:fillRef idx="0"/>
            <a:effectRef idx="0"/>
            <a:fontRef idx="minor"/>
          </p:style>
        </p:sp>
        <p:sp>
          <p:nvSpPr>
            <p:cNvPr id="708" name="Google Shape;738;p38"/>
            <p:cNvSpPr/>
            <p:nvPr/>
          </p:nvSpPr>
          <p:spPr>
            <a:xfrm>
              <a:off x="5981760" y="2705040"/>
              <a:ext cx="141480" cy="896760"/>
            </a:xfrm>
            <a:custGeom>
              <a:avLst/>
              <a:gdLst/>
              <a:ahLst/>
              <a:rect l="l" t="t" r="r" b="b"/>
              <a:pathLst>
                <a:path fill="none" w="697" h="4764">
                  <a:moveTo>
                    <a:pt x="1" y="4763"/>
                  </a:moveTo>
                  <a:cubicBezTo>
                    <a:pt x="233" y="3177"/>
                    <a:pt x="464" y="1588"/>
                    <a:pt x="696" y="0"/>
                  </a:cubicBezTo>
                </a:path>
              </a:pathLst>
            </a:custGeom>
            <a:noFill/>
            <a:ln cap="rnd" w="6575">
              <a:solidFill>
                <a:srgbClr val="000000"/>
              </a:solidFill>
              <a:round/>
            </a:ln>
          </p:spPr>
          <p:style>
            <a:lnRef idx="0"/>
            <a:fillRef idx="0"/>
            <a:effectRef idx="0"/>
            <a:fontRef idx="minor"/>
          </p:style>
        </p:sp>
        <p:sp>
          <p:nvSpPr>
            <p:cNvPr id="709" name="Google Shape;739;p38"/>
            <p:cNvSpPr/>
            <p:nvPr/>
          </p:nvSpPr>
          <p:spPr>
            <a:xfrm>
              <a:off x="7214760" y="1174680"/>
              <a:ext cx="1065240" cy="2413440"/>
            </a:xfrm>
            <a:custGeom>
              <a:avLst/>
              <a:gdLst/>
              <a:ahLst/>
              <a:rect l="l" t="t" r="r" b="b"/>
              <a:pathLst>
                <a:path w="12564" h="28459">
                  <a:moveTo>
                    <a:pt x="9071" y="1"/>
                  </a:moveTo>
                  <a:lnTo>
                    <a:pt x="467" y="25084"/>
                  </a:lnTo>
                  <a:cubicBezTo>
                    <a:pt x="1" y="26440"/>
                    <a:pt x="746" y="27912"/>
                    <a:pt x="2114" y="28342"/>
                  </a:cubicBezTo>
                  <a:cubicBezTo>
                    <a:pt x="2368" y="28421"/>
                    <a:pt x="2624" y="28458"/>
                    <a:pt x="2876" y="28458"/>
                  </a:cubicBezTo>
                  <a:cubicBezTo>
                    <a:pt x="3985" y="28458"/>
                    <a:pt x="5009" y="27729"/>
                    <a:pt x="5327" y="26605"/>
                  </a:cubicBezTo>
                  <a:lnTo>
                    <a:pt x="12563" y="1095"/>
                  </a:lnTo>
                  <a:lnTo>
                    <a:pt x="9071" y="1"/>
                  </a:lnTo>
                  <a:close/>
                </a:path>
              </a:pathLst>
            </a:custGeom>
            <a:solidFill>
              <a:schemeClr val="lt2"/>
            </a:solidFill>
            <a:ln w="0">
              <a:noFill/>
            </a:ln>
          </p:spPr>
          <p:style>
            <a:lnRef idx="0"/>
            <a:fillRef idx="0"/>
            <a:effectRef idx="0"/>
            <a:fontRef idx="minor"/>
          </p:style>
        </p:sp>
        <p:sp>
          <p:nvSpPr>
            <p:cNvPr id="710" name="Google Shape;740;p38"/>
            <p:cNvSpPr/>
            <p:nvPr/>
          </p:nvSpPr>
          <p:spPr>
            <a:xfrm>
              <a:off x="7735320" y="1411920"/>
              <a:ext cx="206280" cy="600120"/>
            </a:xfrm>
            <a:custGeom>
              <a:avLst/>
              <a:gdLst/>
              <a:ahLst/>
              <a:rect l="l" t="t" r="r" b="b"/>
              <a:pathLst>
                <a:path fill="none" w="2437" h="7081">
                  <a:moveTo>
                    <a:pt x="2437" y="0"/>
                  </a:moveTo>
                  <a:lnTo>
                    <a:pt x="1" y="7080"/>
                  </a:lnTo>
                </a:path>
              </a:pathLst>
            </a:custGeom>
            <a:noFill/>
            <a:ln cap="rnd" w="6575">
              <a:solidFill>
                <a:srgbClr val="ffffff"/>
              </a:solidFill>
              <a:round/>
            </a:ln>
          </p:spPr>
          <p:style>
            <a:lnRef idx="0"/>
            <a:fillRef idx="0"/>
            <a:effectRef idx="0"/>
            <a:fontRef idx="minor"/>
          </p:style>
        </p:sp>
        <p:sp>
          <p:nvSpPr>
            <p:cNvPr id="711" name="Google Shape;741;p38"/>
            <p:cNvSpPr/>
            <p:nvPr/>
          </p:nvSpPr>
          <p:spPr>
            <a:xfrm>
              <a:off x="7002720" y="662040"/>
              <a:ext cx="2150280" cy="739080"/>
            </a:xfrm>
            <a:custGeom>
              <a:avLst/>
              <a:gdLst/>
              <a:ahLst/>
              <a:rect l="l" t="t" r="r" b="b"/>
              <a:pathLst>
                <a:path w="25357" h="8717">
                  <a:moveTo>
                    <a:pt x="2540" y="0"/>
                  </a:moveTo>
                  <a:cubicBezTo>
                    <a:pt x="1084" y="0"/>
                    <a:pt x="165" y="251"/>
                    <a:pt x="0" y="777"/>
                  </a:cubicBezTo>
                  <a:lnTo>
                    <a:pt x="10622" y="4103"/>
                  </a:lnTo>
                  <a:cubicBezTo>
                    <a:pt x="11062" y="4240"/>
                    <a:pt x="11307" y="4710"/>
                    <a:pt x="11170" y="5150"/>
                  </a:cubicBezTo>
                  <a:lnTo>
                    <a:pt x="10694" y="6672"/>
                  </a:lnTo>
                  <a:lnTo>
                    <a:pt x="15424" y="8153"/>
                  </a:lnTo>
                  <a:lnTo>
                    <a:pt x="15900" y="6632"/>
                  </a:lnTo>
                  <a:cubicBezTo>
                    <a:pt x="16011" y="6274"/>
                    <a:pt x="16342" y="6045"/>
                    <a:pt x="16697" y="6045"/>
                  </a:cubicBezTo>
                  <a:cubicBezTo>
                    <a:pt x="16780" y="6045"/>
                    <a:pt x="16864" y="6057"/>
                    <a:pt x="16947" y="6083"/>
                  </a:cubicBezTo>
                  <a:lnTo>
                    <a:pt x="25356" y="8716"/>
                  </a:lnTo>
                  <a:lnTo>
                    <a:pt x="25356" y="6948"/>
                  </a:lnTo>
                  <a:cubicBezTo>
                    <a:pt x="23461" y="5757"/>
                    <a:pt x="20497" y="4404"/>
                    <a:pt x="16983" y="3172"/>
                  </a:cubicBezTo>
                  <a:lnTo>
                    <a:pt x="17115" y="2750"/>
                  </a:lnTo>
                  <a:lnTo>
                    <a:pt x="12385" y="1269"/>
                  </a:lnTo>
                  <a:lnTo>
                    <a:pt x="12253" y="1691"/>
                  </a:lnTo>
                  <a:cubicBezTo>
                    <a:pt x="8282" y="593"/>
                    <a:pt x="4778" y="0"/>
                    <a:pt x="2540" y="0"/>
                  </a:cubicBezTo>
                  <a:close/>
                </a:path>
              </a:pathLst>
            </a:custGeom>
            <a:solidFill>
              <a:srgbClr val="c5cce8"/>
            </a:solidFill>
            <a:ln w="0">
              <a:noFill/>
            </a:ln>
          </p:spPr>
          <p:style>
            <a:lnRef idx="0"/>
            <a:fillRef idx="0"/>
            <a:effectRef idx="0"/>
            <a:fontRef idx="minor"/>
          </p:style>
        </p:sp>
        <p:sp>
          <p:nvSpPr>
            <p:cNvPr id="712" name="Google Shape;742;p38"/>
            <p:cNvSpPr/>
            <p:nvPr/>
          </p:nvSpPr>
          <p:spPr>
            <a:xfrm>
              <a:off x="7138080" y="687240"/>
              <a:ext cx="369000" cy="41040"/>
            </a:xfrm>
            <a:custGeom>
              <a:avLst/>
              <a:gdLst/>
              <a:ahLst/>
              <a:rect l="l" t="t" r="r" b="b"/>
              <a:pathLst>
                <a:path fill="none" w="4354" h="489">
                  <a:moveTo>
                    <a:pt x="0" y="104"/>
                  </a:moveTo>
                  <a:cubicBezTo>
                    <a:pt x="1462" y="1"/>
                    <a:pt x="2933" y="130"/>
                    <a:pt x="4353" y="488"/>
                  </a:cubicBezTo>
                </a:path>
              </a:pathLst>
            </a:custGeom>
            <a:noFill/>
            <a:ln cap="rnd" w="6575">
              <a:solidFill>
                <a:srgbClr val="ffffff"/>
              </a:solidFill>
              <a:round/>
            </a:ln>
          </p:spPr>
          <p:style>
            <a:lnRef idx="0"/>
            <a:fillRef idx="0"/>
            <a:effectRef idx="0"/>
            <a:fontRef idx="minor"/>
          </p:style>
        </p:sp>
        <p:sp>
          <p:nvSpPr>
            <p:cNvPr id="713" name="Google Shape;743;p38"/>
            <p:cNvSpPr/>
            <p:nvPr/>
          </p:nvSpPr>
          <p:spPr>
            <a:xfrm>
              <a:off x="7986240" y="841680"/>
              <a:ext cx="42840" cy="158760"/>
            </a:xfrm>
            <a:custGeom>
              <a:avLst/>
              <a:gdLst/>
              <a:ahLst/>
              <a:rect l="l" t="t" r="r" b="b"/>
              <a:pathLst>
                <a:path fill="none" w="509" h="1878">
                  <a:moveTo>
                    <a:pt x="509" y="0"/>
                  </a:moveTo>
                  <a:cubicBezTo>
                    <a:pt x="340" y="626"/>
                    <a:pt x="171" y="1252"/>
                    <a:pt x="1" y="1878"/>
                  </a:cubicBezTo>
                </a:path>
              </a:pathLst>
            </a:custGeom>
            <a:noFill/>
            <a:ln cap="rnd" w="6575">
              <a:solidFill>
                <a:srgbClr val="000000"/>
              </a:solidFill>
              <a:round/>
            </a:ln>
          </p:spPr>
          <p:style>
            <a:lnRef idx="0"/>
            <a:fillRef idx="0"/>
            <a:effectRef idx="0"/>
            <a:fontRef idx="minor"/>
          </p:style>
        </p:sp>
        <p:sp>
          <p:nvSpPr>
            <p:cNvPr id="714" name="Google Shape;744;p38"/>
            <p:cNvSpPr/>
            <p:nvPr/>
          </p:nvSpPr>
          <p:spPr>
            <a:xfrm>
              <a:off x="8385120" y="975600"/>
              <a:ext cx="50400" cy="153360"/>
            </a:xfrm>
            <a:custGeom>
              <a:avLst/>
              <a:gdLst/>
              <a:ahLst/>
              <a:rect l="l" t="t" r="r" b="b"/>
              <a:pathLst>
                <a:path fill="none" w="599" h="1813">
                  <a:moveTo>
                    <a:pt x="598" y="1"/>
                  </a:moveTo>
                  <a:cubicBezTo>
                    <a:pt x="399" y="604"/>
                    <a:pt x="200" y="1208"/>
                    <a:pt x="0" y="1813"/>
                  </a:cubicBezTo>
                </a:path>
              </a:pathLst>
            </a:custGeom>
            <a:noFill/>
            <a:ln cap="rnd" w="6575">
              <a:solidFill>
                <a:srgbClr val="000000"/>
              </a:solidFill>
              <a:round/>
            </a:ln>
          </p:spPr>
          <p:style>
            <a:lnRef idx="0"/>
            <a:fillRef idx="0"/>
            <a:effectRef idx="0"/>
            <a:fontRef idx="minor"/>
          </p:style>
        </p:sp>
        <p:sp>
          <p:nvSpPr>
            <p:cNvPr id="715" name="Google Shape;745;p38"/>
            <p:cNvSpPr/>
            <p:nvPr/>
          </p:nvSpPr>
          <p:spPr>
            <a:xfrm>
              <a:off x="7450560" y="2013480"/>
              <a:ext cx="911520" cy="817200"/>
            </a:xfrm>
            <a:custGeom>
              <a:avLst/>
              <a:gdLst/>
              <a:ahLst/>
              <a:rect l="l" t="t" r="r" b="b"/>
              <a:pathLst>
                <a:path w="10752" h="9639">
                  <a:moveTo>
                    <a:pt x="5426" y="0"/>
                  </a:moveTo>
                  <a:lnTo>
                    <a:pt x="2064" y="64"/>
                  </a:lnTo>
                  <a:cubicBezTo>
                    <a:pt x="1304" y="331"/>
                    <a:pt x="1083" y="1300"/>
                    <a:pt x="1650" y="1871"/>
                  </a:cubicBezTo>
                  <a:cubicBezTo>
                    <a:pt x="1231" y="1892"/>
                    <a:pt x="771" y="2204"/>
                    <a:pt x="645" y="2603"/>
                  </a:cubicBezTo>
                  <a:cubicBezTo>
                    <a:pt x="519" y="3002"/>
                    <a:pt x="667" y="3473"/>
                    <a:pt x="998" y="3729"/>
                  </a:cubicBezTo>
                  <a:cubicBezTo>
                    <a:pt x="550" y="3768"/>
                    <a:pt x="150" y="4092"/>
                    <a:pt x="75" y="4536"/>
                  </a:cubicBezTo>
                  <a:cubicBezTo>
                    <a:pt x="0" y="4979"/>
                    <a:pt x="255" y="5458"/>
                    <a:pt x="667" y="5642"/>
                  </a:cubicBezTo>
                  <a:cubicBezTo>
                    <a:pt x="654" y="5640"/>
                    <a:pt x="641" y="5639"/>
                    <a:pt x="628" y="5639"/>
                  </a:cubicBezTo>
                  <a:cubicBezTo>
                    <a:pt x="394" y="5639"/>
                    <a:pt x="157" y="5870"/>
                    <a:pt x="117" y="6100"/>
                  </a:cubicBezTo>
                  <a:cubicBezTo>
                    <a:pt x="76" y="6344"/>
                    <a:pt x="188" y="6592"/>
                    <a:pt x="354" y="6774"/>
                  </a:cubicBezTo>
                  <a:cubicBezTo>
                    <a:pt x="521" y="6956"/>
                    <a:pt x="738" y="7082"/>
                    <a:pt x="951" y="7206"/>
                  </a:cubicBezTo>
                  <a:lnTo>
                    <a:pt x="5025" y="9571"/>
                  </a:lnTo>
                  <a:cubicBezTo>
                    <a:pt x="5325" y="9616"/>
                    <a:pt x="5613" y="9638"/>
                    <a:pt x="5887" y="9638"/>
                  </a:cubicBezTo>
                  <a:cubicBezTo>
                    <a:pt x="9420" y="9638"/>
                    <a:pt x="10751" y="6045"/>
                    <a:pt x="9577" y="3998"/>
                  </a:cubicBezTo>
                  <a:cubicBezTo>
                    <a:pt x="8311" y="1791"/>
                    <a:pt x="5426" y="0"/>
                    <a:pt x="5426" y="0"/>
                  </a:cubicBezTo>
                  <a:close/>
                </a:path>
              </a:pathLst>
            </a:custGeom>
            <a:solidFill>
              <a:srgbClr val="e6987d"/>
            </a:solidFill>
            <a:ln w="0">
              <a:noFill/>
            </a:ln>
          </p:spPr>
          <p:style>
            <a:lnRef idx="0"/>
            <a:fillRef idx="0"/>
            <a:effectRef idx="0"/>
            <a:fontRef idx="minor"/>
          </p:style>
        </p:sp>
        <p:sp>
          <p:nvSpPr>
            <p:cNvPr id="716" name="Google Shape;746;p38"/>
            <p:cNvSpPr/>
            <p:nvPr/>
          </p:nvSpPr>
          <p:spPr>
            <a:xfrm>
              <a:off x="7581600" y="2171880"/>
              <a:ext cx="153000" cy="2160"/>
            </a:xfrm>
            <a:custGeom>
              <a:avLst/>
              <a:gdLst/>
              <a:ahLst/>
              <a:rect l="l" t="t" r="r" b="b"/>
              <a:pathLst>
                <a:path fill="none" w="1810" h="29">
                  <a:moveTo>
                    <a:pt x="1" y="28"/>
                  </a:moveTo>
                  <a:lnTo>
                    <a:pt x="1810" y="0"/>
                  </a:lnTo>
                </a:path>
              </a:pathLst>
            </a:custGeom>
            <a:noFill/>
            <a:ln cap="rnd" w="6575">
              <a:solidFill>
                <a:srgbClr val="260d0c"/>
              </a:solidFill>
              <a:round/>
            </a:ln>
          </p:spPr>
          <p:style>
            <a:lnRef idx="0"/>
            <a:fillRef idx="0"/>
            <a:effectRef idx="0"/>
            <a:fontRef idx="minor"/>
          </p:style>
        </p:sp>
        <p:sp>
          <p:nvSpPr>
            <p:cNvPr id="717" name="Google Shape;747;p38"/>
            <p:cNvSpPr/>
            <p:nvPr/>
          </p:nvSpPr>
          <p:spPr>
            <a:xfrm>
              <a:off x="7524720" y="2330280"/>
              <a:ext cx="156600" cy="19800"/>
            </a:xfrm>
            <a:custGeom>
              <a:avLst/>
              <a:gdLst/>
              <a:ahLst/>
              <a:rect l="l" t="t" r="r" b="b"/>
              <a:pathLst>
                <a:path fill="none" w="1851" h="238">
                  <a:moveTo>
                    <a:pt x="0" y="0"/>
                  </a:moveTo>
                  <a:lnTo>
                    <a:pt x="1850" y="238"/>
                  </a:lnTo>
                </a:path>
              </a:pathLst>
            </a:custGeom>
            <a:noFill/>
            <a:ln cap="rnd" w="6575">
              <a:solidFill>
                <a:srgbClr val="260d0c"/>
              </a:solidFill>
              <a:round/>
            </a:ln>
          </p:spPr>
          <p:style>
            <a:lnRef idx="0"/>
            <a:fillRef idx="0"/>
            <a:effectRef idx="0"/>
            <a:fontRef idx="minor"/>
          </p:style>
        </p:sp>
        <p:sp>
          <p:nvSpPr>
            <p:cNvPr id="718" name="Google Shape;748;p38"/>
            <p:cNvSpPr/>
            <p:nvPr/>
          </p:nvSpPr>
          <p:spPr>
            <a:xfrm>
              <a:off x="7490520" y="2491920"/>
              <a:ext cx="141480" cy="39960"/>
            </a:xfrm>
            <a:custGeom>
              <a:avLst/>
              <a:gdLst/>
              <a:ahLst/>
              <a:rect l="l" t="t" r="r" b="b"/>
              <a:pathLst>
                <a:path fill="none" w="1674" h="477">
                  <a:moveTo>
                    <a:pt x="0" y="0"/>
                  </a:moveTo>
                  <a:lnTo>
                    <a:pt x="1673" y="476"/>
                  </a:lnTo>
                </a:path>
              </a:pathLst>
            </a:custGeom>
            <a:noFill/>
            <a:ln cap="rnd" w="6575">
              <a:solidFill>
                <a:srgbClr val="260d0c"/>
              </a:solidFill>
              <a:round/>
            </a:ln>
          </p:spPr>
          <p:style>
            <a:lnRef idx="0"/>
            <a:fillRef idx="0"/>
            <a:effectRef idx="0"/>
            <a:fontRef idx="minor"/>
          </p:style>
        </p:sp>
        <p:sp>
          <p:nvSpPr>
            <p:cNvPr id="719" name="Google Shape;749;p38"/>
            <p:cNvSpPr/>
            <p:nvPr/>
          </p:nvSpPr>
          <p:spPr>
            <a:xfrm>
              <a:off x="6653160" y="1406160"/>
              <a:ext cx="678600" cy="280080"/>
            </a:xfrm>
            <a:custGeom>
              <a:avLst/>
              <a:gdLst/>
              <a:ahLst/>
              <a:rect l="l" t="t" r="r" b="b"/>
              <a:pathLst>
                <a:path w="8006" h="3308">
                  <a:moveTo>
                    <a:pt x="536" y="1"/>
                  </a:moveTo>
                  <a:cubicBezTo>
                    <a:pt x="171" y="276"/>
                    <a:pt x="1" y="788"/>
                    <a:pt x="130" y="1227"/>
                  </a:cubicBezTo>
                  <a:cubicBezTo>
                    <a:pt x="260" y="1666"/>
                    <a:pt x="681" y="2003"/>
                    <a:pt x="1138" y="2033"/>
                  </a:cubicBezTo>
                  <a:cubicBezTo>
                    <a:pt x="1698" y="1711"/>
                    <a:pt x="2350" y="1533"/>
                    <a:pt x="2997" y="1533"/>
                  </a:cubicBezTo>
                  <a:cubicBezTo>
                    <a:pt x="3286" y="1533"/>
                    <a:pt x="3575" y="1569"/>
                    <a:pt x="3855" y="1644"/>
                  </a:cubicBezTo>
                  <a:cubicBezTo>
                    <a:pt x="4760" y="1886"/>
                    <a:pt x="5558" y="2498"/>
                    <a:pt x="6029" y="3308"/>
                  </a:cubicBezTo>
                  <a:cubicBezTo>
                    <a:pt x="6235" y="2966"/>
                    <a:pt x="6611" y="2751"/>
                    <a:pt x="6999" y="2751"/>
                  </a:cubicBezTo>
                  <a:cubicBezTo>
                    <a:pt x="7092" y="2751"/>
                    <a:pt x="7186" y="2764"/>
                    <a:pt x="7278" y="2790"/>
                  </a:cubicBezTo>
                  <a:cubicBezTo>
                    <a:pt x="7732" y="2579"/>
                    <a:pt x="8006" y="2027"/>
                    <a:pt x="7860" y="1548"/>
                  </a:cubicBezTo>
                  <a:lnTo>
                    <a:pt x="536" y="1"/>
                  </a:lnTo>
                  <a:close/>
                </a:path>
              </a:pathLst>
            </a:custGeom>
            <a:solidFill>
              <a:schemeClr val="dk1"/>
            </a:solidFill>
            <a:ln w="0">
              <a:noFill/>
            </a:ln>
          </p:spPr>
          <p:style>
            <a:lnRef idx="0"/>
            <a:fillRef idx="0"/>
            <a:effectRef idx="0"/>
            <a:fontRef idx="minor"/>
          </p:style>
        </p:sp>
        <p:sp>
          <p:nvSpPr>
            <p:cNvPr id="720" name="Google Shape;750;p38"/>
            <p:cNvSpPr/>
            <p:nvPr/>
          </p:nvSpPr>
          <p:spPr>
            <a:xfrm>
              <a:off x="6683400" y="1458720"/>
              <a:ext cx="641520" cy="588960"/>
            </a:xfrm>
            <a:custGeom>
              <a:avLst/>
              <a:gdLst/>
              <a:ahLst/>
              <a:rect l="l" t="t" r="r" b="b"/>
              <a:pathLst>
                <a:path w="7569" h="6947">
                  <a:moveTo>
                    <a:pt x="4337" y="1"/>
                  </a:moveTo>
                  <a:cubicBezTo>
                    <a:pt x="4185" y="360"/>
                    <a:pt x="3835" y="625"/>
                    <a:pt x="3449" y="675"/>
                  </a:cubicBezTo>
                  <a:cubicBezTo>
                    <a:pt x="3394" y="682"/>
                    <a:pt x="3339" y="685"/>
                    <a:pt x="3285" y="685"/>
                  </a:cubicBezTo>
                  <a:cubicBezTo>
                    <a:pt x="2954" y="685"/>
                    <a:pt x="2635" y="556"/>
                    <a:pt x="2432" y="290"/>
                  </a:cubicBezTo>
                  <a:cubicBezTo>
                    <a:pt x="2090" y="549"/>
                    <a:pt x="1658" y="692"/>
                    <a:pt x="1230" y="692"/>
                  </a:cubicBezTo>
                  <a:cubicBezTo>
                    <a:pt x="998" y="692"/>
                    <a:pt x="767" y="650"/>
                    <a:pt x="552" y="562"/>
                  </a:cubicBezTo>
                  <a:cubicBezTo>
                    <a:pt x="411" y="1171"/>
                    <a:pt x="270" y="1781"/>
                    <a:pt x="128" y="2390"/>
                  </a:cubicBezTo>
                  <a:cubicBezTo>
                    <a:pt x="1" y="2941"/>
                    <a:pt x="139" y="3592"/>
                    <a:pt x="463" y="4055"/>
                  </a:cubicBezTo>
                  <a:cubicBezTo>
                    <a:pt x="794" y="4521"/>
                    <a:pt x="1306" y="4829"/>
                    <a:pt x="1873" y="4904"/>
                  </a:cubicBezTo>
                  <a:cubicBezTo>
                    <a:pt x="1943" y="5297"/>
                    <a:pt x="2012" y="5703"/>
                    <a:pt x="2081" y="6097"/>
                  </a:cubicBezTo>
                  <a:cubicBezTo>
                    <a:pt x="2553" y="6652"/>
                    <a:pt x="3294" y="6946"/>
                    <a:pt x="4025" y="6946"/>
                  </a:cubicBezTo>
                  <a:cubicBezTo>
                    <a:pt x="4092" y="6946"/>
                    <a:pt x="4160" y="6944"/>
                    <a:pt x="4227" y="6938"/>
                  </a:cubicBezTo>
                  <a:cubicBezTo>
                    <a:pt x="5019" y="6878"/>
                    <a:pt x="5872" y="6428"/>
                    <a:pt x="6288" y="5752"/>
                  </a:cubicBezTo>
                  <a:cubicBezTo>
                    <a:pt x="6225" y="5226"/>
                    <a:pt x="6173" y="4690"/>
                    <a:pt x="6109" y="4165"/>
                  </a:cubicBezTo>
                  <a:cubicBezTo>
                    <a:pt x="6610" y="4139"/>
                    <a:pt x="7087" y="3838"/>
                    <a:pt x="7327" y="3399"/>
                  </a:cubicBezTo>
                  <a:cubicBezTo>
                    <a:pt x="7568" y="2960"/>
                    <a:pt x="7563" y="2396"/>
                    <a:pt x="7315" y="1961"/>
                  </a:cubicBezTo>
                  <a:cubicBezTo>
                    <a:pt x="7068" y="1525"/>
                    <a:pt x="6556" y="1236"/>
                    <a:pt x="6056" y="1217"/>
                  </a:cubicBezTo>
                  <a:cubicBezTo>
                    <a:pt x="5953" y="1471"/>
                    <a:pt x="5842" y="1725"/>
                    <a:pt x="5738" y="1977"/>
                  </a:cubicBezTo>
                  <a:cubicBezTo>
                    <a:pt x="5415" y="1830"/>
                    <a:pt x="5162" y="1561"/>
                    <a:pt x="5036" y="1230"/>
                  </a:cubicBezTo>
                  <a:cubicBezTo>
                    <a:pt x="4912" y="901"/>
                    <a:pt x="4897" y="497"/>
                    <a:pt x="5042" y="177"/>
                  </a:cubicBezTo>
                  <a:cubicBezTo>
                    <a:pt x="4812" y="126"/>
                    <a:pt x="4567" y="52"/>
                    <a:pt x="4337" y="1"/>
                  </a:cubicBezTo>
                  <a:close/>
                </a:path>
              </a:pathLst>
            </a:custGeom>
            <a:solidFill>
              <a:srgbClr val="e6987d"/>
            </a:solidFill>
            <a:ln w="0">
              <a:noFill/>
            </a:ln>
          </p:spPr>
          <p:style>
            <a:lnRef idx="0"/>
            <a:fillRef idx="0"/>
            <a:effectRef idx="0"/>
            <a:fontRef idx="minor"/>
          </p:style>
        </p:sp>
        <p:sp>
          <p:nvSpPr>
            <p:cNvPr id="721" name="Google Shape;751;p38"/>
            <p:cNvSpPr/>
            <p:nvPr/>
          </p:nvSpPr>
          <p:spPr>
            <a:xfrm>
              <a:off x="6951240" y="1626840"/>
              <a:ext cx="41400" cy="35280"/>
            </a:xfrm>
            <a:custGeom>
              <a:avLst/>
              <a:gdLst/>
              <a:ahLst/>
              <a:rect l="l" t="t" r="r" b="b"/>
              <a:pathLst>
                <a:path w="492" h="421">
                  <a:moveTo>
                    <a:pt x="280" y="0"/>
                  </a:moveTo>
                  <a:cubicBezTo>
                    <a:pt x="228" y="0"/>
                    <a:pt x="175" y="20"/>
                    <a:pt x="132" y="62"/>
                  </a:cubicBezTo>
                  <a:cubicBezTo>
                    <a:pt x="0" y="194"/>
                    <a:pt x="94" y="420"/>
                    <a:pt x="281" y="420"/>
                  </a:cubicBezTo>
                  <a:cubicBezTo>
                    <a:pt x="398" y="420"/>
                    <a:pt x="492" y="326"/>
                    <a:pt x="492" y="211"/>
                  </a:cubicBezTo>
                  <a:cubicBezTo>
                    <a:pt x="492" y="84"/>
                    <a:pt x="388" y="0"/>
                    <a:pt x="280" y="0"/>
                  </a:cubicBezTo>
                  <a:close/>
                </a:path>
              </a:pathLst>
            </a:custGeom>
            <a:solidFill>
              <a:schemeClr val="dk1"/>
            </a:solidFill>
            <a:ln w="0">
              <a:noFill/>
            </a:ln>
          </p:spPr>
          <p:style>
            <a:lnRef idx="0"/>
            <a:fillRef idx="0"/>
            <a:effectRef idx="0"/>
            <a:fontRef idx="minor"/>
          </p:style>
        </p:sp>
        <p:sp>
          <p:nvSpPr>
            <p:cNvPr id="722" name="Google Shape;752;p38"/>
            <p:cNvSpPr/>
            <p:nvPr/>
          </p:nvSpPr>
          <p:spPr>
            <a:xfrm>
              <a:off x="6737760" y="1602360"/>
              <a:ext cx="41400" cy="35280"/>
            </a:xfrm>
            <a:custGeom>
              <a:avLst/>
              <a:gdLst/>
              <a:ahLst/>
              <a:rect l="l" t="t" r="r" b="b"/>
              <a:pathLst>
                <a:path w="492" h="422">
                  <a:moveTo>
                    <a:pt x="279" y="1"/>
                  </a:moveTo>
                  <a:cubicBezTo>
                    <a:pt x="227" y="1"/>
                    <a:pt x="175" y="20"/>
                    <a:pt x="132" y="62"/>
                  </a:cubicBezTo>
                  <a:cubicBezTo>
                    <a:pt x="0" y="195"/>
                    <a:pt x="94" y="422"/>
                    <a:pt x="281" y="422"/>
                  </a:cubicBezTo>
                  <a:cubicBezTo>
                    <a:pt x="398" y="422"/>
                    <a:pt x="491" y="328"/>
                    <a:pt x="491" y="211"/>
                  </a:cubicBezTo>
                  <a:cubicBezTo>
                    <a:pt x="491" y="85"/>
                    <a:pt x="387" y="1"/>
                    <a:pt x="279" y="1"/>
                  </a:cubicBezTo>
                  <a:close/>
                </a:path>
              </a:pathLst>
            </a:custGeom>
            <a:solidFill>
              <a:schemeClr val="dk1"/>
            </a:solidFill>
            <a:ln w="0">
              <a:noFill/>
            </a:ln>
          </p:spPr>
          <p:style>
            <a:lnRef idx="0"/>
            <a:fillRef idx="0"/>
            <a:effectRef idx="0"/>
            <a:fontRef idx="minor"/>
          </p:style>
        </p:sp>
        <p:sp>
          <p:nvSpPr>
            <p:cNvPr id="723" name="Google Shape;753;p38"/>
            <p:cNvSpPr/>
            <p:nvPr/>
          </p:nvSpPr>
          <p:spPr>
            <a:xfrm>
              <a:off x="6829200" y="1617840"/>
              <a:ext cx="27720" cy="71280"/>
            </a:xfrm>
            <a:custGeom>
              <a:avLst/>
              <a:gdLst/>
              <a:ahLst/>
              <a:rect l="l" t="t" r="r" b="b"/>
              <a:pathLst>
                <a:path fill="none" w="331" h="845">
                  <a:moveTo>
                    <a:pt x="216" y="1"/>
                  </a:moveTo>
                  <a:cubicBezTo>
                    <a:pt x="144" y="283"/>
                    <a:pt x="71" y="564"/>
                    <a:pt x="0" y="845"/>
                  </a:cubicBezTo>
                  <a:lnTo>
                    <a:pt x="330" y="793"/>
                  </a:lnTo>
                </a:path>
              </a:pathLst>
            </a:custGeom>
            <a:noFill/>
            <a:ln cap="rnd" w="6575">
              <a:solidFill>
                <a:srgbClr val="000000"/>
              </a:solidFill>
              <a:round/>
            </a:ln>
          </p:spPr>
          <p:style>
            <a:lnRef idx="0"/>
            <a:fillRef idx="0"/>
            <a:effectRef idx="0"/>
            <a:fontRef idx="minor"/>
          </p:style>
        </p:sp>
        <p:sp>
          <p:nvSpPr>
            <p:cNvPr id="724" name="Google Shape;754;p38"/>
            <p:cNvSpPr/>
            <p:nvPr/>
          </p:nvSpPr>
          <p:spPr>
            <a:xfrm>
              <a:off x="6892560" y="1711440"/>
              <a:ext cx="54360" cy="30600"/>
            </a:xfrm>
            <a:custGeom>
              <a:avLst/>
              <a:gdLst/>
              <a:ahLst/>
              <a:rect l="l" t="t" r="r" b="b"/>
              <a:pathLst>
                <a:path fill="none" w="645" h="363">
                  <a:moveTo>
                    <a:pt x="0" y="136"/>
                  </a:moveTo>
                  <a:cubicBezTo>
                    <a:pt x="65" y="281"/>
                    <a:pt x="222" y="362"/>
                    <a:pt x="377" y="329"/>
                  </a:cubicBezTo>
                  <a:cubicBezTo>
                    <a:pt x="533" y="296"/>
                    <a:pt x="645" y="159"/>
                    <a:pt x="645" y="0"/>
                  </a:cubicBezTo>
                </a:path>
              </a:pathLst>
            </a:custGeom>
            <a:noFill/>
            <a:ln cap="rnd" w="6575">
              <a:solidFill>
                <a:srgbClr val="000000"/>
              </a:solidFill>
              <a:round/>
            </a:ln>
          </p:spPr>
          <p:style>
            <a:lnRef idx="0"/>
            <a:fillRef idx="0"/>
            <a:effectRef idx="0"/>
            <a:fontRef idx="minor"/>
          </p:style>
        </p:sp>
        <p:sp>
          <p:nvSpPr>
            <p:cNvPr id="725" name="Google Shape;755;p38"/>
            <p:cNvSpPr/>
            <p:nvPr/>
          </p:nvSpPr>
          <p:spPr>
            <a:xfrm>
              <a:off x="6837480" y="1862640"/>
              <a:ext cx="222840" cy="41400"/>
            </a:xfrm>
            <a:custGeom>
              <a:avLst/>
              <a:gdLst/>
              <a:ahLst/>
              <a:rect l="l" t="t" r="r" b="b"/>
              <a:pathLst>
                <a:path fill="none" w="2632" h="492">
                  <a:moveTo>
                    <a:pt x="1" y="253"/>
                  </a:moveTo>
                  <a:cubicBezTo>
                    <a:pt x="879" y="492"/>
                    <a:pt x="1815" y="403"/>
                    <a:pt x="2631" y="1"/>
                  </a:cubicBezTo>
                </a:path>
              </a:pathLst>
            </a:custGeom>
            <a:noFill/>
            <a:ln cap="rnd" w="6575">
              <a:solidFill>
                <a:srgbClr val="000000"/>
              </a:solidFill>
              <a:round/>
            </a:ln>
          </p:spPr>
          <p:style>
            <a:lnRef idx="0"/>
            <a:fillRef idx="0"/>
            <a:effectRef idx="0"/>
            <a:fontRef idx="minor"/>
          </p:style>
        </p:sp>
        <p:sp>
          <p:nvSpPr>
            <p:cNvPr id="726" name="Google Shape;756;p38"/>
            <p:cNvSpPr/>
            <p:nvPr/>
          </p:nvSpPr>
          <p:spPr>
            <a:xfrm>
              <a:off x="7205400" y="1650240"/>
              <a:ext cx="55080" cy="18000"/>
            </a:xfrm>
            <a:custGeom>
              <a:avLst/>
              <a:gdLst/>
              <a:ahLst/>
              <a:rect l="l" t="t" r="r" b="b"/>
              <a:pathLst>
                <a:path fill="none" w="653" h="218">
                  <a:moveTo>
                    <a:pt x="0" y="218"/>
                  </a:moveTo>
                  <a:lnTo>
                    <a:pt x="653" y="0"/>
                  </a:lnTo>
                </a:path>
              </a:pathLst>
            </a:custGeom>
            <a:noFill/>
            <a:ln cap="rnd" w="6575">
              <a:solidFill>
                <a:srgbClr val="000000"/>
              </a:solidFill>
              <a:round/>
            </a:ln>
          </p:spPr>
          <p:style>
            <a:lnRef idx="0"/>
            <a:fillRef idx="0"/>
            <a:effectRef idx="0"/>
            <a:fontRef idx="minor"/>
          </p:style>
        </p:sp>
        <p:sp>
          <p:nvSpPr>
            <p:cNvPr id="727" name="Google Shape;757;p38"/>
            <p:cNvSpPr/>
            <p:nvPr/>
          </p:nvSpPr>
          <p:spPr>
            <a:xfrm>
              <a:off x="7175520" y="1817280"/>
              <a:ext cx="28080" cy="7200"/>
            </a:xfrm>
            <a:custGeom>
              <a:avLst/>
              <a:gdLst/>
              <a:ahLst/>
              <a:rect l="l" t="t" r="r" b="b"/>
              <a:pathLst>
                <a:path fill="none" w="334" h="91">
                  <a:moveTo>
                    <a:pt x="333" y="1"/>
                  </a:moveTo>
                  <a:lnTo>
                    <a:pt x="1" y="91"/>
                  </a:lnTo>
                </a:path>
              </a:pathLst>
            </a:custGeom>
            <a:noFill/>
            <a:ln cap="rnd" w="6575">
              <a:solidFill>
                <a:srgbClr val="000000"/>
              </a:solidFill>
              <a:round/>
            </a:ln>
          </p:spPr>
          <p:style>
            <a:lnRef idx="0"/>
            <a:fillRef idx="0"/>
            <a:effectRef idx="0"/>
            <a:fontRef idx="minor"/>
          </p:style>
        </p:sp>
        <p:sp>
          <p:nvSpPr>
            <p:cNvPr id="728" name="Google Shape;758;p38"/>
            <p:cNvSpPr/>
            <p:nvPr/>
          </p:nvSpPr>
          <p:spPr>
            <a:xfrm>
              <a:off x="6944760" y="1547640"/>
              <a:ext cx="63720" cy="24480"/>
            </a:xfrm>
            <a:custGeom>
              <a:avLst/>
              <a:gdLst/>
              <a:ahLst/>
              <a:rect l="l" t="t" r="r" b="b"/>
              <a:pathLst>
                <a:path fill="none" w="755" h="294">
                  <a:moveTo>
                    <a:pt x="1" y="236"/>
                  </a:moveTo>
                  <a:cubicBezTo>
                    <a:pt x="209" y="0"/>
                    <a:pt x="585" y="29"/>
                    <a:pt x="755" y="293"/>
                  </a:cubicBezTo>
                </a:path>
              </a:pathLst>
            </a:custGeom>
            <a:noFill/>
            <a:ln cap="rnd" w="6575">
              <a:solidFill>
                <a:srgbClr val="000000"/>
              </a:solidFill>
              <a:round/>
            </a:ln>
          </p:spPr>
          <p:style>
            <a:lnRef idx="0"/>
            <a:fillRef idx="0"/>
            <a:effectRef idx="0"/>
            <a:fontRef idx="minor"/>
          </p:style>
        </p:sp>
        <p:sp>
          <p:nvSpPr>
            <p:cNvPr id="729" name="Google Shape;759;p38"/>
            <p:cNvSpPr/>
            <p:nvPr/>
          </p:nvSpPr>
          <p:spPr>
            <a:xfrm>
              <a:off x="6746400" y="1543680"/>
              <a:ext cx="52560" cy="360"/>
            </a:xfrm>
            <a:custGeom>
              <a:avLst/>
              <a:gdLst/>
              <a:ahLst/>
              <a:rect l="l" t="t" r="r" b="b"/>
              <a:pathLst>
                <a:path fill="none" w="622" h="1">
                  <a:moveTo>
                    <a:pt x="0" y="1"/>
                  </a:moveTo>
                  <a:lnTo>
                    <a:pt x="621" y="1"/>
                  </a:lnTo>
                </a:path>
              </a:pathLst>
            </a:custGeom>
            <a:noFill/>
            <a:ln cap="rnd" w="6575">
              <a:solidFill>
                <a:srgbClr val="000000"/>
              </a:solidFill>
              <a:round/>
            </a:ln>
          </p:spPr>
          <p:style>
            <a:lnRef idx="0"/>
            <a:fillRef idx="0"/>
            <a:effectRef idx="0"/>
            <a:fontRef idx="minor"/>
          </p:style>
        </p:sp>
        <p:sp>
          <p:nvSpPr>
            <p:cNvPr id="730" name="Google Shape;760;p38"/>
            <p:cNvSpPr/>
            <p:nvPr/>
          </p:nvSpPr>
          <p:spPr>
            <a:xfrm>
              <a:off x="6868440" y="1474560"/>
              <a:ext cx="30600" cy="49680"/>
            </a:xfrm>
            <a:custGeom>
              <a:avLst/>
              <a:gdLst/>
              <a:ahLst/>
              <a:rect l="l" t="t" r="r" b="b"/>
              <a:pathLst>
                <a:path fill="none" w="366" h="590">
                  <a:moveTo>
                    <a:pt x="366" y="1"/>
                  </a:moveTo>
                  <a:lnTo>
                    <a:pt x="0" y="590"/>
                  </a:lnTo>
                </a:path>
              </a:pathLst>
            </a:custGeom>
            <a:noFill/>
            <a:ln cap="rnd" w="6575">
              <a:solidFill>
                <a:srgbClr val="000000"/>
              </a:solidFill>
              <a:round/>
            </a:ln>
          </p:spPr>
          <p:style>
            <a:lnRef idx="0"/>
            <a:fillRef idx="0"/>
            <a:effectRef idx="0"/>
            <a:fontRef idx="minor"/>
          </p:style>
        </p:sp>
        <p:sp>
          <p:nvSpPr>
            <p:cNvPr id="731" name="Google Shape;761;p38"/>
            <p:cNvSpPr/>
            <p:nvPr/>
          </p:nvSpPr>
          <p:spPr>
            <a:xfrm>
              <a:off x="6533280" y="1095840"/>
              <a:ext cx="837000" cy="479520"/>
            </a:xfrm>
            <a:custGeom>
              <a:avLst/>
              <a:gdLst/>
              <a:ahLst/>
              <a:rect l="l" t="t" r="r" b="b"/>
              <a:pathLst>
                <a:path w="9871" h="5656">
                  <a:moveTo>
                    <a:pt x="5647" y="0"/>
                  </a:moveTo>
                  <a:cubicBezTo>
                    <a:pt x="4911" y="0"/>
                    <a:pt x="4174" y="194"/>
                    <a:pt x="3541" y="568"/>
                  </a:cubicBezTo>
                  <a:cubicBezTo>
                    <a:pt x="2669" y="1083"/>
                    <a:pt x="2012" y="1908"/>
                    <a:pt x="1534" y="2803"/>
                  </a:cubicBezTo>
                  <a:lnTo>
                    <a:pt x="292" y="3074"/>
                  </a:lnTo>
                  <a:cubicBezTo>
                    <a:pt x="0" y="3137"/>
                    <a:pt x="0" y="3552"/>
                    <a:pt x="291" y="3617"/>
                  </a:cubicBezTo>
                  <a:lnTo>
                    <a:pt x="9441" y="5656"/>
                  </a:lnTo>
                  <a:cubicBezTo>
                    <a:pt x="9870" y="4602"/>
                    <a:pt x="9835" y="3368"/>
                    <a:pt x="9346" y="2341"/>
                  </a:cubicBezTo>
                  <a:cubicBezTo>
                    <a:pt x="8857" y="1313"/>
                    <a:pt x="7923" y="507"/>
                    <a:pt x="6835" y="176"/>
                  </a:cubicBezTo>
                  <a:cubicBezTo>
                    <a:pt x="6450" y="58"/>
                    <a:pt x="6049" y="0"/>
                    <a:pt x="5647" y="0"/>
                  </a:cubicBezTo>
                  <a:close/>
                </a:path>
              </a:pathLst>
            </a:custGeom>
            <a:solidFill>
              <a:schemeClr val="lt2"/>
            </a:solidFill>
            <a:ln w="0">
              <a:noFill/>
            </a:ln>
          </p:spPr>
          <p:style>
            <a:lnRef idx="0"/>
            <a:fillRef idx="0"/>
            <a:effectRef idx="0"/>
            <a:fontRef idx="minor"/>
          </p:style>
        </p:sp>
        <p:sp>
          <p:nvSpPr>
            <p:cNvPr id="732" name="Google Shape;762;p38"/>
            <p:cNvSpPr/>
            <p:nvPr/>
          </p:nvSpPr>
          <p:spPr>
            <a:xfrm>
              <a:off x="6736320" y="1214640"/>
              <a:ext cx="171720" cy="171720"/>
            </a:xfrm>
            <a:custGeom>
              <a:avLst/>
              <a:gdLst/>
              <a:ahLst/>
              <a:rect l="l" t="t" r="r" b="b"/>
              <a:pathLst>
                <a:path w="2027" h="2027">
                  <a:moveTo>
                    <a:pt x="1013" y="0"/>
                  </a:moveTo>
                  <a:cubicBezTo>
                    <a:pt x="454" y="0"/>
                    <a:pt x="0" y="453"/>
                    <a:pt x="0" y="1013"/>
                  </a:cubicBezTo>
                  <a:cubicBezTo>
                    <a:pt x="0" y="1572"/>
                    <a:pt x="454" y="2026"/>
                    <a:pt x="1013" y="2026"/>
                  </a:cubicBezTo>
                  <a:cubicBezTo>
                    <a:pt x="1572" y="2026"/>
                    <a:pt x="2026" y="1572"/>
                    <a:pt x="2026" y="1013"/>
                  </a:cubicBezTo>
                  <a:cubicBezTo>
                    <a:pt x="2026" y="453"/>
                    <a:pt x="1572" y="0"/>
                    <a:pt x="1013" y="0"/>
                  </a:cubicBezTo>
                  <a:close/>
                </a:path>
              </a:pathLst>
            </a:custGeom>
            <a:solidFill>
              <a:schemeClr val="lt1"/>
            </a:solidFill>
            <a:ln w="0">
              <a:noFill/>
            </a:ln>
          </p:spPr>
          <p:style>
            <a:lnRef idx="0"/>
            <a:fillRef idx="0"/>
            <a:effectRef idx="0"/>
            <a:fontRef idx="minor"/>
          </p:style>
        </p:sp>
        <p:sp>
          <p:nvSpPr>
            <p:cNvPr id="733" name="Google Shape;763;p38"/>
            <p:cNvSpPr/>
            <p:nvPr/>
          </p:nvSpPr>
          <p:spPr>
            <a:xfrm>
              <a:off x="6692040" y="1168920"/>
              <a:ext cx="268560" cy="271080"/>
            </a:xfrm>
            <a:custGeom>
              <a:avLst/>
              <a:gdLst/>
              <a:ahLst/>
              <a:rect l="l" t="t" r="r" b="b"/>
              <a:pathLst>
                <a:path fill="none" w="3171" h="3199">
                  <a:moveTo>
                    <a:pt x="1" y="1691"/>
                  </a:moveTo>
                  <a:cubicBezTo>
                    <a:pt x="55" y="2355"/>
                    <a:pt x="592" y="2951"/>
                    <a:pt x="1249" y="3074"/>
                  </a:cubicBezTo>
                  <a:cubicBezTo>
                    <a:pt x="1904" y="3198"/>
                    <a:pt x="2683" y="2802"/>
                    <a:pt x="2945" y="2188"/>
                  </a:cubicBezTo>
                  <a:cubicBezTo>
                    <a:pt x="3171" y="1656"/>
                    <a:pt x="3052" y="996"/>
                    <a:pt x="2655" y="575"/>
                  </a:cubicBezTo>
                  <a:cubicBezTo>
                    <a:pt x="2258" y="155"/>
                    <a:pt x="1604" y="0"/>
                    <a:pt x="1061" y="198"/>
                  </a:cubicBezTo>
                </a:path>
              </a:pathLst>
            </a:custGeom>
            <a:noFill/>
            <a:ln cap="rnd" w="6575">
              <a:solidFill>
                <a:srgbClr val="260d0c"/>
              </a:solidFill>
              <a:round/>
            </a:ln>
          </p:spPr>
          <p:style>
            <a:lnRef idx="0"/>
            <a:fillRef idx="0"/>
            <a:effectRef idx="0"/>
            <a:fontRef idx="minor"/>
          </p:style>
        </p:sp>
        <p:sp>
          <p:nvSpPr>
            <p:cNvPr id="734" name="Google Shape;764;p38"/>
            <p:cNvSpPr/>
            <p:nvPr/>
          </p:nvSpPr>
          <p:spPr>
            <a:xfrm>
              <a:off x="6653880" y="1339200"/>
              <a:ext cx="42480" cy="5040"/>
            </a:xfrm>
            <a:custGeom>
              <a:avLst/>
              <a:gdLst/>
              <a:ahLst/>
              <a:rect l="l" t="t" r="r" b="b"/>
              <a:pathLst>
                <a:path fill="none" w="504" h="62">
                  <a:moveTo>
                    <a:pt x="1" y="1"/>
                  </a:moveTo>
                  <a:lnTo>
                    <a:pt x="504" y="62"/>
                  </a:lnTo>
                </a:path>
              </a:pathLst>
            </a:custGeom>
            <a:noFill/>
            <a:ln cap="rnd" w="6575">
              <a:solidFill>
                <a:srgbClr val="260d0c"/>
              </a:solidFill>
              <a:round/>
            </a:ln>
          </p:spPr>
          <p:style>
            <a:lnRef idx="0"/>
            <a:fillRef idx="0"/>
            <a:effectRef idx="0"/>
            <a:fontRef idx="minor"/>
          </p:style>
        </p:sp>
        <p:sp>
          <p:nvSpPr>
            <p:cNvPr id="735" name="Google Shape;765;p38"/>
            <p:cNvSpPr/>
            <p:nvPr/>
          </p:nvSpPr>
          <p:spPr>
            <a:xfrm>
              <a:off x="6908760" y="1398240"/>
              <a:ext cx="423000" cy="153360"/>
            </a:xfrm>
            <a:custGeom>
              <a:avLst/>
              <a:gdLst/>
              <a:ahLst/>
              <a:rect l="l" t="t" r="r" b="b"/>
              <a:pathLst>
                <a:path fill="none" w="4992" h="1813">
                  <a:moveTo>
                    <a:pt x="0" y="0"/>
                  </a:moveTo>
                  <a:lnTo>
                    <a:pt x="4992" y="1813"/>
                  </a:lnTo>
                </a:path>
              </a:pathLst>
            </a:custGeom>
            <a:noFill/>
            <a:ln cap="rnd" w="6575">
              <a:solidFill>
                <a:srgbClr val="260d0c"/>
              </a:solidFill>
              <a:round/>
            </a:ln>
          </p:spPr>
          <p:style>
            <a:lnRef idx="0"/>
            <a:fillRef idx="0"/>
            <a:effectRef idx="0"/>
            <a:fontRef idx="minor"/>
          </p:style>
        </p:sp>
        <p:sp>
          <p:nvSpPr>
            <p:cNvPr id="736" name="Google Shape;766;p38"/>
            <p:cNvSpPr/>
            <p:nvPr/>
          </p:nvSpPr>
          <p:spPr>
            <a:xfrm>
              <a:off x="6958080" y="1153800"/>
              <a:ext cx="245880" cy="137160"/>
            </a:xfrm>
            <a:custGeom>
              <a:avLst/>
              <a:gdLst/>
              <a:ahLst/>
              <a:rect l="l" t="t" r="r" b="b"/>
              <a:pathLst>
                <a:path fill="none" w="2902" h="1623">
                  <a:moveTo>
                    <a:pt x="0" y="1622"/>
                  </a:moveTo>
                  <a:cubicBezTo>
                    <a:pt x="557" y="613"/>
                    <a:pt x="1757" y="1"/>
                    <a:pt x="2901" y="143"/>
                  </a:cubicBezTo>
                </a:path>
              </a:pathLst>
            </a:custGeom>
            <a:noFill/>
            <a:ln cap="rnd" w="6575">
              <a:solidFill>
                <a:srgbClr val="260d0c"/>
              </a:solidFill>
              <a:round/>
            </a:ln>
          </p:spPr>
          <p:style>
            <a:lnRef idx="0"/>
            <a:fillRef idx="0"/>
            <a:effectRef idx="0"/>
            <a:fontRef idx="minor"/>
          </p:style>
        </p:sp>
        <p:sp>
          <p:nvSpPr>
            <p:cNvPr id="737" name="Google Shape;767;p38"/>
            <p:cNvSpPr/>
            <p:nvPr/>
          </p:nvSpPr>
          <p:spPr>
            <a:xfrm>
              <a:off x="6879240" y="1097640"/>
              <a:ext cx="142560" cy="82800"/>
            </a:xfrm>
            <a:custGeom>
              <a:avLst/>
              <a:gdLst/>
              <a:ahLst/>
              <a:rect l="l" t="t" r="r" b="b"/>
              <a:pathLst>
                <a:path fill="none" w="1685" h="979">
                  <a:moveTo>
                    <a:pt x="0" y="978"/>
                  </a:moveTo>
                  <a:cubicBezTo>
                    <a:pt x="459" y="501"/>
                    <a:pt x="1042" y="162"/>
                    <a:pt x="1685" y="1"/>
                  </a:cubicBezTo>
                </a:path>
              </a:pathLst>
            </a:custGeom>
            <a:noFill/>
            <a:ln cap="rnd" w="6575">
              <a:solidFill>
                <a:srgbClr val="260d0c"/>
              </a:solidFill>
              <a:round/>
            </a:ln>
          </p:spPr>
          <p:style>
            <a:lnRef idx="0"/>
            <a:fillRef idx="0"/>
            <a:effectRef idx="0"/>
            <a:fontRef idx="minor"/>
          </p:style>
        </p:sp>
      </p:grpSp>
      <p:sp>
        <p:nvSpPr>
          <p:cNvPr id="738" name="PlaceHolder 2"/>
          <p:cNvSpPr>
            <a:spLocks noGrp="1"/>
          </p:cNvSpPr>
          <p:nvPr>
            <p:ph type="title"/>
          </p:nvPr>
        </p:nvSpPr>
        <p:spPr>
          <a:xfrm>
            <a:off x="284760" y="1689480"/>
            <a:ext cx="5061600" cy="1076400"/>
          </a:xfrm>
          <a:prstGeom prst="rect">
            <a:avLst/>
          </a:prstGeom>
          <a:noFill/>
          <a:ln w="0">
            <a:noFill/>
          </a:ln>
        </p:spPr>
        <p:txBody>
          <a:bodyPr tIns="91440" bIns="91440" anchor="ctr">
            <a:noAutofit/>
          </a:bodyPr>
          <a:p>
            <a:pPr algn="ctr">
              <a:lnSpc>
                <a:spcPct val="100000"/>
              </a:lnSpc>
              <a:buNone/>
            </a:pPr>
            <a:r>
              <a:rPr b="0" lang="es-HN" sz="3200" spc="-1" strike="noStrike">
                <a:solidFill>
                  <a:srgbClr val="000000"/>
                </a:solidFill>
                <a:latin typeface="Paytone One"/>
                <a:ea typeface="Paytone One"/>
              </a:rPr>
              <a:t>Generalidades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Google Shape;772;p39"/>
          <p:cNvSpPr/>
          <p:nvPr/>
        </p:nvSpPr>
        <p:spPr>
          <a:xfrm>
            <a:off x="4581360" y="4766760"/>
            <a:ext cx="3726720" cy="154080"/>
          </a:xfrm>
          <a:prstGeom prst="ellipse">
            <a:avLst/>
          </a:prstGeom>
          <a:solidFill>
            <a:srgbClr val="c5cce8">
              <a:alpha val="25000"/>
            </a:srgbClr>
          </a:solidFill>
          <a:ln w="0">
            <a:noFill/>
          </a:ln>
        </p:spPr>
        <p:style>
          <a:lnRef idx="0"/>
          <a:fillRef idx="0"/>
          <a:effectRef idx="0"/>
          <a:fontRef idx="minor"/>
        </p:style>
      </p:sp>
      <p:sp>
        <p:nvSpPr>
          <p:cNvPr id="740" name="PlaceHolder 1"/>
          <p:cNvSpPr>
            <a:spLocks noGrp="1"/>
          </p:cNvSpPr>
          <p:nvPr>
            <p:ph type="title"/>
          </p:nvPr>
        </p:nvSpPr>
        <p:spPr>
          <a:xfrm>
            <a:off x="575640" y="637560"/>
            <a:ext cx="5043240" cy="8337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000000"/>
                </a:solidFill>
                <a:latin typeface="Paytone One"/>
                <a:ea typeface="Paytone One"/>
              </a:rPr>
              <a:t>La Familia Iso</a:t>
            </a:r>
            <a:endParaRPr b="0" lang="en-US" sz="3200" spc="-1" strike="noStrike">
              <a:solidFill>
                <a:srgbClr val="000000"/>
              </a:solidFill>
              <a:latin typeface="Arial"/>
            </a:endParaRPr>
          </a:p>
        </p:txBody>
      </p:sp>
      <p:sp>
        <p:nvSpPr>
          <p:cNvPr id="741" name="PlaceHolder 2"/>
          <p:cNvSpPr>
            <a:spLocks noGrp="1"/>
          </p:cNvSpPr>
          <p:nvPr>
            <p:ph type="subTitle"/>
          </p:nvPr>
        </p:nvSpPr>
        <p:spPr>
          <a:xfrm>
            <a:off x="710640" y="1797480"/>
            <a:ext cx="4203720" cy="2458800"/>
          </a:xfrm>
          <a:prstGeom prst="rect">
            <a:avLst/>
          </a:prstGeom>
          <a:noFill/>
          <a:ln w="0">
            <a:noFill/>
          </a:ln>
        </p:spPr>
        <p:txBody>
          <a:bodyPr tIns="91440" bIns="91440" anchor="ctr">
            <a:noAutofit/>
          </a:bodyPr>
          <a:p>
            <a:pPr algn="ctr">
              <a:lnSpc>
                <a:spcPct val="100000"/>
              </a:lnSpc>
              <a:buNone/>
              <a:tabLst>
                <a:tab algn="l" pos="0"/>
              </a:tabLst>
            </a:pPr>
            <a:r>
              <a:rPr b="1" lang="es-HN" sz="2000" spc="-1" strike="noStrike">
                <a:solidFill>
                  <a:srgbClr val="000000"/>
                </a:solidFill>
                <a:latin typeface="Arial"/>
                <a:ea typeface="Urbanist"/>
              </a:rPr>
              <a:t>ISO 9000</a:t>
            </a:r>
            <a:endParaRPr b="0" lang="en-US" sz="2000" spc="-1" strike="noStrike">
              <a:latin typeface="Arial"/>
            </a:endParaRPr>
          </a:p>
          <a:p>
            <a:pPr algn="ctr">
              <a:lnSpc>
                <a:spcPct val="100000"/>
              </a:lnSpc>
              <a:buNone/>
              <a:tabLst>
                <a:tab algn="l" pos="0"/>
              </a:tabLst>
            </a:pPr>
            <a:endParaRPr b="0" lang="en-US" sz="2000" spc="-1" strike="noStrike">
              <a:latin typeface="Arial"/>
            </a:endParaRPr>
          </a:p>
          <a:p>
            <a:pPr algn="ctr">
              <a:lnSpc>
                <a:spcPct val="100000"/>
              </a:lnSpc>
              <a:buNone/>
              <a:tabLst>
                <a:tab algn="l" pos="0"/>
              </a:tabLst>
            </a:pPr>
            <a:r>
              <a:rPr b="1" lang="es-HN" sz="2000" spc="-1" strike="noStrike">
                <a:solidFill>
                  <a:srgbClr val="000000"/>
                </a:solidFill>
                <a:latin typeface="Arial"/>
                <a:ea typeface="Urbanist"/>
              </a:rPr>
              <a:t>ISO 10000</a:t>
            </a:r>
            <a:endParaRPr b="0" lang="en-US" sz="2000" spc="-1" strike="noStrike">
              <a:latin typeface="Arial"/>
            </a:endParaRPr>
          </a:p>
          <a:p>
            <a:pPr algn="ctr">
              <a:lnSpc>
                <a:spcPct val="100000"/>
              </a:lnSpc>
              <a:buNone/>
              <a:tabLst>
                <a:tab algn="l" pos="0"/>
              </a:tabLst>
            </a:pPr>
            <a:endParaRPr b="0" lang="en-US" sz="2000" spc="-1" strike="noStrike">
              <a:latin typeface="Arial"/>
            </a:endParaRPr>
          </a:p>
          <a:p>
            <a:pPr algn="ctr">
              <a:lnSpc>
                <a:spcPct val="100000"/>
              </a:lnSpc>
              <a:buNone/>
              <a:tabLst>
                <a:tab algn="l" pos="0"/>
              </a:tabLst>
            </a:pPr>
            <a:r>
              <a:rPr b="1" lang="es-HN" sz="2000" spc="-1" strike="noStrike">
                <a:solidFill>
                  <a:srgbClr val="000000"/>
                </a:solidFill>
                <a:latin typeface="Arial"/>
                <a:ea typeface="Urbanist"/>
              </a:rPr>
              <a:t>ISO 14000</a:t>
            </a:r>
            <a:endParaRPr b="0" lang="en-US" sz="2000" spc="-1" strike="noStrike">
              <a:latin typeface="Arial"/>
            </a:endParaRPr>
          </a:p>
          <a:p>
            <a:pPr algn="ctr">
              <a:lnSpc>
                <a:spcPct val="100000"/>
              </a:lnSpc>
              <a:buNone/>
              <a:tabLst>
                <a:tab algn="l" pos="0"/>
              </a:tabLst>
            </a:pPr>
            <a:endParaRPr b="0" lang="en-US" sz="2000" spc="-1" strike="noStrike">
              <a:latin typeface="Arial"/>
            </a:endParaRPr>
          </a:p>
          <a:p>
            <a:pPr algn="ctr">
              <a:lnSpc>
                <a:spcPct val="100000"/>
              </a:lnSpc>
              <a:buNone/>
              <a:tabLst>
                <a:tab algn="l" pos="0"/>
              </a:tabLst>
            </a:pPr>
            <a:r>
              <a:rPr b="1" lang="es-HN" sz="2000" spc="-1" strike="noStrike">
                <a:solidFill>
                  <a:srgbClr val="000000"/>
                </a:solidFill>
                <a:latin typeface="Arial"/>
                <a:ea typeface="Urbanist"/>
              </a:rPr>
              <a:t>ISO 1901</a:t>
            </a:r>
            <a:endParaRPr b="0" lang="en-US" sz="2000" spc="-1" strike="noStrike">
              <a:latin typeface="Arial"/>
            </a:endParaRPr>
          </a:p>
        </p:txBody>
      </p:sp>
      <p:sp>
        <p:nvSpPr>
          <p:cNvPr id="742" name="Google Shape;775;p39"/>
          <p:cNvSpPr/>
          <p:nvPr/>
        </p:nvSpPr>
        <p:spPr>
          <a:xfrm rot="2774400">
            <a:off x="17132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743" name="Google Shape;776;p39"/>
          <p:cNvSpPr/>
          <p:nvPr/>
        </p:nvSpPr>
        <p:spPr>
          <a:xfrm>
            <a:off x="5001120" y="13863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744" name="Google Shape;777;p39"/>
          <p:cNvSpPr/>
          <p:nvPr/>
        </p:nvSpPr>
        <p:spPr>
          <a:xfrm rot="2774400">
            <a:off x="343080" y="177588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745" name="Google Shape;778;p39"/>
          <p:cNvSpPr/>
          <p:nvPr/>
        </p:nvSpPr>
        <p:spPr>
          <a:xfrm rot="2774400">
            <a:off x="8319600" y="24840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746" name="Google Shape;779;p39"/>
          <p:cNvSpPr/>
          <p:nvPr/>
        </p:nvSpPr>
        <p:spPr>
          <a:xfrm rot="18288000">
            <a:off x="7587360" y="3674160"/>
            <a:ext cx="18396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747" name="Google Shape;780;p39"/>
          <p:cNvSpPr/>
          <p:nvPr/>
        </p:nvSpPr>
        <p:spPr>
          <a:xfrm rot="2774400">
            <a:off x="5198400" y="3660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sp>
        <p:nvSpPr>
          <p:cNvPr id="748" name="Google Shape;781;p39"/>
          <p:cNvSpPr/>
          <p:nvPr/>
        </p:nvSpPr>
        <p:spPr>
          <a:xfrm>
            <a:off x="7486920" y="4413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3c5bbf"/>
            </a:solidFill>
            <a:round/>
          </a:ln>
        </p:spPr>
        <p:style>
          <a:lnRef idx="0"/>
          <a:fillRef idx="0"/>
          <a:effectRef idx="0"/>
          <a:fontRef idx="minor"/>
        </p:style>
      </p:sp>
      <p:sp>
        <p:nvSpPr>
          <p:cNvPr id="749" name="Google Shape;782;p39"/>
          <p:cNvSpPr/>
          <p:nvPr/>
        </p:nvSpPr>
        <p:spPr>
          <a:xfrm rot="19680600">
            <a:off x="1266840" y="449532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f2aa31"/>
            </a:solidFill>
            <a:round/>
          </a:ln>
        </p:spPr>
        <p:style>
          <a:lnRef idx="0"/>
          <a:fillRef idx="0"/>
          <a:effectRef idx="0"/>
          <a:fontRef idx="minor"/>
        </p:style>
      </p:sp>
      <p:grpSp>
        <p:nvGrpSpPr>
          <p:cNvPr id="750" name="Google Shape;783;p39"/>
          <p:cNvGrpSpPr/>
          <p:nvPr/>
        </p:nvGrpSpPr>
        <p:grpSpPr>
          <a:xfrm>
            <a:off x="5630040" y="756720"/>
            <a:ext cx="2164320" cy="4115880"/>
            <a:chOff x="5630040" y="756720"/>
            <a:chExt cx="2164320" cy="4115880"/>
          </a:xfrm>
        </p:grpSpPr>
        <p:sp>
          <p:nvSpPr>
            <p:cNvPr id="751" name="Google Shape;784;p39"/>
            <p:cNvSpPr/>
            <p:nvPr/>
          </p:nvSpPr>
          <p:spPr>
            <a:xfrm flipH="1">
              <a:off x="5674680" y="1878120"/>
              <a:ext cx="574920" cy="973800"/>
            </a:xfrm>
            <a:custGeom>
              <a:avLst/>
              <a:gdLst/>
              <a:ahLst/>
              <a:rect l="l" t="t" r="r" b="b"/>
              <a:pathLst>
                <a:path w="15832" h="26818">
                  <a:moveTo>
                    <a:pt x="8889" y="1"/>
                  </a:moveTo>
                  <a:cubicBezTo>
                    <a:pt x="6332" y="1902"/>
                    <a:pt x="3905" y="3732"/>
                    <a:pt x="1348" y="5636"/>
                  </a:cubicBezTo>
                  <a:lnTo>
                    <a:pt x="5278" y="9184"/>
                  </a:lnTo>
                  <a:cubicBezTo>
                    <a:pt x="3895" y="11228"/>
                    <a:pt x="2452" y="13254"/>
                    <a:pt x="1069" y="15299"/>
                  </a:cubicBezTo>
                  <a:cubicBezTo>
                    <a:pt x="0" y="16883"/>
                    <a:pt x="83" y="18862"/>
                    <a:pt x="448" y="20738"/>
                  </a:cubicBezTo>
                  <a:cubicBezTo>
                    <a:pt x="825" y="22679"/>
                    <a:pt x="1584" y="24303"/>
                    <a:pt x="2132" y="26202"/>
                  </a:cubicBezTo>
                  <a:cubicBezTo>
                    <a:pt x="3938" y="26468"/>
                    <a:pt x="5673" y="26554"/>
                    <a:pt x="7478" y="26818"/>
                  </a:cubicBezTo>
                  <a:cubicBezTo>
                    <a:pt x="8386" y="26403"/>
                    <a:pt x="9180" y="25998"/>
                    <a:pt x="10088" y="25583"/>
                  </a:cubicBezTo>
                  <a:cubicBezTo>
                    <a:pt x="10076" y="25284"/>
                    <a:pt x="9784" y="25015"/>
                    <a:pt x="9492" y="24942"/>
                  </a:cubicBezTo>
                  <a:cubicBezTo>
                    <a:pt x="9396" y="24919"/>
                    <a:pt x="9300" y="24909"/>
                    <a:pt x="9202" y="24909"/>
                  </a:cubicBezTo>
                  <a:cubicBezTo>
                    <a:pt x="9003" y="24909"/>
                    <a:pt x="8802" y="24948"/>
                    <a:pt x="8605" y="24987"/>
                  </a:cubicBezTo>
                  <a:cubicBezTo>
                    <a:pt x="8405" y="25028"/>
                    <a:pt x="8201" y="25068"/>
                    <a:pt x="8000" y="25068"/>
                  </a:cubicBezTo>
                  <a:cubicBezTo>
                    <a:pt x="7905" y="25068"/>
                    <a:pt x="7810" y="25059"/>
                    <a:pt x="7717" y="25037"/>
                  </a:cubicBezTo>
                  <a:cubicBezTo>
                    <a:pt x="7835" y="23395"/>
                    <a:pt x="7923" y="21643"/>
                    <a:pt x="8041" y="20001"/>
                  </a:cubicBezTo>
                  <a:cubicBezTo>
                    <a:pt x="10018" y="18248"/>
                    <a:pt x="11916" y="16556"/>
                    <a:pt x="13890" y="14806"/>
                  </a:cubicBezTo>
                  <a:cubicBezTo>
                    <a:pt x="15308" y="13549"/>
                    <a:pt x="15831" y="11205"/>
                    <a:pt x="15688" y="9317"/>
                  </a:cubicBezTo>
                  <a:cubicBezTo>
                    <a:pt x="15542" y="7428"/>
                    <a:pt x="14632" y="5550"/>
                    <a:pt x="13279" y="4222"/>
                  </a:cubicBezTo>
                  <a:cubicBezTo>
                    <a:pt x="11838" y="2804"/>
                    <a:pt x="10332" y="1416"/>
                    <a:pt x="8889" y="1"/>
                  </a:cubicBezTo>
                  <a:close/>
                </a:path>
              </a:pathLst>
            </a:custGeom>
            <a:solidFill>
              <a:srgbClr val="c14f4f"/>
            </a:solidFill>
            <a:ln w="0">
              <a:noFill/>
            </a:ln>
          </p:spPr>
          <p:style>
            <a:lnRef idx="0"/>
            <a:fillRef idx="0"/>
            <a:effectRef idx="0"/>
            <a:fontRef idx="minor"/>
          </p:style>
        </p:sp>
        <p:sp>
          <p:nvSpPr>
            <p:cNvPr id="752" name="Google Shape;785;p39"/>
            <p:cNvSpPr/>
            <p:nvPr/>
          </p:nvSpPr>
          <p:spPr>
            <a:xfrm flipH="1">
              <a:off x="6019200" y="2148120"/>
              <a:ext cx="45000" cy="68040"/>
            </a:xfrm>
            <a:custGeom>
              <a:avLst/>
              <a:gdLst/>
              <a:ahLst/>
              <a:rect l="l" t="t" r="r" b="b"/>
              <a:pathLst>
                <a:path fill="none" w="1248" h="1882">
                  <a:moveTo>
                    <a:pt x="0" y="1881"/>
                  </a:moveTo>
                  <a:lnTo>
                    <a:pt x="1248" y="0"/>
                  </a:lnTo>
                </a:path>
              </a:pathLst>
            </a:custGeom>
            <a:noFill/>
            <a:ln cap="rnd" w="6025">
              <a:solidFill>
                <a:srgbClr val="000000"/>
              </a:solidFill>
              <a:round/>
            </a:ln>
          </p:spPr>
          <p:style>
            <a:lnRef idx="0"/>
            <a:fillRef idx="0"/>
            <a:effectRef idx="0"/>
            <a:fontRef idx="minor"/>
          </p:style>
        </p:sp>
        <p:sp>
          <p:nvSpPr>
            <p:cNvPr id="753" name="Google Shape;786;p39"/>
            <p:cNvSpPr/>
            <p:nvPr/>
          </p:nvSpPr>
          <p:spPr>
            <a:xfrm flipH="1">
              <a:off x="5969160" y="2784240"/>
              <a:ext cx="8640" cy="30240"/>
            </a:xfrm>
            <a:custGeom>
              <a:avLst/>
              <a:gdLst/>
              <a:ahLst/>
              <a:rect l="l" t="t" r="r" b="b"/>
              <a:pathLst>
                <a:path fill="none" w="250" h="844">
                  <a:moveTo>
                    <a:pt x="250" y="1"/>
                  </a:moveTo>
                  <a:lnTo>
                    <a:pt x="1" y="843"/>
                  </a:lnTo>
                </a:path>
              </a:pathLst>
            </a:custGeom>
            <a:noFill/>
            <a:ln cap="rnd" w="6025">
              <a:solidFill>
                <a:srgbClr val="270504"/>
              </a:solidFill>
              <a:round/>
            </a:ln>
          </p:spPr>
          <p:style>
            <a:lnRef idx="0"/>
            <a:fillRef idx="0"/>
            <a:effectRef idx="0"/>
            <a:fontRef idx="minor"/>
          </p:style>
        </p:sp>
        <p:sp>
          <p:nvSpPr>
            <p:cNvPr id="754" name="Google Shape;787;p39"/>
            <p:cNvSpPr/>
            <p:nvPr/>
          </p:nvSpPr>
          <p:spPr>
            <a:xfrm flipH="1">
              <a:off x="6539040" y="4419000"/>
              <a:ext cx="517320" cy="348840"/>
            </a:xfrm>
            <a:custGeom>
              <a:avLst/>
              <a:gdLst/>
              <a:ahLst/>
              <a:rect l="l" t="t" r="r" b="b"/>
              <a:pathLst>
                <a:path w="14246" h="9611">
                  <a:moveTo>
                    <a:pt x="14245" y="0"/>
                  </a:moveTo>
                  <a:cubicBezTo>
                    <a:pt x="12718" y="32"/>
                    <a:pt x="11191" y="40"/>
                    <a:pt x="9663" y="40"/>
                  </a:cubicBezTo>
                  <a:cubicBezTo>
                    <a:pt x="8275" y="40"/>
                    <a:pt x="6886" y="33"/>
                    <a:pt x="5498" y="33"/>
                  </a:cubicBezTo>
                  <a:cubicBezTo>
                    <a:pt x="3970" y="33"/>
                    <a:pt x="2443" y="41"/>
                    <a:pt x="916" y="73"/>
                  </a:cubicBezTo>
                  <a:cubicBezTo>
                    <a:pt x="1004" y="1290"/>
                    <a:pt x="1145" y="2492"/>
                    <a:pt x="1235" y="3709"/>
                  </a:cubicBezTo>
                  <a:cubicBezTo>
                    <a:pt x="1368" y="5507"/>
                    <a:pt x="966" y="7358"/>
                    <a:pt x="1" y="8879"/>
                  </a:cubicBezTo>
                  <a:lnTo>
                    <a:pt x="13931" y="9611"/>
                  </a:lnTo>
                  <a:lnTo>
                    <a:pt x="14245" y="0"/>
                  </a:lnTo>
                  <a:close/>
                </a:path>
              </a:pathLst>
            </a:custGeom>
            <a:solidFill>
              <a:srgbClr val="c14f4f"/>
            </a:solidFill>
            <a:ln w="0">
              <a:noFill/>
            </a:ln>
          </p:spPr>
          <p:style>
            <a:lnRef idx="0"/>
            <a:fillRef idx="0"/>
            <a:effectRef idx="0"/>
            <a:fontRef idx="minor"/>
          </p:style>
        </p:sp>
        <p:sp>
          <p:nvSpPr>
            <p:cNvPr id="755" name="Google Shape;788;p39"/>
            <p:cNvSpPr/>
            <p:nvPr/>
          </p:nvSpPr>
          <p:spPr>
            <a:xfrm flipH="1">
              <a:off x="6533280" y="4622400"/>
              <a:ext cx="659520" cy="250200"/>
            </a:xfrm>
            <a:custGeom>
              <a:avLst/>
              <a:gdLst/>
              <a:ahLst/>
              <a:rect l="l" t="t" r="r" b="b"/>
              <a:pathLst>
                <a:path w="18163" h="6897">
                  <a:moveTo>
                    <a:pt x="6785" y="1"/>
                  </a:moveTo>
                  <a:cubicBezTo>
                    <a:pt x="5883" y="1"/>
                    <a:pt x="4985" y="456"/>
                    <a:pt x="4227" y="962"/>
                  </a:cubicBezTo>
                  <a:cubicBezTo>
                    <a:pt x="3787" y="2669"/>
                    <a:pt x="2829" y="4198"/>
                    <a:pt x="1484" y="5340"/>
                  </a:cubicBezTo>
                  <a:cubicBezTo>
                    <a:pt x="933" y="5807"/>
                    <a:pt x="295" y="6235"/>
                    <a:pt x="1" y="6896"/>
                  </a:cubicBezTo>
                  <a:lnTo>
                    <a:pt x="17831" y="6874"/>
                  </a:lnTo>
                  <a:cubicBezTo>
                    <a:pt x="17949" y="5010"/>
                    <a:pt x="18047" y="3114"/>
                    <a:pt x="18163" y="1249"/>
                  </a:cubicBezTo>
                  <a:lnTo>
                    <a:pt x="18163" y="1249"/>
                  </a:lnTo>
                  <a:cubicBezTo>
                    <a:pt x="16098" y="1845"/>
                    <a:pt x="14084" y="2521"/>
                    <a:pt x="12020" y="3117"/>
                  </a:cubicBezTo>
                  <a:lnTo>
                    <a:pt x="8867" y="876"/>
                  </a:lnTo>
                  <a:cubicBezTo>
                    <a:pt x="8359" y="514"/>
                    <a:pt x="7826" y="142"/>
                    <a:pt x="7212" y="37"/>
                  </a:cubicBezTo>
                  <a:cubicBezTo>
                    <a:pt x="7070" y="12"/>
                    <a:pt x="6927" y="1"/>
                    <a:pt x="6785" y="1"/>
                  </a:cubicBezTo>
                  <a:close/>
                </a:path>
              </a:pathLst>
            </a:custGeom>
            <a:solidFill>
              <a:srgbClr val="f2aa31"/>
            </a:solidFill>
            <a:ln w="0">
              <a:noFill/>
            </a:ln>
          </p:spPr>
          <p:style>
            <a:lnRef idx="0"/>
            <a:fillRef idx="0"/>
            <a:effectRef idx="0"/>
            <a:fontRef idx="minor"/>
          </p:style>
        </p:sp>
        <p:sp>
          <p:nvSpPr>
            <p:cNvPr id="756" name="Google Shape;789;p39"/>
            <p:cNvSpPr/>
            <p:nvPr/>
          </p:nvSpPr>
          <p:spPr>
            <a:xfrm flipH="1">
              <a:off x="6563880" y="4836240"/>
              <a:ext cx="600840" cy="17640"/>
            </a:xfrm>
            <a:custGeom>
              <a:avLst/>
              <a:gdLst/>
              <a:ahLst/>
              <a:rect l="l" t="t" r="r" b="b"/>
              <a:pathLst>
                <a:path fill="none" w="16546" h="494">
                  <a:moveTo>
                    <a:pt x="0" y="494"/>
                  </a:moveTo>
                  <a:lnTo>
                    <a:pt x="16546" y="1"/>
                  </a:lnTo>
                </a:path>
              </a:pathLst>
            </a:custGeom>
            <a:noFill/>
            <a:ln cap="rnd" w="6025">
              <a:solidFill>
                <a:srgbClr val="000000"/>
              </a:solidFill>
              <a:round/>
            </a:ln>
          </p:spPr>
          <p:style>
            <a:lnRef idx="0"/>
            <a:fillRef idx="0"/>
            <a:effectRef idx="0"/>
            <a:fontRef idx="minor"/>
          </p:style>
        </p:sp>
        <p:sp>
          <p:nvSpPr>
            <p:cNvPr id="757" name="Google Shape;790;p39"/>
            <p:cNvSpPr/>
            <p:nvPr/>
          </p:nvSpPr>
          <p:spPr>
            <a:xfrm flipH="1">
              <a:off x="5763960" y="4383360"/>
              <a:ext cx="594720" cy="435960"/>
            </a:xfrm>
            <a:custGeom>
              <a:avLst/>
              <a:gdLst/>
              <a:ahLst/>
              <a:rect l="l" t="t" r="r" b="b"/>
              <a:pathLst>
                <a:path w="16383" h="12008">
                  <a:moveTo>
                    <a:pt x="13079" y="0"/>
                  </a:moveTo>
                  <a:cubicBezTo>
                    <a:pt x="8706" y="478"/>
                    <a:pt x="4376" y="767"/>
                    <a:pt x="1" y="1245"/>
                  </a:cubicBezTo>
                  <a:cubicBezTo>
                    <a:pt x="572" y="3916"/>
                    <a:pt x="1142" y="6588"/>
                    <a:pt x="1713" y="9259"/>
                  </a:cubicBezTo>
                  <a:lnTo>
                    <a:pt x="2696" y="12007"/>
                  </a:lnTo>
                  <a:cubicBezTo>
                    <a:pt x="7235" y="11625"/>
                    <a:pt x="11842" y="11137"/>
                    <a:pt x="16383" y="10752"/>
                  </a:cubicBezTo>
                  <a:cubicBezTo>
                    <a:pt x="14336" y="7569"/>
                    <a:pt x="13109" y="3785"/>
                    <a:pt x="13079" y="0"/>
                  </a:cubicBezTo>
                  <a:close/>
                </a:path>
              </a:pathLst>
            </a:custGeom>
            <a:solidFill>
              <a:srgbClr val="c14f4f"/>
            </a:solidFill>
            <a:ln w="0">
              <a:noFill/>
            </a:ln>
          </p:spPr>
          <p:style>
            <a:lnRef idx="0"/>
            <a:fillRef idx="0"/>
            <a:effectRef idx="0"/>
            <a:fontRef idx="minor"/>
          </p:style>
        </p:sp>
        <p:sp>
          <p:nvSpPr>
            <p:cNvPr id="758" name="Google Shape;791;p39"/>
            <p:cNvSpPr/>
            <p:nvPr/>
          </p:nvSpPr>
          <p:spPr>
            <a:xfrm flipH="1">
              <a:off x="5629680" y="4621320"/>
              <a:ext cx="690120" cy="250920"/>
            </a:xfrm>
            <a:custGeom>
              <a:avLst/>
              <a:gdLst/>
              <a:ahLst/>
              <a:rect l="l" t="t" r="r" b="b"/>
              <a:pathLst>
                <a:path w="19010" h="6916">
                  <a:moveTo>
                    <a:pt x="13694" y="0"/>
                  </a:moveTo>
                  <a:cubicBezTo>
                    <a:pt x="12100" y="1046"/>
                    <a:pt x="10521" y="2107"/>
                    <a:pt x="8924" y="3153"/>
                  </a:cubicBezTo>
                  <a:lnTo>
                    <a:pt x="0" y="1132"/>
                  </a:lnTo>
                  <a:lnTo>
                    <a:pt x="0" y="1132"/>
                  </a:lnTo>
                  <a:cubicBezTo>
                    <a:pt x="297" y="3161"/>
                    <a:pt x="604" y="4886"/>
                    <a:pt x="901" y="6915"/>
                  </a:cubicBezTo>
                  <a:lnTo>
                    <a:pt x="18862" y="6835"/>
                  </a:lnTo>
                  <a:cubicBezTo>
                    <a:pt x="19010" y="6566"/>
                    <a:pt x="18892" y="6219"/>
                    <a:pt x="18678" y="6000"/>
                  </a:cubicBezTo>
                  <a:cubicBezTo>
                    <a:pt x="18464" y="5784"/>
                    <a:pt x="18173" y="5663"/>
                    <a:pt x="17899" y="5530"/>
                  </a:cubicBezTo>
                  <a:cubicBezTo>
                    <a:pt x="15784" y="4501"/>
                    <a:pt x="13956" y="2336"/>
                    <a:pt x="13694" y="0"/>
                  </a:cubicBezTo>
                  <a:close/>
                </a:path>
              </a:pathLst>
            </a:custGeom>
            <a:solidFill>
              <a:srgbClr val="f2aa31"/>
            </a:solidFill>
            <a:ln w="0">
              <a:noFill/>
            </a:ln>
          </p:spPr>
          <p:style>
            <a:lnRef idx="0"/>
            <a:fillRef idx="0"/>
            <a:effectRef idx="0"/>
            <a:fontRef idx="minor"/>
          </p:style>
        </p:sp>
        <p:sp>
          <p:nvSpPr>
            <p:cNvPr id="759" name="Google Shape;792;p39"/>
            <p:cNvSpPr/>
            <p:nvPr/>
          </p:nvSpPr>
          <p:spPr>
            <a:xfrm flipH="1">
              <a:off x="5669280" y="4834440"/>
              <a:ext cx="619920" cy="8640"/>
            </a:xfrm>
            <a:custGeom>
              <a:avLst/>
              <a:gdLst/>
              <a:ahLst/>
              <a:rect l="l" t="t" r="r" b="b"/>
              <a:pathLst>
                <a:path fill="none" w="17074" h="252">
                  <a:moveTo>
                    <a:pt x="0" y="1"/>
                  </a:moveTo>
                  <a:lnTo>
                    <a:pt x="17074" y="252"/>
                  </a:lnTo>
                </a:path>
              </a:pathLst>
            </a:custGeom>
            <a:noFill/>
            <a:ln cap="rnd" w="6025">
              <a:solidFill>
                <a:srgbClr val="000000"/>
              </a:solidFill>
              <a:round/>
            </a:ln>
          </p:spPr>
          <p:style>
            <a:lnRef idx="0"/>
            <a:fillRef idx="0"/>
            <a:effectRef idx="0"/>
            <a:fontRef idx="minor"/>
          </p:style>
        </p:sp>
        <p:sp>
          <p:nvSpPr>
            <p:cNvPr id="760" name="Google Shape;793;p39"/>
            <p:cNvSpPr/>
            <p:nvPr/>
          </p:nvSpPr>
          <p:spPr>
            <a:xfrm flipH="1">
              <a:off x="5859360" y="2398680"/>
              <a:ext cx="1235160" cy="2081160"/>
            </a:xfrm>
            <a:custGeom>
              <a:avLst/>
              <a:gdLst/>
              <a:ahLst/>
              <a:rect l="l" t="t" r="r" b="b"/>
              <a:pathLst>
                <a:path w="34006" h="57296">
                  <a:moveTo>
                    <a:pt x="3601" y="0"/>
                  </a:moveTo>
                  <a:cubicBezTo>
                    <a:pt x="0" y="5150"/>
                    <a:pt x="45" y="11919"/>
                    <a:pt x="226" y="18198"/>
                  </a:cubicBezTo>
                  <a:lnTo>
                    <a:pt x="1353" y="57268"/>
                  </a:lnTo>
                  <a:cubicBezTo>
                    <a:pt x="2663" y="57284"/>
                    <a:pt x="3958" y="57289"/>
                    <a:pt x="5246" y="57289"/>
                  </a:cubicBezTo>
                  <a:cubicBezTo>
                    <a:pt x="7456" y="57289"/>
                    <a:pt x="9645" y="57274"/>
                    <a:pt x="11855" y="57274"/>
                  </a:cubicBezTo>
                  <a:cubicBezTo>
                    <a:pt x="13143" y="57274"/>
                    <a:pt x="14439" y="57279"/>
                    <a:pt x="15748" y="57295"/>
                  </a:cubicBezTo>
                  <a:cubicBezTo>
                    <a:pt x="15693" y="47604"/>
                    <a:pt x="15801" y="37878"/>
                    <a:pt x="15743" y="28188"/>
                  </a:cubicBezTo>
                  <a:lnTo>
                    <a:pt x="15743" y="28188"/>
                  </a:lnTo>
                  <a:cubicBezTo>
                    <a:pt x="17204" y="37763"/>
                    <a:pt x="18542" y="47705"/>
                    <a:pt x="20003" y="57283"/>
                  </a:cubicBezTo>
                  <a:cubicBezTo>
                    <a:pt x="24629" y="56890"/>
                    <a:pt x="29379" y="56164"/>
                    <a:pt x="34006" y="55774"/>
                  </a:cubicBezTo>
                  <a:cubicBezTo>
                    <a:pt x="32721" y="47117"/>
                    <a:pt x="31544" y="38125"/>
                    <a:pt x="30259" y="29467"/>
                  </a:cubicBezTo>
                  <a:cubicBezTo>
                    <a:pt x="28786" y="19560"/>
                    <a:pt x="27141" y="9797"/>
                    <a:pt x="23780" y="360"/>
                  </a:cubicBezTo>
                  <a:cubicBezTo>
                    <a:pt x="16965" y="272"/>
                    <a:pt x="10415" y="88"/>
                    <a:pt x="3601" y="0"/>
                  </a:cubicBezTo>
                  <a:close/>
                </a:path>
              </a:pathLst>
            </a:custGeom>
            <a:solidFill>
              <a:srgbClr val="3c5bbf"/>
            </a:solidFill>
            <a:ln w="0">
              <a:noFill/>
            </a:ln>
          </p:spPr>
          <p:style>
            <a:lnRef idx="0"/>
            <a:fillRef idx="0"/>
            <a:effectRef idx="0"/>
            <a:fontRef idx="minor"/>
          </p:style>
        </p:sp>
        <p:sp>
          <p:nvSpPr>
            <p:cNvPr id="761" name="Google Shape;794;p39"/>
            <p:cNvSpPr/>
            <p:nvPr/>
          </p:nvSpPr>
          <p:spPr>
            <a:xfrm flipH="1">
              <a:off x="6548760" y="4362120"/>
              <a:ext cx="495360" cy="19800"/>
            </a:xfrm>
            <a:custGeom>
              <a:avLst/>
              <a:gdLst/>
              <a:ahLst/>
              <a:rect l="l" t="t" r="r" b="b"/>
              <a:pathLst>
                <a:path fill="none" w="13644" h="551">
                  <a:moveTo>
                    <a:pt x="0" y="0"/>
                  </a:moveTo>
                  <a:lnTo>
                    <a:pt x="13644" y="551"/>
                  </a:lnTo>
                </a:path>
              </a:pathLst>
            </a:custGeom>
            <a:noFill/>
            <a:ln cap="rnd" w="6025">
              <a:solidFill>
                <a:srgbClr val="000000"/>
              </a:solidFill>
              <a:round/>
            </a:ln>
          </p:spPr>
          <p:style>
            <a:lnRef idx="0"/>
            <a:fillRef idx="0"/>
            <a:effectRef idx="0"/>
            <a:fontRef idx="minor"/>
          </p:style>
        </p:sp>
        <p:sp>
          <p:nvSpPr>
            <p:cNvPr id="762" name="Google Shape;795;p39"/>
            <p:cNvSpPr/>
            <p:nvPr/>
          </p:nvSpPr>
          <p:spPr>
            <a:xfrm flipH="1">
              <a:off x="5886360" y="4305960"/>
              <a:ext cx="483120" cy="62280"/>
            </a:xfrm>
            <a:custGeom>
              <a:avLst/>
              <a:gdLst/>
              <a:ahLst/>
              <a:rect l="l" t="t" r="r" b="b"/>
              <a:pathLst>
                <a:path fill="none" w="13305" h="1721">
                  <a:moveTo>
                    <a:pt x="1" y="1721"/>
                  </a:moveTo>
                  <a:lnTo>
                    <a:pt x="13305" y="1"/>
                  </a:lnTo>
                </a:path>
              </a:pathLst>
            </a:custGeom>
            <a:noFill/>
            <a:ln cap="rnd" w="6025">
              <a:solidFill>
                <a:srgbClr val="000000"/>
              </a:solidFill>
              <a:round/>
            </a:ln>
          </p:spPr>
          <p:style>
            <a:lnRef idx="0"/>
            <a:fillRef idx="0"/>
            <a:effectRef idx="0"/>
            <a:fontRef idx="minor"/>
          </p:style>
        </p:sp>
        <p:sp>
          <p:nvSpPr>
            <p:cNvPr id="763" name="Google Shape;796;p39"/>
            <p:cNvSpPr/>
            <p:nvPr/>
          </p:nvSpPr>
          <p:spPr>
            <a:xfrm flipH="1">
              <a:off x="6225120" y="2466000"/>
              <a:ext cx="784440" cy="11520"/>
            </a:xfrm>
            <a:custGeom>
              <a:avLst/>
              <a:gdLst/>
              <a:ahLst/>
              <a:rect l="l" t="t" r="r" b="b"/>
              <a:pathLst>
                <a:path fill="none" w="21608" h="331">
                  <a:moveTo>
                    <a:pt x="1" y="330"/>
                  </a:moveTo>
                  <a:lnTo>
                    <a:pt x="21608" y="1"/>
                  </a:lnTo>
                </a:path>
              </a:pathLst>
            </a:custGeom>
            <a:noFill/>
            <a:ln cap="rnd" w="6025">
              <a:solidFill>
                <a:srgbClr val="000000"/>
              </a:solidFill>
              <a:round/>
            </a:ln>
          </p:spPr>
          <p:style>
            <a:lnRef idx="0"/>
            <a:fillRef idx="0"/>
            <a:effectRef idx="0"/>
            <a:fontRef idx="minor"/>
          </p:style>
        </p:sp>
        <p:sp>
          <p:nvSpPr>
            <p:cNvPr id="764" name="Google Shape;797;p39"/>
            <p:cNvSpPr/>
            <p:nvPr/>
          </p:nvSpPr>
          <p:spPr>
            <a:xfrm flipH="1">
              <a:off x="6893640" y="2479320"/>
              <a:ext cx="154440" cy="255960"/>
            </a:xfrm>
            <a:custGeom>
              <a:avLst/>
              <a:gdLst/>
              <a:ahLst/>
              <a:rect l="l" t="t" r="r" b="b"/>
              <a:pathLst>
                <a:path fill="none" w="4263" h="7052">
                  <a:moveTo>
                    <a:pt x="4262" y="0"/>
                  </a:moveTo>
                  <a:cubicBezTo>
                    <a:pt x="3825" y="2781"/>
                    <a:pt x="2261" y="5371"/>
                    <a:pt x="0" y="7051"/>
                  </a:cubicBezTo>
                </a:path>
              </a:pathLst>
            </a:custGeom>
            <a:noFill/>
            <a:ln cap="rnd" w="6025">
              <a:solidFill>
                <a:srgbClr val="000000"/>
              </a:solidFill>
              <a:round/>
            </a:ln>
          </p:spPr>
          <p:style>
            <a:lnRef idx="0"/>
            <a:fillRef idx="0"/>
            <a:effectRef idx="0"/>
            <a:fontRef idx="minor"/>
          </p:style>
        </p:sp>
        <p:sp>
          <p:nvSpPr>
            <p:cNvPr id="765" name="Google Shape;798;p39"/>
            <p:cNvSpPr/>
            <p:nvPr/>
          </p:nvSpPr>
          <p:spPr>
            <a:xfrm flipH="1">
              <a:off x="6145920" y="2473560"/>
              <a:ext cx="133920" cy="233640"/>
            </a:xfrm>
            <a:custGeom>
              <a:avLst/>
              <a:gdLst/>
              <a:ahLst/>
              <a:rect l="l" t="t" r="r" b="b"/>
              <a:pathLst>
                <a:path fill="none" w="3700" h="6440">
                  <a:moveTo>
                    <a:pt x="1" y="0"/>
                  </a:moveTo>
                  <a:cubicBezTo>
                    <a:pt x="979" y="2283"/>
                    <a:pt x="2219" y="4443"/>
                    <a:pt x="3700" y="6440"/>
                  </a:cubicBezTo>
                </a:path>
              </a:pathLst>
            </a:custGeom>
            <a:noFill/>
            <a:ln cap="rnd" w="6025">
              <a:solidFill>
                <a:srgbClr val="000000"/>
              </a:solidFill>
              <a:round/>
            </a:ln>
          </p:spPr>
          <p:style>
            <a:lnRef idx="0"/>
            <a:fillRef idx="0"/>
            <a:effectRef idx="0"/>
            <a:fontRef idx="minor"/>
          </p:style>
        </p:sp>
        <p:sp>
          <p:nvSpPr>
            <p:cNvPr id="766" name="Google Shape;799;p39"/>
            <p:cNvSpPr/>
            <p:nvPr/>
          </p:nvSpPr>
          <p:spPr>
            <a:xfrm flipH="1">
              <a:off x="6314040" y="4066560"/>
              <a:ext cx="61200" cy="287280"/>
            </a:xfrm>
            <a:custGeom>
              <a:avLst/>
              <a:gdLst/>
              <a:ahLst/>
              <a:rect l="l" t="t" r="r" b="b"/>
              <a:pathLst>
                <a:path fill="none" w="1693" h="7919">
                  <a:moveTo>
                    <a:pt x="1" y="1"/>
                  </a:moveTo>
                  <a:lnTo>
                    <a:pt x="1693" y="7919"/>
                  </a:lnTo>
                </a:path>
              </a:pathLst>
            </a:custGeom>
            <a:noFill/>
            <a:ln cap="rnd" w="6025">
              <a:solidFill>
                <a:srgbClr val="000000"/>
              </a:solidFill>
              <a:round/>
            </a:ln>
          </p:spPr>
          <p:style>
            <a:lnRef idx="0"/>
            <a:fillRef idx="0"/>
            <a:effectRef idx="0"/>
            <a:fontRef idx="minor"/>
          </p:style>
        </p:sp>
        <p:sp>
          <p:nvSpPr>
            <p:cNvPr id="767" name="Google Shape;800;p39"/>
            <p:cNvSpPr/>
            <p:nvPr/>
          </p:nvSpPr>
          <p:spPr>
            <a:xfrm flipH="1">
              <a:off x="6296040" y="1537560"/>
              <a:ext cx="160560" cy="102960"/>
            </a:xfrm>
            <a:custGeom>
              <a:avLst/>
              <a:gdLst/>
              <a:ahLst/>
              <a:rect l="l" t="t" r="r" b="b"/>
              <a:pathLst>
                <a:path fill="none" w="4429" h="2847">
                  <a:moveTo>
                    <a:pt x="1" y="0"/>
                  </a:moveTo>
                  <a:cubicBezTo>
                    <a:pt x="31" y="367"/>
                    <a:pt x="313" y="674"/>
                    <a:pt x="642" y="835"/>
                  </a:cubicBezTo>
                  <a:cubicBezTo>
                    <a:pt x="971" y="996"/>
                    <a:pt x="1349" y="1034"/>
                    <a:pt x="1716" y="1049"/>
                  </a:cubicBezTo>
                  <a:cubicBezTo>
                    <a:pt x="2080" y="1064"/>
                    <a:pt x="2452" y="1059"/>
                    <a:pt x="2810" y="1147"/>
                  </a:cubicBezTo>
                  <a:cubicBezTo>
                    <a:pt x="3612" y="1343"/>
                    <a:pt x="4273" y="2034"/>
                    <a:pt x="4429" y="2846"/>
                  </a:cubicBezTo>
                </a:path>
              </a:pathLst>
            </a:custGeom>
            <a:noFill/>
            <a:ln cap="rnd" w="6025">
              <a:solidFill>
                <a:srgbClr val="270504"/>
              </a:solidFill>
              <a:round/>
            </a:ln>
          </p:spPr>
          <p:style>
            <a:lnRef idx="0"/>
            <a:fillRef idx="0"/>
            <a:effectRef idx="0"/>
            <a:fontRef idx="minor"/>
          </p:style>
        </p:sp>
        <p:sp>
          <p:nvSpPr>
            <p:cNvPr id="768" name="Google Shape;801;p39"/>
            <p:cNvSpPr/>
            <p:nvPr/>
          </p:nvSpPr>
          <p:spPr>
            <a:xfrm flipH="1">
              <a:off x="6317280" y="1344960"/>
              <a:ext cx="398520" cy="328320"/>
            </a:xfrm>
            <a:custGeom>
              <a:avLst/>
              <a:gdLst/>
              <a:ahLst/>
              <a:rect l="l" t="t" r="r" b="b"/>
              <a:pathLst>
                <a:path w="10981" h="9043">
                  <a:moveTo>
                    <a:pt x="7657" y="1"/>
                  </a:moveTo>
                  <a:cubicBezTo>
                    <a:pt x="5190" y="425"/>
                    <a:pt x="2796" y="946"/>
                    <a:pt x="329" y="1371"/>
                  </a:cubicBezTo>
                  <a:cubicBezTo>
                    <a:pt x="0" y="2548"/>
                    <a:pt x="785" y="3745"/>
                    <a:pt x="1994" y="3916"/>
                  </a:cubicBezTo>
                  <a:cubicBezTo>
                    <a:pt x="2241" y="5608"/>
                    <a:pt x="2572" y="7350"/>
                    <a:pt x="2819" y="9040"/>
                  </a:cubicBezTo>
                  <a:lnTo>
                    <a:pt x="10742" y="9043"/>
                  </a:lnTo>
                  <a:cubicBezTo>
                    <a:pt x="10981" y="8517"/>
                    <a:pt x="10971" y="7914"/>
                    <a:pt x="10714" y="7398"/>
                  </a:cubicBezTo>
                  <a:cubicBezTo>
                    <a:pt x="10450" y="6885"/>
                    <a:pt x="9968" y="6521"/>
                    <a:pt x="9402" y="6402"/>
                  </a:cubicBezTo>
                  <a:cubicBezTo>
                    <a:pt x="9045" y="6330"/>
                    <a:pt x="8670" y="6362"/>
                    <a:pt x="8316" y="6279"/>
                  </a:cubicBezTo>
                  <a:cubicBezTo>
                    <a:pt x="7843" y="6164"/>
                    <a:pt x="7443" y="5857"/>
                    <a:pt x="7209" y="5429"/>
                  </a:cubicBezTo>
                  <a:cubicBezTo>
                    <a:pt x="6983" y="5009"/>
                    <a:pt x="7051" y="4496"/>
                    <a:pt x="7068" y="4019"/>
                  </a:cubicBezTo>
                  <a:cubicBezTo>
                    <a:pt x="7096" y="3287"/>
                    <a:pt x="7106" y="2485"/>
                    <a:pt x="7134" y="1756"/>
                  </a:cubicBezTo>
                  <a:cubicBezTo>
                    <a:pt x="7534" y="1695"/>
                    <a:pt x="7863" y="1406"/>
                    <a:pt x="7976" y="1019"/>
                  </a:cubicBezTo>
                  <a:cubicBezTo>
                    <a:pt x="8082" y="637"/>
                    <a:pt x="7966" y="247"/>
                    <a:pt x="7657" y="1"/>
                  </a:cubicBezTo>
                  <a:close/>
                </a:path>
              </a:pathLst>
            </a:custGeom>
            <a:solidFill>
              <a:schemeClr val="dk1"/>
            </a:solidFill>
            <a:ln w="0">
              <a:noFill/>
            </a:ln>
          </p:spPr>
          <p:style>
            <a:lnRef idx="0"/>
            <a:fillRef idx="0"/>
            <a:effectRef idx="0"/>
            <a:fontRef idx="minor"/>
          </p:style>
        </p:sp>
        <p:sp>
          <p:nvSpPr>
            <p:cNvPr id="769" name="Google Shape;802;p39"/>
            <p:cNvSpPr/>
            <p:nvPr/>
          </p:nvSpPr>
          <p:spPr>
            <a:xfrm flipH="1">
              <a:off x="5893200" y="1595160"/>
              <a:ext cx="1383480" cy="817560"/>
            </a:xfrm>
            <a:custGeom>
              <a:avLst/>
              <a:gdLst/>
              <a:ahLst/>
              <a:rect l="l" t="t" r="r" b="b"/>
              <a:pathLst>
                <a:path w="38091" h="22513">
                  <a:moveTo>
                    <a:pt x="17185" y="1"/>
                  </a:moveTo>
                  <a:lnTo>
                    <a:pt x="10368" y="1781"/>
                  </a:lnTo>
                  <a:cubicBezTo>
                    <a:pt x="8394" y="2296"/>
                    <a:pt x="6335" y="2988"/>
                    <a:pt x="4652" y="4145"/>
                  </a:cubicBezTo>
                  <a:cubicBezTo>
                    <a:pt x="2970" y="5301"/>
                    <a:pt x="1482" y="6712"/>
                    <a:pt x="1" y="8118"/>
                  </a:cubicBezTo>
                  <a:cubicBezTo>
                    <a:pt x="2211" y="11059"/>
                    <a:pt x="4250" y="14024"/>
                    <a:pt x="6460" y="16966"/>
                  </a:cubicBezTo>
                  <a:cubicBezTo>
                    <a:pt x="6755" y="16785"/>
                    <a:pt x="7041" y="16707"/>
                    <a:pt x="7335" y="16526"/>
                  </a:cubicBezTo>
                  <a:cubicBezTo>
                    <a:pt x="7579" y="18525"/>
                    <a:pt x="7798" y="20514"/>
                    <a:pt x="8042" y="22513"/>
                  </a:cubicBezTo>
                  <a:lnTo>
                    <a:pt x="29347" y="22435"/>
                  </a:lnTo>
                  <a:cubicBezTo>
                    <a:pt x="29440" y="20745"/>
                    <a:pt x="29536" y="19051"/>
                    <a:pt x="29631" y="17361"/>
                  </a:cubicBezTo>
                  <a:cubicBezTo>
                    <a:pt x="31102" y="16393"/>
                    <a:pt x="32091" y="14678"/>
                    <a:pt x="31922" y="12925"/>
                  </a:cubicBezTo>
                  <a:cubicBezTo>
                    <a:pt x="33984" y="11273"/>
                    <a:pt x="36026" y="9596"/>
                    <a:pt x="38090" y="7944"/>
                  </a:cubicBezTo>
                  <a:cubicBezTo>
                    <a:pt x="35183" y="5540"/>
                    <a:pt x="32091" y="3310"/>
                    <a:pt x="28460" y="2281"/>
                  </a:cubicBezTo>
                  <a:cubicBezTo>
                    <a:pt x="25870" y="1547"/>
                    <a:pt x="23323" y="921"/>
                    <a:pt x="20733" y="189"/>
                  </a:cubicBezTo>
                  <a:cubicBezTo>
                    <a:pt x="20283" y="683"/>
                    <a:pt x="19645" y="962"/>
                    <a:pt x="18979" y="962"/>
                  </a:cubicBezTo>
                  <a:cubicBezTo>
                    <a:pt x="18956" y="962"/>
                    <a:pt x="18933" y="962"/>
                    <a:pt x="18910" y="961"/>
                  </a:cubicBezTo>
                  <a:cubicBezTo>
                    <a:pt x="18228" y="934"/>
                    <a:pt x="17600" y="544"/>
                    <a:pt x="17185" y="1"/>
                  </a:cubicBezTo>
                  <a:close/>
                </a:path>
              </a:pathLst>
            </a:custGeom>
            <a:solidFill>
              <a:schemeClr val="dk2"/>
            </a:solidFill>
            <a:ln w="0">
              <a:noFill/>
            </a:ln>
          </p:spPr>
          <p:style>
            <a:lnRef idx="0"/>
            <a:fillRef idx="0"/>
            <a:effectRef idx="0"/>
            <a:fontRef idx="minor"/>
          </p:style>
        </p:sp>
        <p:sp>
          <p:nvSpPr>
            <p:cNvPr id="770" name="Google Shape;803;p39"/>
            <p:cNvSpPr/>
            <p:nvPr/>
          </p:nvSpPr>
          <p:spPr>
            <a:xfrm flipH="1">
              <a:off x="6471000" y="1614960"/>
              <a:ext cx="244080" cy="83520"/>
            </a:xfrm>
            <a:custGeom>
              <a:avLst/>
              <a:gdLst/>
              <a:ahLst/>
              <a:rect l="l" t="t" r="r" b="b"/>
              <a:pathLst>
                <a:path fill="none" w="6728" h="2310">
                  <a:moveTo>
                    <a:pt x="1" y="1"/>
                  </a:moveTo>
                  <a:cubicBezTo>
                    <a:pt x="554" y="1283"/>
                    <a:pt x="1882" y="2196"/>
                    <a:pt x="3277" y="2251"/>
                  </a:cubicBezTo>
                  <a:cubicBezTo>
                    <a:pt x="4675" y="2309"/>
                    <a:pt x="6071" y="1507"/>
                    <a:pt x="6727" y="272"/>
                  </a:cubicBezTo>
                </a:path>
              </a:pathLst>
            </a:custGeom>
            <a:noFill/>
            <a:ln cap="rnd" w="6025">
              <a:solidFill>
                <a:srgbClr val="000000"/>
              </a:solidFill>
              <a:round/>
            </a:ln>
          </p:spPr>
          <p:style>
            <a:lnRef idx="0"/>
            <a:fillRef idx="0"/>
            <a:effectRef idx="0"/>
            <a:fontRef idx="minor"/>
          </p:style>
        </p:sp>
        <p:sp>
          <p:nvSpPr>
            <p:cNvPr id="771" name="Google Shape;804;p39"/>
            <p:cNvSpPr/>
            <p:nvPr/>
          </p:nvSpPr>
          <p:spPr>
            <a:xfrm flipH="1">
              <a:off x="6116040" y="1719000"/>
              <a:ext cx="64080" cy="352800"/>
            </a:xfrm>
            <a:custGeom>
              <a:avLst/>
              <a:gdLst/>
              <a:ahLst/>
              <a:rect l="l" t="t" r="r" b="b"/>
              <a:pathLst>
                <a:path fill="none" w="1771" h="9722">
                  <a:moveTo>
                    <a:pt x="737" y="1"/>
                  </a:moveTo>
                  <a:cubicBezTo>
                    <a:pt x="494" y="2121"/>
                    <a:pt x="247" y="4240"/>
                    <a:pt x="1" y="6360"/>
                  </a:cubicBezTo>
                  <a:cubicBezTo>
                    <a:pt x="974" y="7205"/>
                    <a:pt x="1587" y="8447"/>
                    <a:pt x="1771" y="9722"/>
                  </a:cubicBezTo>
                </a:path>
              </a:pathLst>
            </a:custGeom>
            <a:noFill/>
            <a:ln cap="rnd" w="6025">
              <a:solidFill>
                <a:srgbClr val="000000"/>
              </a:solidFill>
              <a:round/>
            </a:ln>
          </p:spPr>
          <p:style>
            <a:lnRef idx="0"/>
            <a:fillRef idx="0"/>
            <a:effectRef idx="0"/>
            <a:fontRef idx="minor"/>
          </p:style>
        </p:sp>
        <p:sp>
          <p:nvSpPr>
            <p:cNvPr id="772" name="Google Shape;805;p39"/>
            <p:cNvSpPr/>
            <p:nvPr/>
          </p:nvSpPr>
          <p:spPr>
            <a:xfrm flipH="1">
              <a:off x="7010280" y="2057040"/>
              <a:ext cx="21240" cy="147600"/>
            </a:xfrm>
            <a:custGeom>
              <a:avLst/>
              <a:gdLst/>
              <a:ahLst/>
              <a:rect l="l" t="t" r="r" b="b"/>
              <a:pathLst>
                <a:path fill="none" w="594" h="4077">
                  <a:moveTo>
                    <a:pt x="593" y="4077"/>
                  </a:moveTo>
                  <a:cubicBezTo>
                    <a:pt x="395" y="2719"/>
                    <a:pt x="196" y="1359"/>
                    <a:pt x="0" y="1"/>
                  </a:cubicBezTo>
                </a:path>
              </a:pathLst>
            </a:custGeom>
            <a:noFill/>
            <a:ln cap="rnd" w="6025">
              <a:solidFill>
                <a:srgbClr val="000000"/>
              </a:solidFill>
              <a:round/>
            </a:ln>
          </p:spPr>
          <p:style>
            <a:lnRef idx="0"/>
            <a:fillRef idx="0"/>
            <a:effectRef idx="0"/>
            <a:fontRef idx="minor"/>
          </p:style>
        </p:sp>
        <p:sp>
          <p:nvSpPr>
            <p:cNvPr id="773" name="Google Shape;806;p39"/>
            <p:cNvSpPr/>
            <p:nvPr/>
          </p:nvSpPr>
          <p:spPr>
            <a:xfrm flipH="1">
              <a:off x="6600960" y="2184480"/>
              <a:ext cx="198000" cy="60120"/>
            </a:xfrm>
            <a:custGeom>
              <a:avLst/>
              <a:gdLst/>
              <a:ahLst/>
              <a:rect l="l" t="t" r="r" b="b"/>
              <a:pathLst>
                <a:path fill="none" w="5457" h="1665">
                  <a:moveTo>
                    <a:pt x="0" y="0"/>
                  </a:moveTo>
                  <a:cubicBezTo>
                    <a:pt x="1463" y="1449"/>
                    <a:pt x="3744" y="1665"/>
                    <a:pt x="5456" y="518"/>
                  </a:cubicBezTo>
                </a:path>
              </a:pathLst>
            </a:custGeom>
            <a:noFill/>
            <a:ln cap="rnd" w="6025">
              <a:solidFill>
                <a:srgbClr val="000000"/>
              </a:solidFill>
              <a:round/>
            </a:ln>
          </p:spPr>
          <p:style>
            <a:lnRef idx="0"/>
            <a:fillRef idx="0"/>
            <a:effectRef idx="0"/>
            <a:fontRef idx="minor"/>
          </p:style>
        </p:sp>
        <p:sp>
          <p:nvSpPr>
            <p:cNvPr id="774" name="Google Shape;807;p39"/>
            <p:cNvSpPr/>
            <p:nvPr/>
          </p:nvSpPr>
          <p:spPr>
            <a:xfrm flipH="1">
              <a:off x="6727320" y="1717200"/>
              <a:ext cx="28440" cy="15840"/>
            </a:xfrm>
            <a:custGeom>
              <a:avLst/>
              <a:gdLst/>
              <a:ahLst/>
              <a:rect l="l" t="t" r="r" b="b"/>
              <a:pathLst>
                <a:path fill="none" w="793" h="441">
                  <a:moveTo>
                    <a:pt x="1" y="0"/>
                  </a:moveTo>
                  <a:lnTo>
                    <a:pt x="793" y="440"/>
                  </a:lnTo>
                </a:path>
              </a:pathLst>
            </a:custGeom>
            <a:noFill/>
            <a:ln cap="rnd" w="6025">
              <a:solidFill>
                <a:srgbClr val="000000"/>
              </a:solidFill>
              <a:round/>
            </a:ln>
          </p:spPr>
          <p:style>
            <a:lnRef idx="0"/>
            <a:fillRef idx="0"/>
            <a:effectRef idx="0"/>
            <a:fontRef idx="minor"/>
          </p:style>
        </p:sp>
        <p:sp>
          <p:nvSpPr>
            <p:cNvPr id="775" name="Google Shape;808;p39"/>
            <p:cNvSpPr/>
            <p:nvPr/>
          </p:nvSpPr>
          <p:spPr>
            <a:xfrm flipH="1">
              <a:off x="6750000" y="1844640"/>
              <a:ext cx="10800" cy="21960"/>
            </a:xfrm>
            <a:custGeom>
              <a:avLst/>
              <a:gdLst/>
              <a:ahLst/>
              <a:rect l="l" t="t" r="r" b="b"/>
              <a:pathLst>
                <a:path fill="none" w="310" h="614">
                  <a:moveTo>
                    <a:pt x="309" y="0"/>
                  </a:moveTo>
                  <a:lnTo>
                    <a:pt x="0" y="614"/>
                  </a:lnTo>
                </a:path>
              </a:pathLst>
            </a:custGeom>
            <a:noFill/>
            <a:ln cap="rnd" w="6025">
              <a:solidFill>
                <a:srgbClr val="000000"/>
              </a:solidFill>
              <a:round/>
            </a:ln>
          </p:spPr>
          <p:style>
            <a:lnRef idx="0"/>
            <a:fillRef idx="0"/>
            <a:effectRef idx="0"/>
            <a:fontRef idx="minor"/>
          </p:style>
        </p:sp>
        <p:sp>
          <p:nvSpPr>
            <p:cNvPr id="776" name="Google Shape;809;p39"/>
            <p:cNvSpPr/>
            <p:nvPr/>
          </p:nvSpPr>
          <p:spPr>
            <a:xfrm flipH="1">
              <a:off x="6567120" y="1774080"/>
              <a:ext cx="28440" cy="4680"/>
            </a:xfrm>
            <a:custGeom>
              <a:avLst/>
              <a:gdLst/>
              <a:ahLst/>
              <a:rect l="l" t="t" r="r" b="b"/>
              <a:pathLst>
                <a:path fill="none" w="793" h="134">
                  <a:moveTo>
                    <a:pt x="1" y="1"/>
                  </a:moveTo>
                  <a:lnTo>
                    <a:pt x="793" y="134"/>
                  </a:lnTo>
                </a:path>
              </a:pathLst>
            </a:custGeom>
            <a:noFill/>
            <a:ln cap="rnd" w="6025">
              <a:solidFill>
                <a:srgbClr val="000000"/>
              </a:solidFill>
              <a:round/>
            </a:ln>
          </p:spPr>
          <p:style>
            <a:lnRef idx="0"/>
            <a:fillRef idx="0"/>
            <a:effectRef idx="0"/>
            <a:fontRef idx="minor"/>
          </p:style>
        </p:sp>
        <p:sp>
          <p:nvSpPr>
            <p:cNvPr id="777" name="Google Shape;810;p39"/>
            <p:cNvSpPr/>
            <p:nvPr/>
          </p:nvSpPr>
          <p:spPr>
            <a:xfrm flipH="1">
              <a:off x="6644520" y="1900440"/>
              <a:ext cx="1440" cy="18720"/>
            </a:xfrm>
            <a:custGeom>
              <a:avLst/>
              <a:gdLst/>
              <a:ahLst/>
              <a:rect l="l" t="t" r="r" b="b"/>
              <a:pathLst>
                <a:path fill="none" w="46" h="529">
                  <a:moveTo>
                    <a:pt x="0" y="0"/>
                  </a:moveTo>
                  <a:cubicBezTo>
                    <a:pt x="15" y="176"/>
                    <a:pt x="30" y="352"/>
                    <a:pt x="46" y="528"/>
                  </a:cubicBezTo>
                </a:path>
              </a:pathLst>
            </a:custGeom>
            <a:noFill/>
            <a:ln cap="rnd" w="6025">
              <a:solidFill>
                <a:srgbClr val="000000"/>
              </a:solidFill>
              <a:round/>
            </a:ln>
          </p:spPr>
          <p:style>
            <a:lnRef idx="0"/>
            <a:fillRef idx="0"/>
            <a:effectRef idx="0"/>
            <a:fontRef idx="minor"/>
          </p:style>
        </p:sp>
        <p:sp>
          <p:nvSpPr>
            <p:cNvPr id="778" name="Google Shape;811;p39"/>
            <p:cNvSpPr/>
            <p:nvPr/>
          </p:nvSpPr>
          <p:spPr>
            <a:xfrm flipH="1">
              <a:off x="6500880" y="1983240"/>
              <a:ext cx="25200" cy="2880"/>
            </a:xfrm>
            <a:custGeom>
              <a:avLst/>
              <a:gdLst/>
              <a:ahLst/>
              <a:rect l="l" t="t" r="r" b="b"/>
              <a:pathLst>
                <a:path fill="none" w="705" h="92">
                  <a:moveTo>
                    <a:pt x="1" y="1"/>
                  </a:moveTo>
                  <a:lnTo>
                    <a:pt x="705" y="91"/>
                  </a:lnTo>
                </a:path>
              </a:pathLst>
            </a:custGeom>
            <a:noFill/>
            <a:ln cap="rnd" w="6025">
              <a:solidFill>
                <a:srgbClr val="000000"/>
              </a:solidFill>
              <a:round/>
            </a:ln>
          </p:spPr>
          <p:style>
            <a:lnRef idx="0"/>
            <a:fillRef idx="0"/>
            <a:effectRef idx="0"/>
            <a:fontRef idx="minor"/>
          </p:style>
        </p:sp>
        <p:sp>
          <p:nvSpPr>
            <p:cNvPr id="779" name="Google Shape;812;p39"/>
            <p:cNvSpPr/>
            <p:nvPr/>
          </p:nvSpPr>
          <p:spPr>
            <a:xfrm flipH="1">
              <a:off x="6666840" y="2074680"/>
              <a:ext cx="2880" cy="29880"/>
            </a:xfrm>
            <a:custGeom>
              <a:avLst/>
              <a:gdLst/>
              <a:ahLst/>
              <a:rect l="l" t="t" r="r" b="b"/>
              <a:pathLst>
                <a:path fill="none" w="89" h="836">
                  <a:moveTo>
                    <a:pt x="89" y="1"/>
                  </a:moveTo>
                  <a:lnTo>
                    <a:pt x="1" y="836"/>
                  </a:lnTo>
                </a:path>
              </a:pathLst>
            </a:custGeom>
            <a:noFill/>
            <a:ln cap="rnd" w="6025">
              <a:solidFill>
                <a:srgbClr val="000000"/>
              </a:solidFill>
              <a:round/>
            </a:ln>
          </p:spPr>
          <p:style>
            <a:lnRef idx="0"/>
            <a:fillRef idx="0"/>
            <a:effectRef idx="0"/>
            <a:fontRef idx="minor"/>
          </p:style>
        </p:sp>
        <p:sp>
          <p:nvSpPr>
            <p:cNvPr id="780" name="Google Shape;813;p39"/>
            <p:cNvSpPr/>
            <p:nvPr/>
          </p:nvSpPr>
          <p:spPr>
            <a:xfrm flipH="1">
              <a:off x="6470280" y="2136960"/>
              <a:ext cx="23760" cy="9000"/>
            </a:xfrm>
            <a:custGeom>
              <a:avLst/>
              <a:gdLst/>
              <a:ahLst/>
              <a:rect l="l" t="t" r="r" b="b"/>
              <a:pathLst>
                <a:path fill="none" w="660" h="262">
                  <a:moveTo>
                    <a:pt x="0" y="262"/>
                  </a:moveTo>
                  <a:lnTo>
                    <a:pt x="659" y="0"/>
                  </a:lnTo>
                </a:path>
              </a:pathLst>
            </a:custGeom>
            <a:noFill/>
            <a:ln cap="rnd" w="6025">
              <a:solidFill>
                <a:srgbClr val="000000"/>
              </a:solidFill>
              <a:round/>
            </a:ln>
          </p:spPr>
          <p:style>
            <a:lnRef idx="0"/>
            <a:fillRef idx="0"/>
            <a:effectRef idx="0"/>
            <a:fontRef idx="minor"/>
          </p:style>
        </p:sp>
        <p:sp>
          <p:nvSpPr>
            <p:cNvPr id="781" name="Google Shape;814;p39"/>
            <p:cNvSpPr/>
            <p:nvPr/>
          </p:nvSpPr>
          <p:spPr>
            <a:xfrm flipH="1">
              <a:off x="6525360" y="2285640"/>
              <a:ext cx="2880" cy="28440"/>
            </a:xfrm>
            <a:custGeom>
              <a:avLst/>
              <a:gdLst/>
              <a:ahLst/>
              <a:rect l="l" t="t" r="r" b="b"/>
              <a:pathLst>
                <a:path fill="none" w="86" h="793">
                  <a:moveTo>
                    <a:pt x="86" y="1"/>
                  </a:moveTo>
                  <a:lnTo>
                    <a:pt x="0" y="793"/>
                  </a:lnTo>
                </a:path>
              </a:pathLst>
            </a:custGeom>
            <a:noFill/>
            <a:ln cap="rnd" w="6025">
              <a:solidFill>
                <a:srgbClr val="000000"/>
              </a:solidFill>
              <a:round/>
            </a:ln>
          </p:spPr>
          <p:style>
            <a:lnRef idx="0"/>
            <a:fillRef idx="0"/>
            <a:effectRef idx="0"/>
            <a:fontRef idx="minor"/>
          </p:style>
        </p:sp>
        <p:sp>
          <p:nvSpPr>
            <p:cNvPr id="782" name="Google Shape;815;p39"/>
            <p:cNvSpPr/>
            <p:nvPr/>
          </p:nvSpPr>
          <p:spPr>
            <a:xfrm flipH="1">
              <a:off x="6634800" y="2322360"/>
              <a:ext cx="10800" cy="27000"/>
            </a:xfrm>
            <a:custGeom>
              <a:avLst/>
              <a:gdLst/>
              <a:ahLst/>
              <a:rect l="l" t="t" r="r" b="b"/>
              <a:pathLst>
                <a:path fill="none" w="310" h="750">
                  <a:moveTo>
                    <a:pt x="0" y="0"/>
                  </a:moveTo>
                  <a:lnTo>
                    <a:pt x="310" y="749"/>
                  </a:lnTo>
                </a:path>
              </a:pathLst>
            </a:custGeom>
            <a:noFill/>
            <a:ln cap="rnd" w="6025">
              <a:solidFill>
                <a:srgbClr val="270504"/>
              </a:solidFill>
              <a:round/>
            </a:ln>
          </p:spPr>
          <p:style>
            <a:lnRef idx="0"/>
            <a:fillRef idx="0"/>
            <a:effectRef idx="0"/>
            <a:fontRef idx="minor"/>
          </p:style>
        </p:sp>
        <p:sp>
          <p:nvSpPr>
            <p:cNvPr id="783" name="Google Shape;816;p39"/>
            <p:cNvSpPr/>
            <p:nvPr/>
          </p:nvSpPr>
          <p:spPr>
            <a:xfrm flipH="1">
              <a:off x="6756480" y="1996920"/>
              <a:ext cx="26640" cy="360"/>
            </a:xfrm>
            <a:custGeom>
              <a:avLst/>
              <a:gdLst/>
              <a:ahLst/>
              <a:rect l="l" t="t" r="r" b="b"/>
              <a:pathLst>
                <a:path fill="none" w="747" h="6">
                  <a:moveTo>
                    <a:pt x="0" y="1"/>
                  </a:moveTo>
                  <a:lnTo>
                    <a:pt x="747" y="6"/>
                  </a:lnTo>
                </a:path>
              </a:pathLst>
            </a:custGeom>
            <a:noFill/>
            <a:ln cap="rnd" w="6025">
              <a:solidFill>
                <a:srgbClr val="270504"/>
              </a:solidFill>
              <a:round/>
            </a:ln>
          </p:spPr>
          <p:style>
            <a:lnRef idx="0"/>
            <a:fillRef idx="0"/>
            <a:effectRef idx="0"/>
            <a:fontRef idx="minor"/>
          </p:style>
        </p:sp>
        <p:sp>
          <p:nvSpPr>
            <p:cNvPr id="784" name="Google Shape;817;p39"/>
            <p:cNvSpPr/>
            <p:nvPr/>
          </p:nvSpPr>
          <p:spPr>
            <a:xfrm flipH="1">
              <a:off x="7053840" y="1999800"/>
              <a:ext cx="15840" cy="4320"/>
            </a:xfrm>
            <a:custGeom>
              <a:avLst/>
              <a:gdLst/>
              <a:ahLst/>
              <a:rect l="l" t="t" r="r" b="b"/>
              <a:pathLst>
                <a:path fill="none" w="441" h="129">
                  <a:moveTo>
                    <a:pt x="1" y="0"/>
                  </a:moveTo>
                  <a:lnTo>
                    <a:pt x="441" y="129"/>
                  </a:lnTo>
                </a:path>
              </a:pathLst>
            </a:custGeom>
            <a:noFill/>
            <a:ln cap="rnd" w="6025">
              <a:solidFill>
                <a:srgbClr val="000000"/>
              </a:solidFill>
              <a:round/>
            </a:ln>
          </p:spPr>
          <p:style>
            <a:lnRef idx="0"/>
            <a:fillRef idx="0"/>
            <a:effectRef idx="0"/>
            <a:fontRef idx="minor"/>
          </p:style>
        </p:sp>
        <p:sp>
          <p:nvSpPr>
            <p:cNvPr id="785" name="Google Shape;818;p39"/>
            <p:cNvSpPr/>
            <p:nvPr/>
          </p:nvSpPr>
          <p:spPr>
            <a:xfrm flipH="1">
              <a:off x="7081920" y="2079360"/>
              <a:ext cx="360" cy="25200"/>
            </a:xfrm>
            <a:custGeom>
              <a:avLst/>
              <a:gdLst/>
              <a:ahLst/>
              <a:rect l="l" t="t" r="r" b="b"/>
              <a:pathLst>
                <a:path fill="none" w="1" h="705">
                  <a:moveTo>
                    <a:pt x="0" y="1"/>
                  </a:moveTo>
                  <a:lnTo>
                    <a:pt x="0" y="705"/>
                  </a:lnTo>
                </a:path>
              </a:pathLst>
            </a:custGeom>
            <a:noFill/>
            <a:ln cap="rnd" w="6025">
              <a:solidFill>
                <a:srgbClr val="000000"/>
              </a:solidFill>
              <a:round/>
            </a:ln>
          </p:spPr>
          <p:style>
            <a:lnRef idx="0"/>
            <a:fillRef idx="0"/>
            <a:effectRef idx="0"/>
            <a:fontRef idx="minor"/>
          </p:style>
        </p:sp>
        <p:sp>
          <p:nvSpPr>
            <p:cNvPr id="786" name="Google Shape;819;p39"/>
            <p:cNvSpPr/>
            <p:nvPr/>
          </p:nvSpPr>
          <p:spPr>
            <a:xfrm flipH="1">
              <a:off x="6430320" y="1759320"/>
              <a:ext cx="31680" cy="4320"/>
            </a:xfrm>
            <a:custGeom>
              <a:avLst/>
              <a:gdLst/>
              <a:ahLst/>
              <a:rect l="l" t="t" r="r" b="b"/>
              <a:pathLst>
                <a:path fill="none" w="882" h="124">
                  <a:moveTo>
                    <a:pt x="1" y="1"/>
                  </a:moveTo>
                  <a:lnTo>
                    <a:pt x="881" y="124"/>
                  </a:lnTo>
                </a:path>
              </a:pathLst>
            </a:custGeom>
            <a:noFill/>
            <a:ln cap="rnd" w="6025">
              <a:solidFill>
                <a:srgbClr val="000000"/>
              </a:solidFill>
              <a:round/>
            </a:ln>
          </p:spPr>
          <p:style>
            <a:lnRef idx="0"/>
            <a:fillRef idx="0"/>
            <a:effectRef idx="0"/>
            <a:fontRef idx="minor"/>
          </p:style>
        </p:sp>
        <p:sp>
          <p:nvSpPr>
            <p:cNvPr id="787" name="Google Shape;820;p39"/>
            <p:cNvSpPr/>
            <p:nvPr/>
          </p:nvSpPr>
          <p:spPr>
            <a:xfrm flipH="1">
              <a:off x="6404040" y="1903680"/>
              <a:ext cx="4680" cy="26640"/>
            </a:xfrm>
            <a:custGeom>
              <a:avLst/>
              <a:gdLst/>
              <a:ahLst/>
              <a:rect l="l" t="t" r="r" b="b"/>
              <a:pathLst>
                <a:path fill="none" w="135" h="747">
                  <a:moveTo>
                    <a:pt x="134" y="0"/>
                  </a:moveTo>
                  <a:lnTo>
                    <a:pt x="1" y="747"/>
                  </a:lnTo>
                </a:path>
              </a:pathLst>
            </a:custGeom>
            <a:noFill/>
            <a:ln cap="rnd" w="6025">
              <a:solidFill>
                <a:srgbClr val="000000"/>
              </a:solidFill>
              <a:round/>
            </a:ln>
          </p:spPr>
          <p:style>
            <a:lnRef idx="0"/>
            <a:fillRef idx="0"/>
            <a:effectRef idx="0"/>
            <a:fontRef idx="minor"/>
          </p:style>
        </p:sp>
        <p:sp>
          <p:nvSpPr>
            <p:cNvPr id="788" name="Google Shape;821;p39"/>
            <p:cNvSpPr/>
            <p:nvPr/>
          </p:nvSpPr>
          <p:spPr>
            <a:xfrm flipH="1">
              <a:off x="6269760" y="2014560"/>
              <a:ext cx="27000" cy="2520"/>
            </a:xfrm>
            <a:custGeom>
              <a:avLst/>
              <a:gdLst/>
              <a:ahLst/>
              <a:rect l="l" t="t" r="r" b="b"/>
              <a:pathLst>
                <a:path fill="none" w="750" h="84">
                  <a:moveTo>
                    <a:pt x="1" y="83"/>
                  </a:moveTo>
                  <a:lnTo>
                    <a:pt x="750" y="0"/>
                  </a:lnTo>
                </a:path>
              </a:pathLst>
            </a:custGeom>
            <a:noFill/>
            <a:ln cap="rnd" w="6025">
              <a:solidFill>
                <a:srgbClr val="000000"/>
              </a:solidFill>
              <a:round/>
            </a:ln>
          </p:spPr>
          <p:style>
            <a:lnRef idx="0"/>
            <a:fillRef idx="0"/>
            <a:effectRef idx="0"/>
            <a:fontRef idx="minor"/>
          </p:style>
        </p:sp>
        <p:sp>
          <p:nvSpPr>
            <p:cNvPr id="789" name="Google Shape;822;p39"/>
            <p:cNvSpPr/>
            <p:nvPr/>
          </p:nvSpPr>
          <p:spPr>
            <a:xfrm flipH="1">
              <a:off x="6316200" y="2156400"/>
              <a:ext cx="1080" cy="25200"/>
            </a:xfrm>
            <a:custGeom>
              <a:avLst/>
              <a:gdLst/>
              <a:ahLst/>
              <a:rect l="l" t="t" r="r" b="b"/>
              <a:pathLst>
                <a:path fill="none" w="44" h="705">
                  <a:moveTo>
                    <a:pt x="43" y="1"/>
                  </a:moveTo>
                  <a:cubicBezTo>
                    <a:pt x="28" y="235"/>
                    <a:pt x="13" y="471"/>
                    <a:pt x="0" y="705"/>
                  </a:cubicBezTo>
                </a:path>
              </a:pathLst>
            </a:custGeom>
            <a:noFill/>
            <a:ln cap="rnd" w="6025">
              <a:solidFill>
                <a:srgbClr val="000000"/>
              </a:solidFill>
              <a:round/>
            </a:ln>
          </p:spPr>
          <p:style>
            <a:lnRef idx="0"/>
            <a:fillRef idx="0"/>
            <a:effectRef idx="0"/>
            <a:fontRef idx="minor"/>
          </p:style>
        </p:sp>
        <p:sp>
          <p:nvSpPr>
            <p:cNvPr id="790" name="Google Shape;823;p39"/>
            <p:cNvSpPr/>
            <p:nvPr/>
          </p:nvSpPr>
          <p:spPr>
            <a:xfrm flipH="1">
              <a:off x="6381720" y="2289600"/>
              <a:ext cx="22320" cy="15480"/>
            </a:xfrm>
            <a:custGeom>
              <a:avLst/>
              <a:gdLst/>
              <a:ahLst/>
              <a:rect l="l" t="t" r="r" b="b"/>
              <a:pathLst>
                <a:path fill="none" w="620" h="436">
                  <a:moveTo>
                    <a:pt x="1" y="1"/>
                  </a:moveTo>
                  <a:lnTo>
                    <a:pt x="619" y="436"/>
                  </a:lnTo>
                </a:path>
              </a:pathLst>
            </a:custGeom>
            <a:noFill/>
            <a:ln cap="rnd" w="6025">
              <a:solidFill>
                <a:srgbClr val="000000"/>
              </a:solidFill>
              <a:round/>
            </a:ln>
          </p:spPr>
          <p:style>
            <a:lnRef idx="0"/>
            <a:fillRef idx="0"/>
            <a:effectRef idx="0"/>
            <a:fontRef idx="minor"/>
          </p:style>
        </p:sp>
        <p:sp>
          <p:nvSpPr>
            <p:cNvPr id="791" name="Google Shape;824;p39"/>
            <p:cNvSpPr/>
            <p:nvPr/>
          </p:nvSpPr>
          <p:spPr>
            <a:xfrm flipH="1">
              <a:off x="6265800" y="2351160"/>
              <a:ext cx="18720" cy="15840"/>
            </a:xfrm>
            <a:custGeom>
              <a:avLst/>
              <a:gdLst/>
              <a:ahLst/>
              <a:rect l="l" t="t" r="r" b="b"/>
              <a:pathLst>
                <a:path fill="none" w="529" h="441">
                  <a:moveTo>
                    <a:pt x="0" y="440"/>
                  </a:moveTo>
                  <a:lnTo>
                    <a:pt x="528" y="0"/>
                  </a:lnTo>
                </a:path>
              </a:pathLst>
            </a:custGeom>
            <a:noFill/>
            <a:ln cap="rnd" w="6025">
              <a:solidFill>
                <a:srgbClr val="000000"/>
              </a:solidFill>
              <a:round/>
            </a:ln>
          </p:spPr>
          <p:style>
            <a:lnRef idx="0"/>
            <a:fillRef idx="0"/>
            <a:effectRef idx="0"/>
            <a:fontRef idx="minor"/>
          </p:style>
        </p:sp>
        <p:sp>
          <p:nvSpPr>
            <p:cNvPr id="792" name="Google Shape;825;p39"/>
            <p:cNvSpPr/>
            <p:nvPr/>
          </p:nvSpPr>
          <p:spPr>
            <a:xfrm flipH="1">
              <a:off x="6471000" y="2369160"/>
              <a:ext cx="14040" cy="14040"/>
            </a:xfrm>
            <a:custGeom>
              <a:avLst/>
              <a:gdLst/>
              <a:ahLst/>
              <a:rect l="l" t="t" r="r" b="b"/>
              <a:pathLst>
                <a:path fill="none" w="398" h="395">
                  <a:moveTo>
                    <a:pt x="397" y="0"/>
                  </a:moveTo>
                  <a:lnTo>
                    <a:pt x="0" y="395"/>
                  </a:lnTo>
                </a:path>
              </a:pathLst>
            </a:custGeom>
            <a:noFill/>
            <a:ln cap="rnd" w="6025">
              <a:solidFill>
                <a:srgbClr val="000000"/>
              </a:solidFill>
              <a:round/>
            </a:ln>
          </p:spPr>
          <p:style>
            <a:lnRef idx="0"/>
            <a:fillRef idx="0"/>
            <a:effectRef idx="0"/>
            <a:fontRef idx="minor"/>
          </p:style>
        </p:sp>
        <p:sp>
          <p:nvSpPr>
            <p:cNvPr id="793" name="Google Shape;826;p39"/>
            <p:cNvSpPr/>
            <p:nvPr/>
          </p:nvSpPr>
          <p:spPr>
            <a:xfrm flipH="1">
              <a:off x="6051600" y="1900440"/>
              <a:ext cx="25200" cy="2880"/>
            </a:xfrm>
            <a:custGeom>
              <a:avLst/>
              <a:gdLst/>
              <a:ahLst/>
              <a:rect l="l" t="t" r="r" b="b"/>
              <a:pathLst>
                <a:path fill="none" w="705" h="89">
                  <a:moveTo>
                    <a:pt x="1" y="0"/>
                  </a:moveTo>
                  <a:lnTo>
                    <a:pt x="705" y="88"/>
                  </a:lnTo>
                </a:path>
              </a:pathLst>
            </a:custGeom>
            <a:noFill/>
            <a:ln cap="rnd" w="6025">
              <a:solidFill>
                <a:srgbClr val="000000"/>
              </a:solidFill>
              <a:round/>
            </a:ln>
          </p:spPr>
          <p:style>
            <a:lnRef idx="0"/>
            <a:fillRef idx="0"/>
            <a:effectRef idx="0"/>
            <a:fontRef idx="minor"/>
          </p:style>
        </p:sp>
        <p:sp>
          <p:nvSpPr>
            <p:cNvPr id="794" name="Google Shape;827;p39"/>
            <p:cNvSpPr/>
            <p:nvPr/>
          </p:nvSpPr>
          <p:spPr>
            <a:xfrm flipH="1">
              <a:off x="6124320" y="1935720"/>
              <a:ext cx="1080" cy="21960"/>
            </a:xfrm>
            <a:custGeom>
              <a:avLst/>
              <a:gdLst/>
              <a:ahLst/>
              <a:rect l="l" t="t" r="r" b="b"/>
              <a:pathLst>
                <a:path fill="none" w="44" h="617">
                  <a:moveTo>
                    <a:pt x="1" y="0"/>
                  </a:moveTo>
                  <a:cubicBezTo>
                    <a:pt x="16" y="204"/>
                    <a:pt x="28" y="410"/>
                    <a:pt x="43" y="616"/>
                  </a:cubicBezTo>
                </a:path>
              </a:pathLst>
            </a:custGeom>
            <a:noFill/>
            <a:ln cap="rnd" w="6025">
              <a:solidFill>
                <a:srgbClr val="000000"/>
              </a:solidFill>
              <a:round/>
            </a:ln>
          </p:spPr>
          <p:style>
            <a:lnRef idx="0"/>
            <a:fillRef idx="0"/>
            <a:effectRef idx="0"/>
            <a:fontRef idx="minor"/>
          </p:style>
        </p:sp>
        <p:sp>
          <p:nvSpPr>
            <p:cNvPr id="795" name="Google Shape;828;p39"/>
            <p:cNvSpPr/>
            <p:nvPr/>
          </p:nvSpPr>
          <p:spPr>
            <a:xfrm flipH="1">
              <a:off x="6210720" y="2100600"/>
              <a:ext cx="20520" cy="7920"/>
            </a:xfrm>
            <a:custGeom>
              <a:avLst/>
              <a:gdLst/>
              <a:ahLst/>
              <a:rect l="l" t="t" r="r" b="b"/>
              <a:pathLst>
                <a:path fill="none" w="572" h="225">
                  <a:moveTo>
                    <a:pt x="1" y="1"/>
                  </a:moveTo>
                  <a:lnTo>
                    <a:pt x="572" y="225"/>
                  </a:lnTo>
                </a:path>
              </a:pathLst>
            </a:custGeom>
            <a:noFill/>
            <a:ln cap="rnd" w="6025">
              <a:solidFill>
                <a:srgbClr val="000000"/>
              </a:solidFill>
              <a:round/>
            </a:ln>
          </p:spPr>
          <p:style>
            <a:lnRef idx="0"/>
            <a:fillRef idx="0"/>
            <a:effectRef idx="0"/>
            <a:fontRef idx="minor"/>
          </p:style>
        </p:sp>
        <p:sp>
          <p:nvSpPr>
            <p:cNvPr id="796" name="Google Shape;829;p39"/>
            <p:cNvSpPr/>
            <p:nvPr/>
          </p:nvSpPr>
          <p:spPr>
            <a:xfrm flipH="1">
              <a:off x="6037200" y="1971000"/>
              <a:ext cx="17280" cy="18720"/>
            </a:xfrm>
            <a:custGeom>
              <a:avLst/>
              <a:gdLst/>
              <a:ahLst/>
              <a:rect l="l" t="t" r="r" b="b"/>
              <a:pathLst>
                <a:path fill="none" w="486" h="529">
                  <a:moveTo>
                    <a:pt x="1" y="528"/>
                  </a:moveTo>
                  <a:lnTo>
                    <a:pt x="486" y="0"/>
                  </a:lnTo>
                </a:path>
              </a:pathLst>
            </a:custGeom>
            <a:noFill/>
            <a:ln cap="rnd" w="6025">
              <a:solidFill>
                <a:srgbClr val="000000"/>
              </a:solidFill>
              <a:round/>
            </a:ln>
          </p:spPr>
          <p:style>
            <a:lnRef idx="0"/>
            <a:fillRef idx="0"/>
            <a:effectRef idx="0"/>
            <a:fontRef idx="minor"/>
          </p:style>
        </p:sp>
        <p:sp>
          <p:nvSpPr>
            <p:cNvPr id="797" name="Google Shape;830;p39"/>
            <p:cNvSpPr/>
            <p:nvPr/>
          </p:nvSpPr>
          <p:spPr>
            <a:xfrm flipH="1">
              <a:off x="6057720" y="1809360"/>
              <a:ext cx="26640" cy="4320"/>
            </a:xfrm>
            <a:custGeom>
              <a:avLst/>
              <a:gdLst/>
              <a:ahLst/>
              <a:rect l="l" t="t" r="r" b="b"/>
              <a:pathLst>
                <a:path fill="none" w="748" h="131">
                  <a:moveTo>
                    <a:pt x="1" y="0"/>
                  </a:moveTo>
                  <a:lnTo>
                    <a:pt x="748" y="131"/>
                  </a:lnTo>
                </a:path>
              </a:pathLst>
            </a:custGeom>
            <a:noFill/>
            <a:ln cap="rnd" w="6025">
              <a:solidFill>
                <a:srgbClr val="000000"/>
              </a:solidFill>
              <a:round/>
            </a:ln>
          </p:spPr>
          <p:style>
            <a:lnRef idx="0"/>
            <a:fillRef idx="0"/>
            <a:effectRef idx="0"/>
            <a:fontRef idx="minor"/>
          </p:style>
        </p:sp>
        <p:sp>
          <p:nvSpPr>
            <p:cNvPr id="798" name="Google Shape;831;p39"/>
            <p:cNvSpPr/>
            <p:nvPr/>
          </p:nvSpPr>
          <p:spPr>
            <a:xfrm flipH="1">
              <a:off x="5982120" y="1874880"/>
              <a:ext cx="360" cy="20520"/>
            </a:xfrm>
            <a:custGeom>
              <a:avLst/>
              <a:gdLst/>
              <a:ahLst/>
              <a:rect l="l" t="t" r="r" b="b"/>
              <a:pathLst>
                <a:path fill="none" w="1" h="571">
                  <a:moveTo>
                    <a:pt x="0" y="0"/>
                  </a:moveTo>
                  <a:lnTo>
                    <a:pt x="0" y="571"/>
                  </a:lnTo>
                </a:path>
              </a:pathLst>
            </a:custGeom>
            <a:noFill/>
            <a:ln cap="rnd" w="6025">
              <a:solidFill>
                <a:srgbClr val="000000"/>
              </a:solidFill>
              <a:round/>
            </a:ln>
          </p:spPr>
          <p:style>
            <a:lnRef idx="0"/>
            <a:fillRef idx="0"/>
            <a:effectRef idx="0"/>
            <a:fontRef idx="minor"/>
          </p:style>
        </p:sp>
        <p:sp>
          <p:nvSpPr>
            <p:cNvPr id="799" name="Google Shape;832;p39"/>
            <p:cNvSpPr/>
            <p:nvPr/>
          </p:nvSpPr>
          <p:spPr>
            <a:xfrm flipH="1">
              <a:off x="6246360" y="1725120"/>
              <a:ext cx="30240" cy="2880"/>
            </a:xfrm>
            <a:custGeom>
              <a:avLst/>
              <a:gdLst/>
              <a:ahLst/>
              <a:rect l="l" t="t" r="r" b="b"/>
              <a:pathLst>
                <a:path fill="none" w="839" h="86">
                  <a:moveTo>
                    <a:pt x="1" y="0"/>
                  </a:moveTo>
                  <a:lnTo>
                    <a:pt x="838" y="86"/>
                  </a:lnTo>
                </a:path>
              </a:pathLst>
            </a:custGeom>
            <a:noFill/>
            <a:ln cap="rnd" w="6025">
              <a:solidFill>
                <a:srgbClr val="000000"/>
              </a:solidFill>
              <a:round/>
            </a:ln>
          </p:spPr>
          <p:style>
            <a:lnRef idx="0"/>
            <a:fillRef idx="0"/>
            <a:effectRef idx="0"/>
            <a:fontRef idx="minor"/>
          </p:style>
        </p:sp>
        <p:sp>
          <p:nvSpPr>
            <p:cNvPr id="800" name="Google Shape;833;p39"/>
            <p:cNvSpPr/>
            <p:nvPr/>
          </p:nvSpPr>
          <p:spPr>
            <a:xfrm flipH="1">
              <a:off x="6292080" y="1830240"/>
              <a:ext cx="360" cy="23400"/>
            </a:xfrm>
            <a:custGeom>
              <a:avLst/>
              <a:gdLst/>
              <a:ahLst/>
              <a:rect l="l" t="t" r="r" b="b"/>
              <a:pathLst>
                <a:path fill="none" w="1" h="659">
                  <a:moveTo>
                    <a:pt x="0" y="0"/>
                  </a:moveTo>
                  <a:lnTo>
                    <a:pt x="0" y="659"/>
                  </a:lnTo>
                </a:path>
              </a:pathLst>
            </a:custGeom>
            <a:noFill/>
            <a:ln cap="rnd" w="6025">
              <a:solidFill>
                <a:srgbClr val="000000"/>
              </a:solidFill>
              <a:round/>
            </a:ln>
          </p:spPr>
          <p:style>
            <a:lnRef idx="0"/>
            <a:fillRef idx="0"/>
            <a:effectRef idx="0"/>
            <a:fontRef idx="minor"/>
          </p:style>
        </p:sp>
        <p:sp>
          <p:nvSpPr>
            <p:cNvPr id="801" name="Google Shape;834;p39"/>
            <p:cNvSpPr/>
            <p:nvPr/>
          </p:nvSpPr>
          <p:spPr>
            <a:xfrm flipH="1">
              <a:off x="6238800" y="1913040"/>
              <a:ext cx="26640" cy="12600"/>
            </a:xfrm>
            <a:custGeom>
              <a:avLst/>
              <a:gdLst/>
              <a:ahLst/>
              <a:rect l="l" t="t" r="r" b="b"/>
              <a:pathLst>
                <a:path fill="none" w="748" h="355">
                  <a:moveTo>
                    <a:pt x="1" y="355"/>
                  </a:moveTo>
                  <a:lnTo>
                    <a:pt x="747" y="0"/>
                  </a:lnTo>
                </a:path>
              </a:pathLst>
            </a:custGeom>
            <a:noFill/>
            <a:ln cap="rnd" w="6025">
              <a:solidFill>
                <a:srgbClr val="000000"/>
              </a:solidFill>
              <a:round/>
            </a:ln>
          </p:spPr>
          <p:style>
            <a:lnRef idx="0"/>
            <a:fillRef idx="0"/>
            <a:effectRef idx="0"/>
            <a:fontRef idx="minor"/>
          </p:style>
        </p:sp>
        <p:sp>
          <p:nvSpPr>
            <p:cNvPr id="802" name="Google Shape;835;p39"/>
            <p:cNvSpPr/>
            <p:nvPr/>
          </p:nvSpPr>
          <p:spPr>
            <a:xfrm flipH="1">
              <a:off x="6394320" y="1667160"/>
              <a:ext cx="2880" cy="25200"/>
            </a:xfrm>
            <a:custGeom>
              <a:avLst/>
              <a:gdLst/>
              <a:ahLst/>
              <a:rect l="l" t="t" r="r" b="b"/>
              <a:pathLst>
                <a:path fill="none" w="87" h="705">
                  <a:moveTo>
                    <a:pt x="1" y="0"/>
                  </a:moveTo>
                  <a:lnTo>
                    <a:pt x="86" y="704"/>
                  </a:lnTo>
                </a:path>
              </a:pathLst>
            </a:custGeom>
            <a:noFill/>
            <a:ln cap="rnd" w="6025">
              <a:solidFill>
                <a:srgbClr val="000000"/>
              </a:solidFill>
              <a:round/>
            </a:ln>
          </p:spPr>
          <p:style>
            <a:lnRef idx="0"/>
            <a:fillRef idx="0"/>
            <a:effectRef idx="0"/>
            <a:fontRef idx="minor"/>
          </p:style>
        </p:sp>
        <p:sp>
          <p:nvSpPr>
            <p:cNvPr id="803" name="Google Shape;836;p39"/>
            <p:cNvSpPr/>
            <p:nvPr/>
          </p:nvSpPr>
          <p:spPr>
            <a:xfrm flipH="1">
              <a:off x="7068960" y="1901160"/>
              <a:ext cx="42120" cy="25200"/>
            </a:xfrm>
            <a:custGeom>
              <a:avLst/>
              <a:gdLst/>
              <a:ahLst/>
              <a:rect l="l" t="t" r="r" b="b"/>
              <a:pathLst>
                <a:path fill="none" w="1173" h="705">
                  <a:moveTo>
                    <a:pt x="1172" y="0"/>
                  </a:moveTo>
                  <a:lnTo>
                    <a:pt x="0" y="704"/>
                  </a:lnTo>
                </a:path>
              </a:pathLst>
            </a:custGeom>
            <a:noFill/>
            <a:ln cap="rnd" w="6025">
              <a:solidFill>
                <a:srgbClr val="270504"/>
              </a:solidFill>
              <a:round/>
            </a:ln>
          </p:spPr>
          <p:style>
            <a:lnRef idx="0"/>
            <a:fillRef idx="0"/>
            <a:effectRef idx="0"/>
            <a:fontRef idx="minor"/>
          </p:style>
        </p:sp>
        <p:sp>
          <p:nvSpPr>
            <p:cNvPr id="804" name="Google Shape;837;p39"/>
            <p:cNvSpPr/>
            <p:nvPr/>
          </p:nvSpPr>
          <p:spPr>
            <a:xfrm flipH="1">
              <a:off x="6433920" y="1347480"/>
              <a:ext cx="287280" cy="299880"/>
            </a:xfrm>
            <a:custGeom>
              <a:avLst/>
              <a:gdLst/>
              <a:ahLst/>
              <a:rect l="l" t="t" r="r" b="b"/>
              <a:pathLst>
                <a:path w="7923" h="8267">
                  <a:moveTo>
                    <a:pt x="6864" y="0"/>
                  </a:moveTo>
                  <a:cubicBezTo>
                    <a:pt x="5574" y="280"/>
                    <a:pt x="4279" y="511"/>
                    <a:pt x="2989" y="787"/>
                  </a:cubicBezTo>
                  <a:cubicBezTo>
                    <a:pt x="3102" y="1097"/>
                    <a:pt x="3173" y="1431"/>
                    <a:pt x="3102" y="1750"/>
                  </a:cubicBezTo>
                  <a:cubicBezTo>
                    <a:pt x="3029" y="2070"/>
                    <a:pt x="2790" y="2367"/>
                    <a:pt x="2469" y="2427"/>
                  </a:cubicBezTo>
                  <a:cubicBezTo>
                    <a:pt x="2430" y="2434"/>
                    <a:pt x="2390" y="2438"/>
                    <a:pt x="2349" y="2438"/>
                  </a:cubicBezTo>
                  <a:cubicBezTo>
                    <a:pt x="2050" y="2438"/>
                    <a:pt x="1717" y="2249"/>
                    <a:pt x="1717" y="1962"/>
                  </a:cubicBezTo>
                  <a:cubicBezTo>
                    <a:pt x="1686" y="1960"/>
                    <a:pt x="1656" y="1959"/>
                    <a:pt x="1625" y="1959"/>
                  </a:cubicBezTo>
                  <a:cubicBezTo>
                    <a:pt x="729" y="1959"/>
                    <a:pt x="1" y="2706"/>
                    <a:pt x="37" y="3614"/>
                  </a:cubicBezTo>
                  <a:cubicBezTo>
                    <a:pt x="72" y="4477"/>
                    <a:pt x="786" y="5140"/>
                    <a:pt x="1625" y="5140"/>
                  </a:cubicBezTo>
                  <a:cubicBezTo>
                    <a:pt x="1698" y="5140"/>
                    <a:pt x="1771" y="5135"/>
                    <a:pt x="1845" y="5125"/>
                  </a:cubicBezTo>
                  <a:lnTo>
                    <a:pt x="1845" y="5125"/>
                  </a:lnTo>
                  <a:cubicBezTo>
                    <a:pt x="1757" y="5791"/>
                    <a:pt x="1634" y="6422"/>
                    <a:pt x="1548" y="7089"/>
                  </a:cubicBezTo>
                  <a:cubicBezTo>
                    <a:pt x="1988" y="7730"/>
                    <a:pt x="2856" y="8180"/>
                    <a:pt x="3628" y="8258"/>
                  </a:cubicBezTo>
                  <a:cubicBezTo>
                    <a:pt x="3687" y="8264"/>
                    <a:pt x="3746" y="8267"/>
                    <a:pt x="3803" y="8267"/>
                  </a:cubicBezTo>
                  <a:cubicBezTo>
                    <a:pt x="4501" y="8267"/>
                    <a:pt x="5091" y="7860"/>
                    <a:pt x="5607" y="7360"/>
                  </a:cubicBezTo>
                  <a:cubicBezTo>
                    <a:pt x="5675" y="6855"/>
                    <a:pt x="5747" y="6314"/>
                    <a:pt x="5815" y="5806"/>
                  </a:cubicBezTo>
                  <a:cubicBezTo>
                    <a:pt x="6534" y="5666"/>
                    <a:pt x="7156" y="5220"/>
                    <a:pt x="7520" y="4587"/>
                  </a:cubicBezTo>
                  <a:cubicBezTo>
                    <a:pt x="7877" y="3961"/>
                    <a:pt x="7922" y="3214"/>
                    <a:pt x="7696" y="2530"/>
                  </a:cubicBezTo>
                  <a:cubicBezTo>
                    <a:pt x="7412" y="1678"/>
                    <a:pt x="7145" y="853"/>
                    <a:pt x="6864" y="0"/>
                  </a:cubicBezTo>
                  <a:close/>
                </a:path>
              </a:pathLst>
            </a:custGeom>
            <a:solidFill>
              <a:srgbClr val="c14f4f"/>
            </a:solidFill>
            <a:ln w="0">
              <a:noFill/>
            </a:ln>
          </p:spPr>
          <p:style>
            <a:lnRef idx="0"/>
            <a:fillRef idx="0"/>
            <a:effectRef idx="0"/>
            <a:fontRef idx="minor"/>
          </p:style>
        </p:sp>
        <p:sp>
          <p:nvSpPr>
            <p:cNvPr id="805" name="Google Shape;838;p39"/>
            <p:cNvSpPr/>
            <p:nvPr/>
          </p:nvSpPr>
          <p:spPr>
            <a:xfrm flipH="1">
              <a:off x="6559200" y="1437120"/>
              <a:ext cx="17280" cy="17280"/>
            </a:xfrm>
            <a:custGeom>
              <a:avLst/>
              <a:gdLst/>
              <a:ahLst/>
              <a:rect l="l" t="t" r="r" b="b"/>
              <a:pathLst>
                <a:path w="484" h="484">
                  <a:moveTo>
                    <a:pt x="242" y="1"/>
                  </a:moveTo>
                  <a:cubicBezTo>
                    <a:pt x="108" y="1"/>
                    <a:pt x="0" y="109"/>
                    <a:pt x="0" y="242"/>
                  </a:cubicBezTo>
                  <a:cubicBezTo>
                    <a:pt x="0" y="375"/>
                    <a:pt x="108" y="483"/>
                    <a:pt x="242" y="483"/>
                  </a:cubicBezTo>
                  <a:cubicBezTo>
                    <a:pt x="375" y="483"/>
                    <a:pt x="483" y="375"/>
                    <a:pt x="483" y="242"/>
                  </a:cubicBezTo>
                  <a:cubicBezTo>
                    <a:pt x="483" y="109"/>
                    <a:pt x="375" y="1"/>
                    <a:pt x="242" y="1"/>
                  </a:cubicBezTo>
                  <a:close/>
                </a:path>
              </a:pathLst>
            </a:custGeom>
            <a:solidFill>
              <a:schemeClr val="dk1"/>
            </a:solidFill>
            <a:ln w="0">
              <a:noFill/>
            </a:ln>
          </p:spPr>
          <p:style>
            <a:lnRef idx="0"/>
            <a:fillRef idx="0"/>
            <a:effectRef idx="0"/>
            <a:fontRef idx="minor"/>
          </p:style>
        </p:sp>
        <p:sp>
          <p:nvSpPr>
            <p:cNvPr id="806" name="Google Shape;839;p39"/>
            <p:cNvSpPr/>
            <p:nvPr/>
          </p:nvSpPr>
          <p:spPr>
            <a:xfrm flipH="1">
              <a:off x="6460560" y="1418400"/>
              <a:ext cx="17280" cy="17280"/>
            </a:xfrm>
            <a:custGeom>
              <a:avLst/>
              <a:gdLst/>
              <a:ahLst/>
              <a:rect l="l" t="t" r="r" b="b"/>
              <a:pathLst>
                <a:path w="484" h="483">
                  <a:moveTo>
                    <a:pt x="242" y="0"/>
                  </a:moveTo>
                  <a:cubicBezTo>
                    <a:pt x="109" y="0"/>
                    <a:pt x="0" y="108"/>
                    <a:pt x="0" y="242"/>
                  </a:cubicBezTo>
                  <a:cubicBezTo>
                    <a:pt x="0" y="375"/>
                    <a:pt x="109" y="483"/>
                    <a:pt x="242" y="483"/>
                  </a:cubicBezTo>
                  <a:cubicBezTo>
                    <a:pt x="375" y="483"/>
                    <a:pt x="483" y="375"/>
                    <a:pt x="483" y="242"/>
                  </a:cubicBezTo>
                  <a:cubicBezTo>
                    <a:pt x="483" y="108"/>
                    <a:pt x="375" y="0"/>
                    <a:pt x="242" y="0"/>
                  </a:cubicBezTo>
                  <a:close/>
                </a:path>
              </a:pathLst>
            </a:custGeom>
            <a:solidFill>
              <a:schemeClr val="dk1"/>
            </a:solidFill>
            <a:ln w="0">
              <a:noFill/>
            </a:ln>
          </p:spPr>
          <p:style>
            <a:lnRef idx="0"/>
            <a:fillRef idx="0"/>
            <a:effectRef idx="0"/>
            <a:fontRef idx="minor"/>
          </p:style>
        </p:sp>
        <p:sp>
          <p:nvSpPr>
            <p:cNvPr id="807" name="Google Shape;840;p39"/>
            <p:cNvSpPr/>
            <p:nvPr/>
          </p:nvSpPr>
          <p:spPr>
            <a:xfrm flipH="1">
              <a:off x="6657480" y="1450800"/>
              <a:ext cx="30600" cy="5400"/>
            </a:xfrm>
            <a:custGeom>
              <a:avLst/>
              <a:gdLst/>
              <a:ahLst/>
              <a:rect l="l" t="t" r="r" b="b"/>
              <a:pathLst>
                <a:path fill="none" w="856" h="159">
                  <a:moveTo>
                    <a:pt x="0" y="0"/>
                  </a:moveTo>
                  <a:lnTo>
                    <a:pt x="855" y="159"/>
                  </a:lnTo>
                </a:path>
              </a:pathLst>
            </a:custGeom>
            <a:noFill/>
            <a:ln cap="rnd" w="6025">
              <a:solidFill>
                <a:srgbClr val="000000"/>
              </a:solidFill>
              <a:round/>
            </a:ln>
          </p:spPr>
          <p:style>
            <a:lnRef idx="0"/>
            <a:fillRef idx="0"/>
            <a:effectRef idx="0"/>
            <a:fontRef idx="minor"/>
          </p:style>
        </p:sp>
        <p:sp>
          <p:nvSpPr>
            <p:cNvPr id="808" name="Google Shape;841;p39"/>
            <p:cNvSpPr/>
            <p:nvPr/>
          </p:nvSpPr>
          <p:spPr>
            <a:xfrm flipH="1">
              <a:off x="6500520" y="1429200"/>
              <a:ext cx="17280" cy="32400"/>
            </a:xfrm>
            <a:custGeom>
              <a:avLst/>
              <a:gdLst/>
              <a:ahLst/>
              <a:rect l="l" t="t" r="r" b="b"/>
              <a:pathLst>
                <a:path fill="none" w="486" h="906">
                  <a:moveTo>
                    <a:pt x="111" y="0"/>
                  </a:moveTo>
                  <a:lnTo>
                    <a:pt x="486" y="875"/>
                  </a:lnTo>
                  <a:lnTo>
                    <a:pt x="1" y="906"/>
                  </a:lnTo>
                </a:path>
              </a:pathLst>
            </a:custGeom>
            <a:noFill/>
            <a:ln cap="rnd" w="6025">
              <a:solidFill>
                <a:srgbClr val="000000"/>
              </a:solidFill>
              <a:round/>
            </a:ln>
          </p:spPr>
          <p:style>
            <a:lnRef idx="0"/>
            <a:fillRef idx="0"/>
            <a:effectRef idx="0"/>
            <a:fontRef idx="minor"/>
          </p:style>
        </p:sp>
        <p:sp>
          <p:nvSpPr>
            <p:cNvPr id="809" name="Google Shape;842;p39"/>
            <p:cNvSpPr/>
            <p:nvPr/>
          </p:nvSpPr>
          <p:spPr>
            <a:xfrm flipH="1">
              <a:off x="6529320" y="1476720"/>
              <a:ext cx="23040" cy="20520"/>
            </a:xfrm>
            <a:custGeom>
              <a:avLst/>
              <a:gdLst/>
              <a:ahLst/>
              <a:rect l="l" t="t" r="r" b="b"/>
              <a:pathLst>
                <a:path fill="none" w="644" h="570">
                  <a:moveTo>
                    <a:pt x="116" y="1"/>
                  </a:moveTo>
                  <a:cubicBezTo>
                    <a:pt x="0" y="325"/>
                    <a:pt x="418" y="569"/>
                    <a:pt x="644" y="310"/>
                  </a:cubicBezTo>
                </a:path>
              </a:pathLst>
            </a:custGeom>
            <a:noFill/>
            <a:ln cap="rnd" w="6025">
              <a:solidFill>
                <a:srgbClr val="000000"/>
              </a:solidFill>
              <a:round/>
            </a:ln>
          </p:spPr>
          <p:style>
            <a:lnRef idx="0"/>
            <a:fillRef idx="0"/>
            <a:effectRef idx="0"/>
            <a:fontRef idx="minor"/>
          </p:style>
        </p:sp>
        <p:sp>
          <p:nvSpPr>
            <p:cNvPr id="810" name="Google Shape;843;p39"/>
            <p:cNvSpPr/>
            <p:nvPr/>
          </p:nvSpPr>
          <p:spPr>
            <a:xfrm flipH="1">
              <a:off x="6560280" y="1398960"/>
              <a:ext cx="31680" cy="19800"/>
            </a:xfrm>
            <a:custGeom>
              <a:avLst/>
              <a:gdLst/>
              <a:ahLst/>
              <a:rect l="l" t="t" r="r" b="b"/>
              <a:pathLst>
                <a:path fill="none" w="881" h="557">
                  <a:moveTo>
                    <a:pt x="0" y="556"/>
                  </a:moveTo>
                  <a:cubicBezTo>
                    <a:pt x="103" y="174"/>
                    <a:pt x="546" y="1"/>
                    <a:pt x="880" y="209"/>
                  </a:cubicBezTo>
                </a:path>
              </a:pathLst>
            </a:custGeom>
            <a:noFill/>
            <a:ln cap="rnd" w="6025">
              <a:solidFill>
                <a:srgbClr val="000000"/>
              </a:solidFill>
              <a:round/>
            </a:ln>
          </p:spPr>
          <p:style>
            <a:lnRef idx="0"/>
            <a:fillRef idx="0"/>
            <a:effectRef idx="0"/>
            <a:fontRef idx="minor"/>
          </p:style>
        </p:sp>
        <p:sp>
          <p:nvSpPr>
            <p:cNvPr id="811" name="Google Shape;844;p39"/>
            <p:cNvSpPr/>
            <p:nvPr/>
          </p:nvSpPr>
          <p:spPr>
            <a:xfrm flipH="1">
              <a:off x="6470280" y="1394640"/>
              <a:ext cx="21960" cy="6840"/>
            </a:xfrm>
            <a:custGeom>
              <a:avLst/>
              <a:gdLst/>
              <a:ahLst/>
              <a:rect l="l" t="t" r="r" b="b"/>
              <a:pathLst>
                <a:path fill="none" w="617" h="200">
                  <a:moveTo>
                    <a:pt x="0" y="199"/>
                  </a:moveTo>
                  <a:lnTo>
                    <a:pt x="616" y="0"/>
                  </a:lnTo>
                </a:path>
              </a:pathLst>
            </a:custGeom>
            <a:noFill/>
            <a:ln cap="rnd" w="6025">
              <a:solidFill>
                <a:srgbClr val="000000"/>
              </a:solidFill>
              <a:round/>
            </a:ln>
          </p:spPr>
          <p:style>
            <a:lnRef idx="0"/>
            <a:fillRef idx="0"/>
            <a:effectRef idx="0"/>
            <a:fontRef idx="minor"/>
          </p:style>
        </p:sp>
        <p:sp>
          <p:nvSpPr>
            <p:cNvPr id="812" name="Google Shape;845;p39"/>
            <p:cNvSpPr/>
            <p:nvPr/>
          </p:nvSpPr>
          <p:spPr>
            <a:xfrm flipH="1">
              <a:off x="6505560" y="1553760"/>
              <a:ext cx="82440" cy="11520"/>
            </a:xfrm>
            <a:custGeom>
              <a:avLst/>
              <a:gdLst/>
              <a:ahLst/>
              <a:rect l="l" t="t" r="r" b="b"/>
              <a:pathLst>
                <a:path fill="none" w="2279" h="331">
                  <a:moveTo>
                    <a:pt x="0" y="1"/>
                  </a:moveTo>
                  <a:cubicBezTo>
                    <a:pt x="732" y="250"/>
                    <a:pt x="1509" y="330"/>
                    <a:pt x="2279" y="240"/>
                  </a:cubicBezTo>
                </a:path>
              </a:pathLst>
            </a:custGeom>
            <a:noFill/>
            <a:ln cap="rnd" w="6025">
              <a:solidFill>
                <a:srgbClr val="000000"/>
              </a:solidFill>
              <a:round/>
            </a:ln>
          </p:spPr>
          <p:style>
            <a:lnRef idx="0"/>
            <a:fillRef idx="0"/>
            <a:effectRef idx="0"/>
            <a:fontRef idx="minor"/>
          </p:style>
        </p:sp>
        <p:sp>
          <p:nvSpPr>
            <p:cNvPr id="813" name="Google Shape;846;p39"/>
            <p:cNvSpPr/>
            <p:nvPr/>
          </p:nvSpPr>
          <p:spPr>
            <a:xfrm flipH="1">
              <a:off x="6643080" y="1530720"/>
              <a:ext cx="12600" cy="1440"/>
            </a:xfrm>
            <a:custGeom>
              <a:avLst/>
              <a:gdLst/>
              <a:ahLst/>
              <a:rect l="l" t="t" r="r" b="b"/>
              <a:pathLst>
                <a:path fill="none" w="353" h="51">
                  <a:moveTo>
                    <a:pt x="0" y="51"/>
                  </a:moveTo>
                  <a:lnTo>
                    <a:pt x="352" y="0"/>
                  </a:lnTo>
                </a:path>
              </a:pathLst>
            </a:custGeom>
            <a:noFill/>
            <a:ln cap="rnd" w="6025">
              <a:solidFill>
                <a:srgbClr val="270504"/>
              </a:solidFill>
              <a:round/>
            </a:ln>
          </p:spPr>
          <p:style>
            <a:lnRef idx="0"/>
            <a:fillRef idx="0"/>
            <a:effectRef idx="0"/>
            <a:fontRef idx="minor"/>
          </p:style>
        </p:sp>
        <p:sp>
          <p:nvSpPr>
            <p:cNvPr id="814" name="Google Shape;847;p39"/>
            <p:cNvSpPr/>
            <p:nvPr/>
          </p:nvSpPr>
          <p:spPr>
            <a:xfrm flipH="1">
              <a:off x="6364080" y="1245960"/>
              <a:ext cx="354600" cy="170640"/>
            </a:xfrm>
            <a:custGeom>
              <a:avLst/>
              <a:gdLst/>
              <a:ahLst/>
              <a:rect l="l" t="t" r="r" b="b"/>
              <a:pathLst>
                <a:path w="9775" h="4709">
                  <a:moveTo>
                    <a:pt x="4113" y="0"/>
                  </a:moveTo>
                  <a:cubicBezTo>
                    <a:pt x="3057" y="0"/>
                    <a:pt x="2003" y="436"/>
                    <a:pt x="1268" y="1199"/>
                  </a:cubicBezTo>
                  <a:cubicBezTo>
                    <a:pt x="388" y="2111"/>
                    <a:pt x="1" y="3469"/>
                    <a:pt x="262" y="4709"/>
                  </a:cubicBezTo>
                  <a:lnTo>
                    <a:pt x="9460" y="2959"/>
                  </a:lnTo>
                  <a:cubicBezTo>
                    <a:pt x="9774" y="2899"/>
                    <a:pt x="9749" y="2441"/>
                    <a:pt x="9430" y="2416"/>
                  </a:cubicBezTo>
                  <a:lnTo>
                    <a:pt x="7635" y="2272"/>
                  </a:lnTo>
                  <a:cubicBezTo>
                    <a:pt x="7104" y="1121"/>
                    <a:pt x="5983" y="263"/>
                    <a:pt x="4735" y="52"/>
                  </a:cubicBezTo>
                  <a:cubicBezTo>
                    <a:pt x="4529" y="17"/>
                    <a:pt x="4321" y="0"/>
                    <a:pt x="4113" y="0"/>
                  </a:cubicBezTo>
                  <a:close/>
                </a:path>
              </a:pathLst>
            </a:custGeom>
            <a:solidFill>
              <a:schemeClr val="accent2"/>
            </a:solidFill>
            <a:ln w="0">
              <a:noFill/>
            </a:ln>
          </p:spPr>
          <p:style>
            <a:lnRef idx="0"/>
            <a:fillRef idx="0"/>
            <a:effectRef idx="0"/>
            <a:fontRef idx="minor"/>
          </p:style>
        </p:sp>
        <p:sp>
          <p:nvSpPr>
            <p:cNvPr id="815" name="Google Shape;848;p39"/>
            <p:cNvSpPr/>
            <p:nvPr/>
          </p:nvSpPr>
          <p:spPr>
            <a:xfrm flipH="1">
              <a:off x="6444720" y="1329480"/>
              <a:ext cx="259200" cy="66960"/>
            </a:xfrm>
            <a:custGeom>
              <a:avLst/>
              <a:gdLst/>
              <a:ahLst/>
              <a:rect l="l" t="t" r="r" b="b"/>
              <a:pathLst>
                <a:path fill="none" w="7142" h="1851">
                  <a:moveTo>
                    <a:pt x="0" y="1851"/>
                  </a:moveTo>
                  <a:lnTo>
                    <a:pt x="7141" y="0"/>
                  </a:lnTo>
                </a:path>
              </a:pathLst>
            </a:custGeom>
            <a:noFill/>
            <a:ln cap="rnd" w="6025">
              <a:solidFill>
                <a:srgbClr val="000000"/>
              </a:solidFill>
              <a:round/>
            </a:ln>
          </p:spPr>
          <p:style>
            <a:lnRef idx="0"/>
            <a:fillRef idx="0"/>
            <a:effectRef idx="0"/>
            <a:fontRef idx="minor"/>
          </p:style>
        </p:sp>
        <p:grpSp>
          <p:nvGrpSpPr>
            <p:cNvPr id="816" name="Google Shape;849;p39"/>
            <p:cNvGrpSpPr/>
            <p:nvPr/>
          </p:nvGrpSpPr>
          <p:grpSpPr>
            <a:xfrm>
              <a:off x="6457320" y="756720"/>
              <a:ext cx="1337040" cy="1819440"/>
              <a:chOff x="6457320" y="756720"/>
              <a:chExt cx="1337040" cy="1819440"/>
            </a:xfrm>
          </p:grpSpPr>
          <p:sp>
            <p:nvSpPr>
              <p:cNvPr id="817" name="Google Shape;850;p39"/>
              <p:cNvSpPr/>
              <p:nvPr/>
            </p:nvSpPr>
            <p:spPr>
              <a:xfrm>
                <a:off x="6589080" y="1075320"/>
                <a:ext cx="662400" cy="1500840"/>
              </a:xfrm>
              <a:custGeom>
                <a:avLst/>
                <a:gdLst/>
                <a:ahLst/>
                <a:rect l="l" t="t" r="r" b="b"/>
                <a:pathLst>
                  <a:path w="12564" h="28459">
                    <a:moveTo>
                      <a:pt x="9071" y="1"/>
                    </a:moveTo>
                    <a:lnTo>
                      <a:pt x="467" y="25084"/>
                    </a:lnTo>
                    <a:cubicBezTo>
                      <a:pt x="1" y="26440"/>
                      <a:pt x="746" y="27912"/>
                      <a:pt x="2114" y="28342"/>
                    </a:cubicBezTo>
                    <a:cubicBezTo>
                      <a:pt x="2368" y="28421"/>
                      <a:pt x="2624" y="28458"/>
                      <a:pt x="2876" y="28458"/>
                    </a:cubicBezTo>
                    <a:cubicBezTo>
                      <a:pt x="3985" y="28458"/>
                      <a:pt x="5009" y="27729"/>
                      <a:pt x="5327" y="26605"/>
                    </a:cubicBezTo>
                    <a:lnTo>
                      <a:pt x="12563" y="1095"/>
                    </a:lnTo>
                    <a:lnTo>
                      <a:pt x="9071" y="1"/>
                    </a:lnTo>
                    <a:close/>
                  </a:path>
                </a:pathLst>
              </a:custGeom>
              <a:solidFill>
                <a:schemeClr val="dk1"/>
              </a:solidFill>
              <a:ln w="0">
                <a:noFill/>
              </a:ln>
            </p:spPr>
            <p:style>
              <a:lnRef idx="0"/>
              <a:fillRef idx="0"/>
              <a:effectRef idx="0"/>
              <a:fontRef idx="minor"/>
            </p:style>
          </p:sp>
          <p:sp>
            <p:nvSpPr>
              <p:cNvPr id="818" name="Google Shape;851;p39"/>
              <p:cNvSpPr/>
              <p:nvPr/>
            </p:nvSpPr>
            <p:spPr>
              <a:xfrm>
                <a:off x="6912720" y="1222920"/>
                <a:ext cx="128160" cy="373320"/>
              </a:xfrm>
              <a:custGeom>
                <a:avLst/>
                <a:gdLst/>
                <a:ahLst/>
                <a:rect l="l" t="t" r="r" b="b"/>
                <a:pathLst>
                  <a:path fill="none" w="2437" h="7081">
                    <a:moveTo>
                      <a:pt x="2437" y="0"/>
                    </a:moveTo>
                    <a:lnTo>
                      <a:pt x="1" y="7080"/>
                    </a:lnTo>
                  </a:path>
                </a:pathLst>
              </a:custGeom>
              <a:noFill/>
              <a:ln cap="rnd" w="6575">
                <a:solidFill>
                  <a:srgbClr val="ffffff"/>
                </a:solidFill>
                <a:round/>
              </a:ln>
            </p:spPr>
            <p:style>
              <a:lnRef idx="0"/>
              <a:fillRef idx="0"/>
              <a:effectRef idx="0"/>
              <a:fontRef idx="minor"/>
            </p:style>
          </p:sp>
          <p:sp>
            <p:nvSpPr>
              <p:cNvPr id="819" name="Google Shape;852;p39"/>
              <p:cNvSpPr/>
              <p:nvPr/>
            </p:nvSpPr>
            <p:spPr>
              <a:xfrm>
                <a:off x="6457320" y="756720"/>
                <a:ext cx="1337040" cy="459360"/>
              </a:xfrm>
              <a:custGeom>
                <a:avLst/>
                <a:gdLst/>
                <a:ahLst/>
                <a:rect l="l" t="t" r="r" b="b"/>
                <a:pathLst>
                  <a:path w="25357" h="8717">
                    <a:moveTo>
                      <a:pt x="2540" y="0"/>
                    </a:moveTo>
                    <a:cubicBezTo>
                      <a:pt x="1084" y="0"/>
                      <a:pt x="165" y="251"/>
                      <a:pt x="0" y="777"/>
                    </a:cubicBezTo>
                    <a:lnTo>
                      <a:pt x="10622" y="4103"/>
                    </a:lnTo>
                    <a:cubicBezTo>
                      <a:pt x="11062" y="4240"/>
                      <a:pt x="11307" y="4710"/>
                      <a:pt x="11170" y="5150"/>
                    </a:cubicBezTo>
                    <a:lnTo>
                      <a:pt x="10694" y="6672"/>
                    </a:lnTo>
                    <a:lnTo>
                      <a:pt x="15424" y="8153"/>
                    </a:lnTo>
                    <a:lnTo>
                      <a:pt x="15900" y="6632"/>
                    </a:lnTo>
                    <a:cubicBezTo>
                      <a:pt x="16011" y="6274"/>
                      <a:pt x="16342" y="6045"/>
                      <a:pt x="16697" y="6045"/>
                    </a:cubicBezTo>
                    <a:cubicBezTo>
                      <a:pt x="16780" y="6045"/>
                      <a:pt x="16864" y="6057"/>
                      <a:pt x="16947" y="6083"/>
                    </a:cubicBezTo>
                    <a:lnTo>
                      <a:pt x="25356" y="8716"/>
                    </a:lnTo>
                    <a:lnTo>
                      <a:pt x="25356" y="6948"/>
                    </a:lnTo>
                    <a:cubicBezTo>
                      <a:pt x="23461" y="5757"/>
                      <a:pt x="20497" y="4404"/>
                      <a:pt x="16983" y="3172"/>
                    </a:cubicBezTo>
                    <a:lnTo>
                      <a:pt x="17115" y="2750"/>
                    </a:lnTo>
                    <a:lnTo>
                      <a:pt x="12385" y="1269"/>
                    </a:lnTo>
                    <a:lnTo>
                      <a:pt x="12253" y="1691"/>
                    </a:lnTo>
                    <a:cubicBezTo>
                      <a:pt x="8282" y="593"/>
                      <a:pt x="4778" y="0"/>
                      <a:pt x="2540" y="0"/>
                    </a:cubicBezTo>
                    <a:close/>
                  </a:path>
                </a:pathLst>
              </a:custGeom>
              <a:solidFill>
                <a:srgbClr val="c5cce8"/>
              </a:solidFill>
              <a:ln w="0">
                <a:noFill/>
              </a:ln>
            </p:spPr>
            <p:style>
              <a:lnRef idx="0"/>
              <a:fillRef idx="0"/>
              <a:effectRef idx="0"/>
              <a:fontRef idx="minor"/>
            </p:style>
          </p:sp>
          <p:sp>
            <p:nvSpPr>
              <p:cNvPr id="820" name="Google Shape;853;p39"/>
              <p:cNvSpPr/>
              <p:nvPr/>
            </p:nvSpPr>
            <p:spPr>
              <a:xfrm>
                <a:off x="6541560" y="772200"/>
                <a:ext cx="229320" cy="25560"/>
              </a:xfrm>
              <a:custGeom>
                <a:avLst/>
                <a:gdLst/>
                <a:ahLst/>
                <a:rect l="l" t="t" r="r" b="b"/>
                <a:pathLst>
                  <a:path fill="none" w="4354" h="489">
                    <a:moveTo>
                      <a:pt x="0" y="104"/>
                    </a:moveTo>
                    <a:cubicBezTo>
                      <a:pt x="1462" y="1"/>
                      <a:pt x="2933" y="130"/>
                      <a:pt x="4353" y="488"/>
                    </a:cubicBezTo>
                  </a:path>
                </a:pathLst>
              </a:custGeom>
              <a:noFill/>
              <a:ln cap="rnd" w="6575">
                <a:solidFill>
                  <a:srgbClr val="ffffff"/>
                </a:solidFill>
                <a:round/>
              </a:ln>
            </p:spPr>
            <p:style>
              <a:lnRef idx="0"/>
              <a:fillRef idx="0"/>
              <a:effectRef idx="0"/>
              <a:fontRef idx="minor"/>
            </p:style>
          </p:sp>
          <p:sp>
            <p:nvSpPr>
              <p:cNvPr id="821" name="Google Shape;854;p39"/>
              <p:cNvSpPr/>
              <p:nvPr/>
            </p:nvSpPr>
            <p:spPr>
              <a:xfrm>
                <a:off x="7068960" y="868320"/>
                <a:ext cx="26640" cy="98640"/>
              </a:xfrm>
              <a:custGeom>
                <a:avLst/>
                <a:gdLst/>
                <a:ahLst/>
                <a:rect l="l" t="t" r="r" b="b"/>
                <a:pathLst>
                  <a:path fill="none" w="509" h="1878">
                    <a:moveTo>
                      <a:pt x="509" y="0"/>
                    </a:moveTo>
                    <a:cubicBezTo>
                      <a:pt x="340" y="626"/>
                      <a:pt x="171" y="1252"/>
                      <a:pt x="1" y="1878"/>
                    </a:cubicBezTo>
                  </a:path>
                </a:pathLst>
              </a:custGeom>
              <a:noFill/>
              <a:ln cap="rnd" w="6575">
                <a:solidFill>
                  <a:srgbClr val="000000"/>
                </a:solidFill>
                <a:round/>
              </a:ln>
            </p:spPr>
            <p:style>
              <a:lnRef idx="0"/>
              <a:fillRef idx="0"/>
              <a:effectRef idx="0"/>
              <a:fontRef idx="minor"/>
            </p:style>
          </p:sp>
          <p:sp>
            <p:nvSpPr>
              <p:cNvPr id="822" name="Google Shape;855;p39"/>
              <p:cNvSpPr/>
              <p:nvPr/>
            </p:nvSpPr>
            <p:spPr>
              <a:xfrm>
                <a:off x="7317000" y="951480"/>
                <a:ext cx="31320" cy="95400"/>
              </a:xfrm>
              <a:custGeom>
                <a:avLst/>
                <a:gdLst/>
                <a:ahLst/>
                <a:rect l="l" t="t" r="r" b="b"/>
                <a:pathLst>
                  <a:path fill="none" w="599" h="1813">
                    <a:moveTo>
                      <a:pt x="598" y="1"/>
                    </a:moveTo>
                    <a:cubicBezTo>
                      <a:pt x="399" y="604"/>
                      <a:pt x="200" y="1208"/>
                      <a:pt x="0" y="1813"/>
                    </a:cubicBezTo>
                  </a:path>
                </a:pathLst>
              </a:custGeom>
              <a:noFill/>
              <a:ln cap="rnd" w="6575">
                <a:solidFill>
                  <a:srgbClr val="000000"/>
                </a:solidFill>
                <a:round/>
              </a:ln>
            </p:spPr>
            <p:style>
              <a:lnRef idx="0"/>
              <a:fillRef idx="0"/>
              <a:effectRef idx="0"/>
              <a:fontRef idx="minor"/>
            </p:style>
          </p:sp>
        </p:grpSp>
        <p:sp>
          <p:nvSpPr>
            <p:cNvPr id="823" name="Google Shape;856;p39"/>
            <p:cNvSpPr/>
            <p:nvPr/>
          </p:nvSpPr>
          <p:spPr>
            <a:xfrm flipH="1">
              <a:off x="6830640" y="1471680"/>
              <a:ext cx="649080" cy="862560"/>
            </a:xfrm>
            <a:custGeom>
              <a:avLst/>
              <a:gdLst/>
              <a:ahLst/>
              <a:rect l="l" t="t" r="r" b="b"/>
              <a:pathLst>
                <a:path w="17876" h="23756">
                  <a:moveTo>
                    <a:pt x="16002" y="1"/>
                  </a:moveTo>
                  <a:cubicBezTo>
                    <a:pt x="15986" y="1"/>
                    <a:pt x="15969" y="1"/>
                    <a:pt x="15952" y="2"/>
                  </a:cubicBezTo>
                  <a:lnTo>
                    <a:pt x="10612" y="249"/>
                  </a:lnTo>
                  <a:cubicBezTo>
                    <a:pt x="8034" y="367"/>
                    <a:pt x="5253" y="3359"/>
                    <a:pt x="4730" y="5886"/>
                  </a:cubicBezTo>
                  <a:cubicBezTo>
                    <a:pt x="3601" y="8506"/>
                    <a:pt x="1947" y="13000"/>
                    <a:pt x="579" y="16583"/>
                  </a:cubicBezTo>
                  <a:cubicBezTo>
                    <a:pt x="0" y="18096"/>
                    <a:pt x="101" y="19872"/>
                    <a:pt x="913" y="21275"/>
                  </a:cubicBezTo>
                  <a:cubicBezTo>
                    <a:pt x="1725" y="22678"/>
                    <a:pt x="3259" y="23633"/>
                    <a:pt x="4876" y="23744"/>
                  </a:cubicBezTo>
                  <a:cubicBezTo>
                    <a:pt x="4991" y="23752"/>
                    <a:pt x="5107" y="23756"/>
                    <a:pt x="5222" y="23756"/>
                  </a:cubicBezTo>
                  <a:cubicBezTo>
                    <a:pt x="6489" y="23756"/>
                    <a:pt x="7735" y="23286"/>
                    <a:pt x="8814" y="22612"/>
                  </a:cubicBezTo>
                  <a:cubicBezTo>
                    <a:pt x="9991" y="21878"/>
                    <a:pt x="10999" y="20905"/>
                    <a:pt x="11997" y="19942"/>
                  </a:cubicBezTo>
                  <a:lnTo>
                    <a:pt x="10164" y="17448"/>
                  </a:lnTo>
                  <a:cubicBezTo>
                    <a:pt x="10526" y="15597"/>
                    <a:pt x="10886" y="13819"/>
                    <a:pt x="11248" y="11971"/>
                  </a:cubicBezTo>
                  <a:lnTo>
                    <a:pt x="12326" y="10392"/>
                  </a:lnTo>
                  <a:cubicBezTo>
                    <a:pt x="13999" y="9537"/>
                    <a:pt x="15862" y="8856"/>
                    <a:pt x="17421" y="7805"/>
                  </a:cubicBezTo>
                  <a:cubicBezTo>
                    <a:pt x="17697" y="7611"/>
                    <a:pt x="17853" y="7289"/>
                    <a:pt x="17828" y="6952"/>
                  </a:cubicBezTo>
                  <a:cubicBezTo>
                    <a:pt x="17806" y="6620"/>
                    <a:pt x="17609" y="6231"/>
                    <a:pt x="17310" y="6092"/>
                  </a:cubicBezTo>
                  <a:cubicBezTo>
                    <a:pt x="17680" y="5851"/>
                    <a:pt x="17876" y="5416"/>
                    <a:pt x="17808" y="4981"/>
                  </a:cubicBezTo>
                  <a:cubicBezTo>
                    <a:pt x="17735" y="4556"/>
                    <a:pt x="17423" y="4144"/>
                    <a:pt x="17003" y="4050"/>
                  </a:cubicBezTo>
                  <a:cubicBezTo>
                    <a:pt x="17413" y="3834"/>
                    <a:pt x="17660" y="3344"/>
                    <a:pt x="17587" y="2884"/>
                  </a:cubicBezTo>
                  <a:cubicBezTo>
                    <a:pt x="17516" y="2426"/>
                    <a:pt x="17101" y="2034"/>
                    <a:pt x="16644" y="1951"/>
                  </a:cubicBezTo>
                  <a:cubicBezTo>
                    <a:pt x="16996" y="1654"/>
                    <a:pt x="17129" y="1126"/>
                    <a:pt x="16958" y="699"/>
                  </a:cubicBezTo>
                  <a:cubicBezTo>
                    <a:pt x="16796" y="287"/>
                    <a:pt x="16437" y="1"/>
                    <a:pt x="16002" y="1"/>
                  </a:cubicBezTo>
                  <a:close/>
                </a:path>
              </a:pathLst>
            </a:custGeom>
            <a:solidFill>
              <a:srgbClr val="c14f4f"/>
            </a:solidFill>
            <a:ln w="0">
              <a:noFill/>
            </a:ln>
          </p:spPr>
          <p:style>
            <a:lnRef idx="0"/>
            <a:fillRef idx="0"/>
            <a:effectRef idx="0"/>
            <a:fontRef idx="minor"/>
          </p:style>
        </p:sp>
        <p:sp>
          <p:nvSpPr>
            <p:cNvPr id="824" name="Google Shape;857;p39"/>
            <p:cNvSpPr/>
            <p:nvPr/>
          </p:nvSpPr>
          <p:spPr>
            <a:xfrm flipH="1">
              <a:off x="6874920" y="1538640"/>
              <a:ext cx="153000" cy="22320"/>
            </a:xfrm>
            <a:custGeom>
              <a:avLst/>
              <a:gdLst/>
              <a:ahLst/>
              <a:rect l="l" t="t" r="r" b="b"/>
              <a:pathLst>
                <a:path fill="none" w="4223" h="620">
                  <a:moveTo>
                    <a:pt x="1" y="619"/>
                  </a:moveTo>
                  <a:lnTo>
                    <a:pt x="4222" y="1"/>
                  </a:lnTo>
                </a:path>
              </a:pathLst>
            </a:custGeom>
            <a:noFill/>
            <a:ln cap="rnd" w="6025">
              <a:solidFill>
                <a:srgbClr val="000000"/>
              </a:solidFill>
              <a:round/>
            </a:ln>
          </p:spPr>
          <p:style>
            <a:lnRef idx="0"/>
            <a:fillRef idx="0"/>
            <a:effectRef idx="0"/>
            <a:fontRef idx="minor"/>
          </p:style>
        </p:sp>
        <p:sp>
          <p:nvSpPr>
            <p:cNvPr id="825" name="Google Shape;858;p39"/>
            <p:cNvSpPr/>
            <p:nvPr/>
          </p:nvSpPr>
          <p:spPr>
            <a:xfrm flipH="1">
              <a:off x="6852240" y="1622880"/>
              <a:ext cx="155520" cy="31320"/>
            </a:xfrm>
            <a:custGeom>
              <a:avLst/>
              <a:gdLst/>
              <a:ahLst/>
              <a:rect l="l" t="t" r="r" b="b"/>
              <a:pathLst>
                <a:path fill="none" w="4289" h="869">
                  <a:moveTo>
                    <a:pt x="1" y="868"/>
                  </a:moveTo>
                  <a:lnTo>
                    <a:pt x="4288" y="1"/>
                  </a:lnTo>
                </a:path>
              </a:pathLst>
            </a:custGeom>
            <a:noFill/>
            <a:ln cap="rnd" w="6025">
              <a:solidFill>
                <a:srgbClr val="000000"/>
              </a:solidFill>
              <a:round/>
            </a:ln>
          </p:spPr>
          <p:style>
            <a:lnRef idx="0"/>
            <a:fillRef idx="0"/>
            <a:effectRef idx="0"/>
            <a:fontRef idx="minor"/>
          </p:style>
        </p:sp>
        <p:sp>
          <p:nvSpPr>
            <p:cNvPr id="826" name="Google Shape;859;p39"/>
            <p:cNvSpPr/>
            <p:nvPr/>
          </p:nvSpPr>
          <p:spPr>
            <a:xfrm flipH="1">
              <a:off x="6849720" y="1695960"/>
              <a:ext cx="121320" cy="47880"/>
            </a:xfrm>
            <a:custGeom>
              <a:avLst/>
              <a:gdLst/>
              <a:ahLst/>
              <a:rect l="l" t="t" r="r" b="b"/>
              <a:pathLst>
                <a:path fill="none" w="3352" h="1331">
                  <a:moveTo>
                    <a:pt x="3352" y="1"/>
                  </a:moveTo>
                  <a:lnTo>
                    <a:pt x="0" y="1331"/>
                  </a:lnTo>
                </a:path>
              </a:pathLst>
            </a:custGeom>
            <a:noFill/>
            <a:ln cap="rnd" w="6025">
              <a:solidFill>
                <a:srgbClr val="000000"/>
              </a:solidFill>
              <a:round/>
            </a:ln>
          </p:spPr>
          <p:style>
            <a:lnRef idx="0"/>
            <a:fillRef idx="0"/>
            <a:effectRef idx="0"/>
            <a:fontRef idx="minor"/>
          </p:style>
        </p:sp>
        <p:sp>
          <p:nvSpPr>
            <p:cNvPr id="827" name="Google Shape;860;p39"/>
            <p:cNvSpPr/>
            <p:nvPr/>
          </p:nvSpPr>
          <p:spPr>
            <a:xfrm flipH="1">
              <a:off x="7111080" y="2106000"/>
              <a:ext cx="33120" cy="103680"/>
            </a:xfrm>
            <a:custGeom>
              <a:avLst/>
              <a:gdLst/>
              <a:ahLst/>
              <a:rect l="l" t="t" r="r" b="b"/>
              <a:pathLst>
                <a:path fill="none" w="919" h="2863">
                  <a:moveTo>
                    <a:pt x="919" y="1"/>
                  </a:moveTo>
                  <a:lnTo>
                    <a:pt x="1" y="2862"/>
                  </a:lnTo>
                </a:path>
              </a:pathLst>
            </a:custGeom>
            <a:noFill/>
            <a:ln cap="rnd" w="6025">
              <a:solidFill>
                <a:srgbClr val="000000"/>
              </a:solidFill>
              <a:round/>
            </a:ln>
          </p:spPr>
          <p:style>
            <a:lnRef idx="0"/>
            <a:fillRef idx="0"/>
            <a:effectRef idx="0"/>
            <a:fontRef idx="minor"/>
          </p:style>
        </p:sp>
        <p:sp>
          <p:nvSpPr>
            <p:cNvPr id="828" name="Google Shape;861;p39"/>
            <p:cNvSpPr/>
            <p:nvPr/>
          </p:nvSpPr>
          <p:spPr>
            <a:xfrm flipH="1">
              <a:off x="6531480" y="3114720"/>
              <a:ext cx="31680" cy="171000"/>
            </a:xfrm>
            <a:custGeom>
              <a:avLst/>
              <a:gdLst/>
              <a:ahLst/>
              <a:rect l="l" t="t" r="r" b="b"/>
              <a:pathLst>
                <a:path fill="none" w="608" h="3251">
                  <a:moveTo>
                    <a:pt x="0" y="1"/>
                  </a:moveTo>
                  <a:lnTo>
                    <a:pt x="607" y="3250"/>
                  </a:lnTo>
                </a:path>
              </a:pathLst>
            </a:custGeom>
            <a:noFill/>
            <a:ln cap="rnd" w="5150">
              <a:solidFill>
                <a:srgbClr val="000000"/>
              </a:solidFill>
              <a:round/>
            </a:ln>
          </p:spPr>
          <p:style>
            <a:lnRef idx="0"/>
            <a:fillRef idx="0"/>
            <a:effectRef idx="0"/>
            <a:fontRef idx="minor"/>
          </p:style>
        </p:sp>
      </p:grpSp>
      <p:pic>
        <p:nvPicPr>
          <p:cNvPr id="829" name="Imagen 1" descr=""/>
          <p:cNvPicPr/>
          <p:nvPr/>
        </p:nvPicPr>
        <p:blipFill>
          <a:blip r:embed="rId1"/>
          <a:stretch/>
        </p:blipFill>
        <p:spPr>
          <a:xfrm>
            <a:off x="723600" y="2814840"/>
            <a:ext cx="1200600" cy="1285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Google Shape;866;p40"/>
          <p:cNvSpPr/>
          <p:nvPr/>
        </p:nvSpPr>
        <p:spPr>
          <a:xfrm>
            <a:off x="1677960" y="1775160"/>
            <a:ext cx="647280" cy="647280"/>
          </a:xfrm>
          <a:prstGeom prst="ellipse">
            <a:avLst/>
          </a:prstGeom>
          <a:solidFill>
            <a:srgbClr val="f2aa31">
              <a:alpha val="14000"/>
            </a:srgbClr>
          </a:solidFill>
          <a:ln w="0">
            <a:noFill/>
          </a:ln>
        </p:spPr>
        <p:style>
          <a:lnRef idx="0"/>
          <a:fillRef idx="0"/>
          <a:effectRef idx="0"/>
          <a:fontRef idx="minor"/>
        </p:style>
      </p:sp>
      <p:sp>
        <p:nvSpPr>
          <p:cNvPr id="831" name="Google Shape;867;p40"/>
          <p:cNvSpPr/>
          <p:nvPr/>
        </p:nvSpPr>
        <p:spPr>
          <a:xfrm>
            <a:off x="5261400" y="1775160"/>
            <a:ext cx="647280" cy="647280"/>
          </a:xfrm>
          <a:prstGeom prst="ellipse">
            <a:avLst/>
          </a:prstGeom>
          <a:solidFill>
            <a:srgbClr val="f2aa31">
              <a:alpha val="14000"/>
            </a:srgbClr>
          </a:solidFill>
          <a:ln w="0">
            <a:noFill/>
          </a:ln>
        </p:spPr>
        <p:style>
          <a:lnRef idx="0"/>
          <a:fillRef idx="0"/>
          <a:effectRef idx="0"/>
          <a:fontRef idx="minor"/>
        </p:style>
      </p:sp>
      <p:sp>
        <p:nvSpPr>
          <p:cNvPr id="832" name="PlaceHolder 1"/>
          <p:cNvSpPr>
            <a:spLocks noGrp="1"/>
          </p:cNvSpPr>
          <p:nvPr>
            <p:ph type="title"/>
          </p:nvPr>
        </p:nvSpPr>
        <p:spPr>
          <a:xfrm>
            <a:off x="1436040" y="1737000"/>
            <a:ext cx="6703200" cy="525600"/>
          </a:xfrm>
          <a:prstGeom prst="rect">
            <a:avLst/>
          </a:prstGeom>
          <a:noFill/>
          <a:ln w="0">
            <a:noFill/>
          </a:ln>
        </p:spPr>
        <p:txBody>
          <a:bodyPr tIns="91440" bIns="91440" anchor="t">
            <a:noAutofit/>
          </a:bodyPr>
          <a:p>
            <a:pPr algn="ctr">
              <a:lnSpc>
                <a:spcPct val="100000"/>
              </a:lnSpc>
              <a:buNone/>
              <a:tabLst>
                <a:tab algn="l" pos="0"/>
              </a:tabLst>
            </a:pPr>
            <a:r>
              <a:rPr b="0" lang="es-HN" sz="1800" spc="-1" strike="noStrike">
                <a:solidFill>
                  <a:srgbClr val="000000"/>
                </a:solidFill>
                <a:latin typeface="Arial"/>
                <a:ea typeface="Paytone One"/>
              </a:rPr>
              <a:t> </a:t>
            </a:r>
            <a:r>
              <a:rPr b="0" lang="es-HN" sz="1800" spc="-1" strike="noStrike">
                <a:solidFill>
                  <a:srgbClr val="000000"/>
                </a:solidFill>
                <a:latin typeface="Arial"/>
                <a:ea typeface="Paytone One"/>
              </a:rPr>
              <a:t>Sistemas de Gestión de Calidad</a:t>
            </a:r>
            <a:br>
              <a:rPr sz="1800"/>
            </a:br>
            <a:r>
              <a:rPr b="0" lang="es-HN" sz="1800" spc="-1" strike="noStrike">
                <a:solidFill>
                  <a:srgbClr val="000000"/>
                </a:solidFill>
                <a:latin typeface="Arial"/>
                <a:ea typeface="Paytone One"/>
              </a:rPr>
              <a:t>Fundamentos, vocabulario, requisitos, elementos del sistema de calidad, calidad en diseño, fabricación, inspección, instalación, venta, servicio post venta, directrices para la mejora del desempeño.</a:t>
            </a:r>
            <a:endParaRPr b="0" lang="en-US" sz="1800" spc="-1" strike="noStrike">
              <a:solidFill>
                <a:srgbClr val="000000"/>
              </a:solidFill>
              <a:latin typeface="Arial"/>
            </a:endParaRPr>
          </a:p>
        </p:txBody>
      </p:sp>
      <p:sp>
        <p:nvSpPr>
          <p:cNvPr id="833" name="PlaceHolder 2"/>
          <p:cNvSpPr>
            <a:spLocks noGrp="1"/>
          </p:cNvSpPr>
          <p:nvPr>
            <p:ph type="title"/>
          </p:nvPr>
        </p:nvSpPr>
        <p:spPr>
          <a:xfrm>
            <a:off x="720000" y="542880"/>
            <a:ext cx="7765560" cy="752040"/>
          </a:xfrm>
          <a:prstGeom prst="rect">
            <a:avLst/>
          </a:prstGeom>
          <a:noFill/>
          <a:ln w="0">
            <a:noFill/>
          </a:ln>
        </p:spPr>
        <p:txBody>
          <a:bodyPr tIns="91440" bIns="91440" anchor="t">
            <a:noAutofit/>
          </a:bodyPr>
          <a:p>
            <a:pPr algn="ctr">
              <a:lnSpc>
                <a:spcPct val="100000"/>
              </a:lnSpc>
              <a:buNone/>
              <a:tabLst>
                <a:tab algn="l" pos="0"/>
              </a:tabLst>
            </a:pPr>
            <a:r>
              <a:rPr b="0" lang="en" sz="3200" spc="-1" strike="noStrike">
                <a:solidFill>
                  <a:srgbClr val="000000"/>
                </a:solidFill>
                <a:latin typeface="Paytone One"/>
                <a:ea typeface="Paytone One"/>
              </a:rPr>
              <a:t>Iso 9000</a:t>
            </a:r>
            <a:endParaRPr b="0" lang="en-US" sz="3200" spc="-1" strike="noStrike">
              <a:solidFill>
                <a:srgbClr val="000000"/>
              </a:solidFill>
              <a:latin typeface="Arial"/>
            </a:endParaRPr>
          </a:p>
        </p:txBody>
      </p:sp>
      <p:grpSp>
        <p:nvGrpSpPr>
          <p:cNvPr id="834" name="Google Shape;873;p40"/>
          <p:cNvGrpSpPr/>
          <p:nvPr/>
        </p:nvGrpSpPr>
        <p:grpSpPr>
          <a:xfrm>
            <a:off x="7381440" y="1410120"/>
            <a:ext cx="354600" cy="377640"/>
            <a:chOff x="7381440" y="1410120"/>
            <a:chExt cx="354600" cy="377640"/>
          </a:xfrm>
        </p:grpSpPr>
        <p:sp>
          <p:nvSpPr>
            <p:cNvPr id="835" name="Google Shape;874;p40"/>
            <p:cNvSpPr/>
            <p:nvPr/>
          </p:nvSpPr>
          <p:spPr>
            <a:xfrm>
              <a:off x="7396200" y="1439640"/>
              <a:ext cx="324720" cy="348120"/>
            </a:xfrm>
            <a:custGeom>
              <a:avLst/>
              <a:gdLst/>
              <a:ahLst/>
              <a:rect l="l" t="t" r="r" b="b"/>
              <a:pathLst>
                <a:path w="12068" h="12153">
                  <a:moveTo>
                    <a:pt x="6034" y="1"/>
                  </a:moveTo>
                  <a:cubicBezTo>
                    <a:pt x="5995" y="1"/>
                    <a:pt x="5957" y="8"/>
                    <a:pt x="5926" y="24"/>
                  </a:cubicBezTo>
                  <a:lnTo>
                    <a:pt x="1" y="2567"/>
                  </a:lnTo>
                  <a:lnTo>
                    <a:pt x="1" y="11873"/>
                  </a:lnTo>
                  <a:cubicBezTo>
                    <a:pt x="1" y="12028"/>
                    <a:pt x="125" y="12152"/>
                    <a:pt x="280" y="12152"/>
                  </a:cubicBezTo>
                  <a:lnTo>
                    <a:pt x="11788" y="12152"/>
                  </a:lnTo>
                  <a:lnTo>
                    <a:pt x="11788" y="12121"/>
                  </a:lnTo>
                  <a:cubicBezTo>
                    <a:pt x="11943" y="12121"/>
                    <a:pt x="12067" y="11997"/>
                    <a:pt x="12067" y="11873"/>
                  </a:cubicBezTo>
                  <a:lnTo>
                    <a:pt x="12067" y="2567"/>
                  </a:lnTo>
                  <a:lnTo>
                    <a:pt x="6143" y="24"/>
                  </a:lnTo>
                  <a:cubicBezTo>
                    <a:pt x="6112" y="8"/>
                    <a:pt x="6073" y="1"/>
                    <a:pt x="6034" y="1"/>
                  </a:cubicBezTo>
                  <a:close/>
                </a:path>
              </a:pathLst>
            </a:custGeom>
            <a:solidFill>
              <a:srgbClr val="3c5bbf"/>
            </a:solidFill>
            <a:ln w="0">
              <a:noFill/>
            </a:ln>
          </p:spPr>
          <p:style>
            <a:lnRef idx="0"/>
            <a:fillRef idx="0"/>
            <a:effectRef idx="0"/>
            <a:fontRef idx="minor"/>
          </p:style>
        </p:sp>
        <p:sp>
          <p:nvSpPr>
            <p:cNvPr id="836" name="Google Shape;875;p40"/>
            <p:cNvSpPr/>
            <p:nvPr/>
          </p:nvSpPr>
          <p:spPr>
            <a:xfrm>
              <a:off x="7436520" y="1575360"/>
              <a:ext cx="244440" cy="212040"/>
            </a:xfrm>
            <a:custGeom>
              <a:avLst/>
              <a:gdLst/>
              <a:ahLst/>
              <a:rect l="l" t="t" r="r" b="b"/>
              <a:pathLst>
                <a:path w="9090" h="7415">
                  <a:moveTo>
                    <a:pt x="249" y="1"/>
                  </a:moveTo>
                  <a:cubicBezTo>
                    <a:pt x="94" y="1"/>
                    <a:pt x="1" y="94"/>
                    <a:pt x="1" y="249"/>
                  </a:cubicBezTo>
                  <a:lnTo>
                    <a:pt x="1" y="7414"/>
                  </a:lnTo>
                  <a:lnTo>
                    <a:pt x="9089" y="7414"/>
                  </a:lnTo>
                  <a:lnTo>
                    <a:pt x="9089" y="249"/>
                  </a:lnTo>
                  <a:cubicBezTo>
                    <a:pt x="9089" y="94"/>
                    <a:pt x="8996" y="1"/>
                    <a:pt x="8841" y="1"/>
                  </a:cubicBezTo>
                  <a:close/>
                </a:path>
              </a:pathLst>
            </a:custGeom>
            <a:solidFill>
              <a:srgbClr val="3c5bbf"/>
            </a:solidFill>
            <a:ln w="0">
              <a:noFill/>
            </a:ln>
          </p:spPr>
          <p:style>
            <a:lnRef idx="0"/>
            <a:fillRef idx="0"/>
            <a:effectRef idx="0"/>
            <a:fontRef idx="minor"/>
          </p:style>
        </p:sp>
        <p:sp>
          <p:nvSpPr>
            <p:cNvPr id="837" name="Google Shape;876;p40"/>
            <p:cNvSpPr/>
            <p:nvPr/>
          </p:nvSpPr>
          <p:spPr>
            <a:xfrm>
              <a:off x="7436520" y="1575360"/>
              <a:ext cx="244440" cy="212040"/>
            </a:xfrm>
            <a:custGeom>
              <a:avLst/>
              <a:gdLst/>
              <a:ahLst/>
              <a:rect l="l" t="t" r="r" b="b"/>
              <a:pathLst>
                <a:path w="9090" h="7415">
                  <a:moveTo>
                    <a:pt x="8469" y="1"/>
                  </a:moveTo>
                  <a:lnTo>
                    <a:pt x="8469" y="559"/>
                  </a:lnTo>
                  <a:cubicBezTo>
                    <a:pt x="8469" y="621"/>
                    <a:pt x="8407" y="683"/>
                    <a:pt x="8345" y="683"/>
                  </a:cubicBezTo>
                  <a:lnTo>
                    <a:pt x="1" y="683"/>
                  </a:lnTo>
                  <a:lnTo>
                    <a:pt x="1" y="1055"/>
                  </a:lnTo>
                  <a:lnTo>
                    <a:pt x="8345" y="1055"/>
                  </a:lnTo>
                  <a:cubicBezTo>
                    <a:pt x="8407" y="1055"/>
                    <a:pt x="8469" y="1117"/>
                    <a:pt x="8469" y="1179"/>
                  </a:cubicBezTo>
                  <a:lnTo>
                    <a:pt x="8469" y="1676"/>
                  </a:lnTo>
                  <a:cubicBezTo>
                    <a:pt x="8469" y="1738"/>
                    <a:pt x="8407" y="1800"/>
                    <a:pt x="8345" y="1800"/>
                  </a:cubicBezTo>
                  <a:lnTo>
                    <a:pt x="1" y="1800"/>
                  </a:lnTo>
                  <a:lnTo>
                    <a:pt x="1" y="2172"/>
                  </a:lnTo>
                  <a:lnTo>
                    <a:pt x="8345" y="2172"/>
                  </a:lnTo>
                  <a:cubicBezTo>
                    <a:pt x="8407" y="2172"/>
                    <a:pt x="8469" y="2234"/>
                    <a:pt x="8469" y="2265"/>
                  </a:cubicBezTo>
                  <a:lnTo>
                    <a:pt x="8469" y="2792"/>
                  </a:lnTo>
                  <a:cubicBezTo>
                    <a:pt x="8469" y="2854"/>
                    <a:pt x="8407" y="2916"/>
                    <a:pt x="8345" y="2916"/>
                  </a:cubicBezTo>
                  <a:lnTo>
                    <a:pt x="1" y="2916"/>
                  </a:lnTo>
                  <a:lnTo>
                    <a:pt x="1" y="3289"/>
                  </a:lnTo>
                  <a:lnTo>
                    <a:pt x="8345" y="3289"/>
                  </a:lnTo>
                  <a:cubicBezTo>
                    <a:pt x="8407" y="3289"/>
                    <a:pt x="8469" y="3351"/>
                    <a:pt x="8469" y="3413"/>
                  </a:cubicBezTo>
                  <a:lnTo>
                    <a:pt x="8469" y="7414"/>
                  </a:lnTo>
                  <a:lnTo>
                    <a:pt x="9089" y="7414"/>
                  </a:lnTo>
                  <a:lnTo>
                    <a:pt x="9089" y="249"/>
                  </a:lnTo>
                  <a:cubicBezTo>
                    <a:pt x="9089" y="94"/>
                    <a:pt x="8996" y="1"/>
                    <a:pt x="8841" y="1"/>
                  </a:cubicBezTo>
                  <a:close/>
                </a:path>
              </a:pathLst>
            </a:custGeom>
            <a:solidFill>
              <a:srgbClr val="c5ceeb"/>
            </a:solidFill>
            <a:ln w="0">
              <a:noFill/>
            </a:ln>
          </p:spPr>
          <p:style>
            <a:lnRef idx="0"/>
            <a:fillRef idx="0"/>
            <a:effectRef idx="0"/>
            <a:fontRef idx="minor"/>
          </p:style>
        </p:sp>
        <p:sp>
          <p:nvSpPr>
            <p:cNvPr id="838" name="Google Shape;877;p40"/>
            <p:cNvSpPr/>
            <p:nvPr/>
          </p:nvSpPr>
          <p:spPr>
            <a:xfrm>
              <a:off x="7435440" y="1692000"/>
              <a:ext cx="130680" cy="10440"/>
            </a:xfrm>
            <a:custGeom>
              <a:avLst/>
              <a:gdLst/>
              <a:ahLst/>
              <a:rect l="l" t="t" r="r" b="b"/>
              <a:pathLst>
                <a:path w="4871" h="373">
                  <a:moveTo>
                    <a:pt x="1" y="0"/>
                  </a:moveTo>
                  <a:lnTo>
                    <a:pt x="1" y="372"/>
                  </a:lnTo>
                  <a:lnTo>
                    <a:pt x="4654" y="372"/>
                  </a:lnTo>
                  <a:cubicBezTo>
                    <a:pt x="4871" y="310"/>
                    <a:pt x="4871" y="31"/>
                    <a:pt x="4654" y="0"/>
                  </a:cubicBezTo>
                  <a:close/>
                </a:path>
              </a:pathLst>
            </a:custGeom>
            <a:solidFill>
              <a:srgbClr val="c5ceeb"/>
            </a:solidFill>
            <a:ln w="0">
              <a:noFill/>
            </a:ln>
          </p:spPr>
          <p:style>
            <a:lnRef idx="0"/>
            <a:fillRef idx="0"/>
            <a:effectRef idx="0"/>
            <a:fontRef idx="minor"/>
          </p:style>
        </p:sp>
        <p:sp>
          <p:nvSpPr>
            <p:cNvPr id="839" name="Google Shape;878;p40"/>
            <p:cNvSpPr/>
            <p:nvPr/>
          </p:nvSpPr>
          <p:spPr>
            <a:xfrm>
              <a:off x="7436520" y="1723680"/>
              <a:ext cx="117000" cy="10800"/>
            </a:xfrm>
            <a:custGeom>
              <a:avLst/>
              <a:gdLst/>
              <a:ahLst/>
              <a:rect l="l" t="t" r="r" b="b"/>
              <a:pathLst>
                <a:path w="4362" h="390">
                  <a:moveTo>
                    <a:pt x="4166" y="1"/>
                  </a:moveTo>
                  <a:cubicBezTo>
                    <a:pt x="4153" y="1"/>
                    <a:pt x="4140" y="2"/>
                    <a:pt x="4126" y="6"/>
                  </a:cubicBezTo>
                  <a:lnTo>
                    <a:pt x="1" y="6"/>
                  </a:lnTo>
                  <a:lnTo>
                    <a:pt x="1" y="378"/>
                  </a:lnTo>
                  <a:lnTo>
                    <a:pt x="4126" y="378"/>
                  </a:lnTo>
                  <a:cubicBezTo>
                    <a:pt x="4147" y="386"/>
                    <a:pt x="4165" y="389"/>
                    <a:pt x="4182" y="389"/>
                  </a:cubicBezTo>
                  <a:cubicBezTo>
                    <a:pt x="4361" y="389"/>
                    <a:pt x="4356" y="1"/>
                    <a:pt x="4166" y="1"/>
                  </a:cubicBezTo>
                  <a:close/>
                </a:path>
              </a:pathLst>
            </a:custGeom>
            <a:solidFill>
              <a:srgbClr val="c5ceeb"/>
            </a:solidFill>
            <a:ln w="0">
              <a:noFill/>
            </a:ln>
          </p:spPr>
          <p:style>
            <a:lnRef idx="0"/>
            <a:fillRef idx="0"/>
            <a:effectRef idx="0"/>
            <a:fontRef idx="minor"/>
          </p:style>
        </p:sp>
        <p:sp>
          <p:nvSpPr>
            <p:cNvPr id="840" name="Google Shape;879;p40"/>
            <p:cNvSpPr/>
            <p:nvPr/>
          </p:nvSpPr>
          <p:spPr>
            <a:xfrm>
              <a:off x="7436520" y="1755720"/>
              <a:ext cx="117000" cy="11520"/>
            </a:xfrm>
            <a:custGeom>
              <a:avLst/>
              <a:gdLst/>
              <a:ahLst/>
              <a:rect l="l" t="t" r="r" b="b"/>
              <a:pathLst>
                <a:path w="4362" h="414">
                  <a:moveTo>
                    <a:pt x="4166" y="0"/>
                  </a:moveTo>
                  <a:cubicBezTo>
                    <a:pt x="4153" y="0"/>
                    <a:pt x="4140" y="2"/>
                    <a:pt x="4126" y="6"/>
                  </a:cubicBezTo>
                  <a:lnTo>
                    <a:pt x="1" y="6"/>
                  </a:lnTo>
                  <a:lnTo>
                    <a:pt x="1" y="409"/>
                  </a:lnTo>
                  <a:lnTo>
                    <a:pt x="4126" y="409"/>
                  </a:lnTo>
                  <a:cubicBezTo>
                    <a:pt x="4140" y="412"/>
                    <a:pt x="4153" y="414"/>
                    <a:pt x="4166" y="414"/>
                  </a:cubicBezTo>
                  <a:cubicBezTo>
                    <a:pt x="4361" y="414"/>
                    <a:pt x="4361" y="0"/>
                    <a:pt x="4166" y="0"/>
                  </a:cubicBezTo>
                  <a:close/>
                </a:path>
              </a:pathLst>
            </a:custGeom>
            <a:solidFill>
              <a:srgbClr val="c5ceeb"/>
            </a:solidFill>
            <a:ln w="0">
              <a:noFill/>
            </a:ln>
          </p:spPr>
          <p:style>
            <a:lnRef idx="0"/>
            <a:fillRef idx="0"/>
            <a:effectRef idx="0"/>
            <a:fontRef idx="minor"/>
          </p:style>
        </p:sp>
        <p:sp>
          <p:nvSpPr>
            <p:cNvPr id="841" name="Google Shape;880;p40"/>
            <p:cNvSpPr/>
            <p:nvPr/>
          </p:nvSpPr>
          <p:spPr>
            <a:xfrm>
              <a:off x="7397280" y="1439640"/>
              <a:ext cx="324000" cy="348120"/>
            </a:xfrm>
            <a:custGeom>
              <a:avLst/>
              <a:gdLst/>
              <a:ahLst/>
              <a:rect l="l" t="t" r="r" b="b"/>
              <a:pathLst>
                <a:path w="12037" h="12153">
                  <a:moveTo>
                    <a:pt x="6003" y="1"/>
                  </a:moveTo>
                  <a:cubicBezTo>
                    <a:pt x="5964" y="1"/>
                    <a:pt x="5926" y="8"/>
                    <a:pt x="5895" y="24"/>
                  </a:cubicBezTo>
                  <a:lnTo>
                    <a:pt x="1" y="2567"/>
                  </a:lnTo>
                  <a:lnTo>
                    <a:pt x="1" y="3250"/>
                  </a:lnTo>
                  <a:lnTo>
                    <a:pt x="5926" y="706"/>
                  </a:lnTo>
                  <a:cubicBezTo>
                    <a:pt x="5957" y="691"/>
                    <a:pt x="5988" y="683"/>
                    <a:pt x="6023" y="683"/>
                  </a:cubicBezTo>
                  <a:cubicBezTo>
                    <a:pt x="6057" y="683"/>
                    <a:pt x="6096" y="691"/>
                    <a:pt x="6143" y="706"/>
                  </a:cubicBezTo>
                  <a:lnTo>
                    <a:pt x="11230" y="2909"/>
                  </a:lnTo>
                  <a:cubicBezTo>
                    <a:pt x="11323" y="2940"/>
                    <a:pt x="11385" y="3033"/>
                    <a:pt x="11416" y="3157"/>
                  </a:cubicBezTo>
                  <a:lnTo>
                    <a:pt x="11416" y="12152"/>
                  </a:lnTo>
                  <a:lnTo>
                    <a:pt x="11757" y="12152"/>
                  </a:lnTo>
                  <a:cubicBezTo>
                    <a:pt x="11912" y="12152"/>
                    <a:pt x="12036" y="12028"/>
                    <a:pt x="12036" y="11873"/>
                  </a:cubicBezTo>
                  <a:lnTo>
                    <a:pt x="12036" y="2567"/>
                  </a:lnTo>
                  <a:lnTo>
                    <a:pt x="6112" y="24"/>
                  </a:lnTo>
                  <a:cubicBezTo>
                    <a:pt x="6081" y="8"/>
                    <a:pt x="6042" y="1"/>
                    <a:pt x="6003" y="1"/>
                  </a:cubicBezTo>
                  <a:close/>
                </a:path>
              </a:pathLst>
            </a:custGeom>
            <a:solidFill>
              <a:srgbClr val="270504"/>
            </a:solidFill>
            <a:ln w="0">
              <a:noFill/>
            </a:ln>
          </p:spPr>
          <p:style>
            <a:lnRef idx="0"/>
            <a:fillRef idx="0"/>
            <a:effectRef idx="0"/>
            <a:fontRef idx="minor"/>
          </p:style>
        </p:sp>
        <p:sp>
          <p:nvSpPr>
            <p:cNvPr id="842" name="Google Shape;881;p40"/>
            <p:cNvSpPr/>
            <p:nvPr/>
          </p:nvSpPr>
          <p:spPr>
            <a:xfrm>
              <a:off x="7381440" y="1410120"/>
              <a:ext cx="354600" cy="107640"/>
            </a:xfrm>
            <a:custGeom>
              <a:avLst/>
              <a:gdLst/>
              <a:ahLst/>
              <a:rect l="l" t="t" r="r" b="b"/>
              <a:pathLst>
                <a:path w="13184" h="3767">
                  <a:moveTo>
                    <a:pt x="6592" y="1"/>
                  </a:moveTo>
                  <a:cubicBezTo>
                    <a:pt x="6553" y="1"/>
                    <a:pt x="6515" y="9"/>
                    <a:pt x="6484" y="24"/>
                  </a:cubicBezTo>
                  <a:lnTo>
                    <a:pt x="125" y="2816"/>
                  </a:lnTo>
                  <a:cubicBezTo>
                    <a:pt x="63" y="2878"/>
                    <a:pt x="1" y="2940"/>
                    <a:pt x="1" y="3033"/>
                  </a:cubicBezTo>
                  <a:lnTo>
                    <a:pt x="1" y="3591"/>
                  </a:lnTo>
                  <a:cubicBezTo>
                    <a:pt x="1" y="3688"/>
                    <a:pt x="76" y="3766"/>
                    <a:pt x="154" y="3766"/>
                  </a:cubicBezTo>
                  <a:cubicBezTo>
                    <a:pt x="175" y="3766"/>
                    <a:pt x="197" y="3760"/>
                    <a:pt x="218" y="3746"/>
                  </a:cubicBezTo>
                  <a:lnTo>
                    <a:pt x="6484" y="1048"/>
                  </a:lnTo>
                  <a:cubicBezTo>
                    <a:pt x="6515" y="1032"/>
                    <a:pt x="6553" y="1025"/>
                    <a:pt x="6592" y="1025"/>
                  </a:cubicBezTo>
                  <a:cubicBezTo>
                    <a:pt x="6631" y="1025"/>
                    <a:pt x="6670" y="1032"/>
                    <a:pt x="6701" y="1048"/>
                  </a:cubicBezTo>
                  <a:lnTo>
                    <a:pt x="12967" y="3746"/>
                  </a:lnTo>
                  <a:cubicBezTo>
                    <a:pt x="12987" y="3760"/>
                    <a:pt x="13009" y="3766"/>
                    <a:pt x="13031" y="3766"/>
                  </a:cubicBezTo>
                  <a:cubicBezTo>
                    <a:pt x="13108" y="3766"/>
                    <a:pt x="13184" y="3688"/>
                    <a:pt x="13184" y="3591"/>
                  </a:cubicBezTo>
                  <a:lnTo>
                    <a:pt x="13184" y="3033"/>
                  </a:lnTo>
                  <a:cubicBezTo>
                    <a:pt x="13184" y="2940"/>
                    <a:pt x="13122" y="2878"/>
                    <a:pt x="13060" y="2816"/>
                  </a:cubicBezTo>
                  <a:lnTo>
                    <a:pt x="6701" y="24"/>
                  </a:lnTo>
                  <a:cubicBezTo>
                    <a:pt x="6670" y="9"/>
                    <a:pt x="6631" y="1"/>
                    <a:pt x="6592" y="1"/>
                  </a:cubicBezTo>
                  <a:close/>
                </a:path>
              </a:pathLst>
            </a:custGeom>
            <a:solidFill>
              <a:srgbClr val="f2aa31"/>
            </a:solidFill>
            <a:ln w="0">
              <a:noFill/>
            </a:ln>
          </p:spPr>
          <p:style>
            <a:lnRef idx="0"/>
            <a:fillRef idx="0"/>
            <a:effectRef idx="0"/>
            <a:fontRef idx="minor"/>
          </p:style>
        </p:sp>
        <p:sp>
          <p:nvSpPr>
            <p:cNvPr id="843" name="Google Shape;882;p40"/>
            <p:cNvSpPr/>
            <p:nvPr/>
          </p:nvSpPr>
          <p:spPr>
            <a:xfrm>
              <a:off x="7721280" y="1485360"/>
              <a:ext cx="14760" cy="32400"/>
            </a:xfrm>
            <a:custGeom>
              <a:avLst/>
              <a:gdLst/>
              <a:ahLst/>
              <a:rect l="l" t="t" r="r" b="b"/>
              <a:pathLst>
                <a:path w="559" h="1138">
                  <a:moveTo>
                    <a:pt x="0" y="1"/>
                  </a:moveTo>
                  <a:lnTo>
                    <a:pt x="0" y="993"/>
                  </a:lnTo>
                  <a:lnTo>
                    <a:pt x="342" y="1117"/>
                  </a:lnTo>
                  <a:cubicBezTo>
                    <a:pt x="363" y="1131"/>
                    <a:pt x="385" y="1138"/>
                    <a:pt x="407" y="1138"/>
                  </a:cubicBezTo>
                  <a:cubicBezTo>
                    <a:pt x="484" y="1138"/>
                    <a:pt x="559" y="1065"/>
                    <a:pt x="559" y="993"/>
                  </a:cubicBezTo>
                  <a:lnTo>
                    <a:pt x="559" y="373"/>
                  </a:lnTo>
                  <a:cubicBezTo>
                    <a:pt x="559" y="311"/>
                    <a:pt x="528" y="249"/>
                    <a:pt x="466" y="218"/>
                  </a:cubicBezTo>
                  <a:lnTo>
                    <a:pt x="0" y="1"/>
                  </a:lnTo>
                  <a:close/>
                </a:path>
              </a:pathLst>
            </a:custGeom>
            <a:solidFill>
              <a:srgbClr val="f2aa31"/>
            </a:solidFill>
            <a:ln w="0">
              <a:noFill/>
            </a:ln>
          </p:spPr>
          <p:style>
            <a:lnRef idx="0"/>
            <a:fillRef idx="0"/>
            <a:effectRef idx="0"/>
            <a:fontRef idx="minor"/>
          </p:style>
        </p:sp>
        <p:sp>
          <p:nvSpPr>
            <p:cNvPr id="844" name="Google Shape;883;p40"/>
            <p:cNvSpPr/>
            <p:nvPr/>
          </p:nvSpPr>
          <p:spPr>
            <a:xfrm>
              <a:off x="7464960" y="1520280"/>
              <a:ext cx="71640" cy="22680"/>
            </a:xfrm>
            <a:custGeom>
              <a:avLst/>
              <a:gdLst/>
              <a:ahLst/>
              <a:rect l="l" t="t" r="r" b="b"/>
              <a:pathLst>
                <a:path w="2669" h="807">
                  <a:moveTo>
                    <a:pt x="156" y="0"/>
                  </a:moveTo>
                  <a:cubicBezTo>
                    <a:pt x="62" y="0"/>
                    <a:pt x="0" y="63"/>
                    <a:pt x="0" y="156"/>
                  </a:cubicBezTo>
                  <a:lnTo>
                    <a:pt x="0" y="652"/>
                  </a:lnTo>
                  <a:cubicBezTo>
                    <a:pt x="0" y="714"/>
                    <a:pt x="62" y="807"/>
                    <a:pt x="156" y="807"/>
                  </a:cubicBezTo>
                  <a:lnTo>
                    <a:pt x="2513" y="807"/>
                  </a:lnTo>
                  <a:cubicBezTo>
                    <a:pt x="2606" y="807"/>
                    <a:pt x="2668" y="714"/>
                    <a:pt x="2668" y="652"/>
                  </a:cubicBezTo>
                  <a:lnTo>
                    <a:pt x="2668" y="156"/>
                  </a:lnTo>
                  <a:cubicBezTo>
                    <a:pt x="2668" y="63"/>
                    <a:pt x="2606" y="0"/>
                    <a:pt x="2513" y="0"/>
                  </a:cubicBezTo>
                  <a:close/>
                </a:path>
              </a:pathLst>
            </a:custGeom>
            <a:solidFill>
              <a:srgbClr val="c5ceeb"/>
            </a:solidFill>
            <a:ln w="0">
              <a:noFill/>
            </a:ln>
          </p:spPr>
          <p:style>
            <a:lnRef idx="0"/>
            <a:fillRef idx="0"/>
            <a:effectRef idx="0"/>
            <a:fontRef idx="minor"/>
          </p:style>
        </p:sp>
        <p:sp>
          <p:nvSpPr>
            <p:cNvPr id="845" name="Google Shape;884;p40"/>
            <p:cNvSpPr/>
            <p:nvPr/>
          </p:nvSpPr>
          <p:spPr>
            <a:xfrm>
              <a:off x="7580880" y="1520280"/>
              <a:ext cx="71640" cy="22680"/>
            </a:xfrm>
            <a:custGeom>
              <a:avLst/>
              <a:gdLst/>
              <a:ahLst/>
              <a:rect l="l" t="t" r="r" b="b"/>
              <a:pathLst>
                <a:path w="2668" h="807">
                  <a:moveTo>
                    <a:pt x="155" y="0"/>
                  </a:moveTo>
                  <a:cubicBezTo>
                    <a:pt x="62" y="0"/>
                    <a:pt x="0" y="63"/>
                    <a:pt x="0" y="156"/>
                  </a:cubicBezTo>
                  <a:lnTo>
                    <a:pt x="0" y="652"/>
                  </a:lnTo>
                  <a:cubicBezTo>
                    <a:pt x="0" y="714"/>
                    <a:pt x="62" y="807"/>
                    <a:pt x="155" y="807"/>
                  </a:cubicBezTo>
                  <a:lnTo>
                    <a:pt x="2513" y="807"/>
                  </a:lnTo>
                  <a:cubicBezTo>
                    <a:pt x="2606" y="807"/>
                    <a:pt x="2668" y="714"/>
                    <a:pt x="2668" y="652"/>
                  </a:cubicBezTo>
                  <a:lnTo>
                    <a:pt x="2668" y="156"/>
                  </a:lnTo>
                  <a:cubicBezTo>
                    <a:pt x="2668" y="63"/>
                    <a:pt x="2606" y="0"/>
                    <a:pt x="2513" y="0"/>
                  </a:cubicBezTo>
                  <a:close/>
                </a:path>
              </a:pathLst>
            </a:custGeom>
            <a:solidFill>
              <a:srgbClr val="c5ceeb"/>
            </a:solidFill>
            <a:ln w="0">
              <a:noFill/>
            </a:ln>
          </p:spPr>
          <p:style>
            <a:lnRef idx="0"/>
            <a:fillRef idx="0"/>
            <a:effectRef idx="0"/>
            <a:fontRef idx="minor"/>
          </p:style>
        </p:sp>
        <p:sp>
          <p:nvSpPr>
            <p:cNvPr id="846" name="Google Shape;885;p40"/>
            <p:cNvSpPr/>
            <p:nvPr/>
          </p:nvSpPr>
          <p:spPr>
            <a:xfrm>
              <a:off x="7634520" y="1690920"/>
              <a:ext cx="86400" cy="96480"/>
            </a:xfrm>
            <a:custGeom>
              <a:avLst/>
              <a:gdLst/>
              <a:ahLst/>
              <a:rect l="l" t="t" r="r" b="b"/>
              <a:pathLst>
                <a:path w="3227" h="3382">
                  <a:moveTo>
                    <a:pt x="249" y="0"/>
                  </a:moveTo>
                  <a:cubicBezTo>
                    <a:pt x="93" y="0"/>
                    <a:pt x="0" y="124"/>
                    <a:pt x="0" y="279"/>
                  </a:cubicBezTo>
                  <a:lnTo>
                    <a:pt x="0" y="3102"/>
                  </a:lnTo>
                  <a:cubicBezTo>
                    <a:pt x="0" y="3257"/>
                    <a:pt x="93" y="3381"/>
                    <a:pt x="249" y="3381"/>
                  </a:cubicBezTo>
                  <a:lnTo>
                    <a:pt x="2978" y="3381"/>
                  </a:lnTo>
                  <a:lnTo>
                    <a:pt x="2978" y="3350"/>
                  </a:lnTo>
                  <a:cubicBezTo>
                    <a:pt x="3102" y="3350"/>
                    <a:pt x="3226" y="3226"/>
                    <a:pt x="3226" y="3071"/>
                  </a:cubicBezTo>
                  <a:lnTo>
                    <a:pt x="3226" y="279"/>
                  </a:lnTo>
                  <a:cubicBezTo>
                    <a:pt x="3226" y="124"/>
                    <a:pt x="3102" y="0"/>
                    <a:pt x="2978" y="0"/>
                  </a:cubicBezTo>
                  <a:close/>
                </a:path>
              </a:pathLst>
            </a:custGeom>
            <a:solidFill>
              <a:srgbClr val="f2aa31"/>
            </a:solidFill>
            <a:ln w="0">
              <a:noFill/>
            </a:ln>
          </p:spPr>
          <p:style>
            <a:lnRef idx="0"/>
            <a:fillRef idx="0"/>
            <a:effectRef idx="0"/>
            <a:fontRef idx="minor"/>
          </p:style>
        </p:sp>
        <p:sp>
          <p:nvSpPr>
            <p:cNvPr id="847" name="Google Shape;886;p40"/>
            <p:cNvSpPr/>
            <p:nvPr/>
          </p:nvSpPr>
          <p:spPr>
            <a:xfrm>
              <a:off x="7707240" y="1690920"/>
              <a:ext cx="14040" cy="95760"/>
            </a:xfrm>
            <a:custGeom>
              <a:avLst/>
              <a:gdLst/>
              <a:ahLst/>
              <a:rect l="l" t="t" r="r" b="b"/>
              <a:pathLst>
                <a:path w="528" h="3351">
                  <a:moveTo>
                    <a:pt x="248" y="0"/>
                  </a:moveTo>
                  <a:cubicBezTo>
                    <a:pt x="93" y="0"/>
                    <a:pt x="0" y="124"/>
                    <a:pt x="0" y="279"/>
                  </a:cubicBezTo>
                  <a:lnTo>
                    <a:pt x="0" y="3071"/>
                  </a:lnTo>
                  <a:cubicBezTo>
                    <a:pt x="0" y="3226"/>
                    <a:pt x="93" y="3350"/>
                    <a:pt x="248" y="3350"/>
                  </a:cubicBezTo>
                  <a:lnTo>
                    <a:pt x="279" y="3350"/>
                  </a:lnTo>
                  <a:cubicBezTo>
                    <a:pt x="403" y="3350"/>
                    <a:pt x="527" y="3226"/>
                    <a:pt x="527" y="3071"/>
                  </a:cubicBezTo>
                  <a:lnTo>
                    <a:pt x="527" y="279"/>
                  </a:lnTo>
                  <a:cubicBezTo>
                    <a:pt x="527" y="124"/>
                    <a:pt x="403" y="0"/>
                    <a:pt x="279" y="0"/>
                  </a:cubicBezTo>
                  <a:close/>
                </a:path>
              </a:pathLst>
            </a:custGeom>
            <a:solidFill>
              <a:srgbClr val="dd2120"/>
            </a:solidFill>
            <a:ln w="0">
              <a:noFill/>
            </a:ln>
          </p:spPr>
          <p:style>
            <a:lnRef idx="0"/>
            <a:fillRef idx="0"/>
            <a:effectRef idx="0"/>
            <a:fontRef idx="minor"/>
          </p:style>
        </p:sp>
        <p:sp>
          <p:nvSpPr>
            <p:cNvPr id="848" name="Google Shape;887;p40"/>
            <p:cNvSpPr/>
            <p:nvPr/>
          </p:nvSpPr>
          <p:spPr>
            <a:xfrm>
              <a:off x="7666920" y="1692000"/>
              <a:ext cx="21240" cy="32040"/>
            </a:xfrm>
            <a:custGeom>
              <a:avLst/>
              <a:gdLst/>
              <a:ahLst/>
              <a:rect l="l" t="t" r="r" b="b"/>
              <a:pathLst>
                <a:path w="807" h="1126">
                  <a:moveTo>
                    <a:pt x="0" y="0"/>
                  </a:moveTo>
                  <a:lnTo>
                    <a:pt x="0" y="1024"/>
                  </a:lnTo>
                  <a:cubicBezTo>
                    <a:pt x="0" y="1074"/>
                    <a:pt x="62" y="1125"/>
                    <a:pt x="119" y="1125"/>
                  </a:cubicBezTo>
                  <a:cubicBezTo>
                    <a:pt x="131" y="1125"/>
                    <a:pt x="144" y="1123"/>
                    <a:pt x="155" y="1117"/>
                  </a:cubicBezTo>
                  <a:lnTo>
                    <a:pt x="341" y="1024"/>
                  </a:lnTo>
                  <a:cubicBezTo>
                    <a:pt x="357" y="1008"/>
                    <a:pt x="380" y="1001"/>
                    <a:pt x="403" y="1001"/>
                  </a:cubicBezTo>
                  <a:cubicBezTo>
                    <a:pt x="427" y="1001"/>
                    <a:pt x="450" y="1008"/>
                    <a:pt x="465" y="1024"/>
                  </a:cubicBezTo>
                  <a:lnTo>
                    <a:pt x="652" y="1117"/>
                  </a:lnTo>
                  <a:cubicBezTo>
                    <a:pt x="663" y="1123"/>
                    <a:pt x="675" y="1125"/>
                    <a:pt x="688" y="1125"/>
                  </a:cubicBezTo>
                  <a:cubicBezTo>
                    <a:pt x="745" y="1125"/>
                    <a:pt x="807" y="1074"/>
                    <a:pt x="807" y="1024"/>
                  </a:cubicBezTo>
                  <a:lnTo>
                    <a:pt x="807" y="0"/>
                  </a:lnTo>
                  <a:close/>
                </a:path>
              </a:pathLst>
            </a:custGeom>
            <a:solidFill>
              <a:srgbClr val="3c5bbf"/>
            </a:solidFill>
            <a:ln w="0">
              <a:noFill/>
            </a:ln>
          </p:spPr>
          <p:style>
            <a:lnRef idx="0"/>
            <a:fillRef idx="0"/>
            <a:effectRef idx="0"/>
            <a:fontRef idx="minor"/>
          </p:style>
        </p:sp>
        <p:sp>
          <p:nvSpPr>
            <p:cNvPr id="849" name="Google Shape;888;p40"/>
            <p:cNvSpPr/>
            <p:nvPr/>
          </p:nvSpPr>
          <p:spPr>
            <a:xfrm>
              <a:off x="7547400" y="1690920"/>
              <a:ext cx="86400" cy="96480"/>
            </a:xfrm>
            <a:custGeom>
              <a:avLst/>
              <a:gdLst/>
              <a:ahLst/>
              <a:rect l="l" t="t" r="r" b="b"/>
              <a:pathLst>
                <a:path w="3227" h="3382">
                  <a:moveTo>
                    <a:pt x="249" y="0"/>
                  </a:moveTo>
                  <a:cubicBezTo>
                    <a:pt x="124" y="0"/>
                    <a:pt x="0" y="124"/>
                    <a:pt x="0" y="279"/>
                  </a:cubicBezTo>
                  <a:lnTo>
                    <a:pt x="0" y="3102"/>
                  </a:lnTo>
                  <a:cubicBezTo>
                    <a:pt x="0" y="3257"/>
                    <a:pt x="124" y="3350"/>
                    <a:pt x="249" y="3381"/>
                  </a:cubicBezTo>
                  <a:lnTo>
                    <a:pt x="2978" y="3381"/>
                  </a:lnTo>
                  <a:lnTo>
                    <a:pt x="2978" y="3350"/>
                  </a:lnTo>
                  <a:cubicBezTo>
                    <a:pt x="3133" y="3350"/>
                    <a:pt x="3226" y="3226"/>
                    <a:pt x="3226" y="3071"/>
                  </a:cubicBezTo>
                  <a:lnTo>
                    <a:pt x="3226" y="279"/>
                  </a:lnTo>
                  <a:cubicBezTo>
                    <a:pt x="3226" y="124"/>
                    <a:pt x="3102" y="0"/>
                    <a:pt x="2978" y="0"/>
                  </a:cubicBezTo>
                  <a:close/>
                </a:path>
              </a:pathLst>
            </a:custGeom>
            <a:solidFill>
              <a:srgbClr val="f2aa31"/>
            </a:solidFill>
            <a:ln w="0">
              <a:noFill/>
            </a:ln>
          </p:spPr>
          <p:style>
            <a:lnRef idx="0"/>
            <a:fillRef idx="0"/>
            <a:effectRef idx="0"/>
            <a:fontRef idx="minor"/>
          </p:style>
        </p:sp>
        <p:sp>
          <p:nvSpPr>
            <p:cNvPr id="850" name="Google Shape;889;p40"/>
            <p:cNvSpPr/>
            <p:nvPr/>
          </p:nvSpPr>
          <p:spPr>
            <a:xfrm>
              <a:off x="7620120" y="1690920"/>
              <a:ext cx="14040" cy="96480"/>
            </a:xfrm>
            <a:custGeom>
              <a:avLst/>
              <a:gdLst/>
              <a:ahLst/>
              <a:rect l="l" t="t" r="r" b="b"/>
              <a:pathLst>
                <a:path w="528" h="3382">
                  <a:moveTo>
                    <a:pt x="279" y="0"/>
                  </a:moveTo>
                  <a:lnTo>
                    <a:pt x="0" y="31"/>
                  </a:lnTo>
                  <a:lnTo>
                    <a:pt x="0" y="3381"/>
                  </a:lnTo>
                  <a:lnTo>
                    <a:pt x="279" y="3381"/>
                  </a:lnTo>
                  <a:cubicBezTo>
                    <a:pt x="434" y="3381"/>
                    <a:pt x="527" y="3257"/>
                    <a:pt x="527" y="3102"/>
                  </a:cubicBezTo>
                  <a:lnTo>
                    <a:pt x="527" y="279"/>
                  </a:lnTo>
                  <a:cubicBezTo>
                    <a:pt x="527" y="124"/>
                    <a:pt x="403" y="0"/>
                    <a:pt x="279" y="0"/>
                  </a:cubicBezTo>
                  <a:close/>
                </a:path>
              </a:pathLst>
            </a:custGeom>
            <a:solidFill>
              <a:srgbClr val="dd2120"/>
            </a:solidFill>
            <a:ln w="0">
              <a:noFill/>
            </a:ln>
          </p:spPr>
          <p:style>
            <a:lnRef idx="0"/>
            <a:fillRef idx="0"/>
            <a:effectRef idx="0"/>
            <a:fontRef idx="minor"/>
          </p:style>
        </p:sp>
        <p:sp>
          <p:nvSpPr>
            <p:cNvPr id="851" name="Google Shape;890;p40"/>
            <p:cNvSpPr/>
            <p:nvPr/>
          </p:nvSpPr>
          <p:spPr>
            <a:xfrm>
              <a:off x="7580160" y="1692000"/>
              <a:ext cx="21240" cy="32040"/>
            </a:xfrm>
            <a:custGeom>
              <a:avLst/>
              <a:gdLst/>
              <a:ahLst/>
              <a:rect l="l" t="t" r="r" b="b"/>
              <a:pathLst>
                <a:path w="807" h="1126">
                  <a:moveTo>
                    <a:pt x="0" y="0"/>
                  </a:moveTo>
                  <a:lnTo>
                    <a:pt x="0" y="1024"/>
                  </a:lnTo>
                  <a:cubicBezTo>
                    <a:pt x="0" y="1074"/>
                    <a:pt x="62" y="1125"/>
                    <a:pt x="119" y="1125"/>
                  </a:cubicBezTo>
                  <a:cubicBezTo>
                    <a:pt x="131" y="1125"/>
                    <a:pt x="144" y="1123"/>
                    <a:pt x="155" y="1117"/>
                  </a:cubicBezTo>
                  <a:lnTo>
                    <a:pt x="341" y="1024"/>
                  </a:lnTo>
                  <a:cubicBezTo>
                    <a:pt x="372" y="1008"/>
                    <a:pt x="396" y="1001"/>
                    <a:pt x="415" y="1001"/>
                  </a:cubicBezTo>
                  <a:cubicBezTo>
                    <a:pt x="434" y="1001"/>
                    <a:pt x="450" y="1008"/>
                    <a:pt x="465" y="1024"/>
                  </a:cubicBezTo>
                  <a:lnTo>
                    <a:pt x="683" y="1117"/>
                  </a:lnTo>
                  <a:cubicBezTo>
                    <a:pt x="694" y="1123"/>
                    <a:pt x="705" y="1125"/>
                    <a:pt x="716" y="1125"/>
                  </a:cubicBezTo>
                  <a:cubicBezTo>
                    <a:pt x="765" y="1125"/>
                    <a:pt x="807" y="1074"/>
                    <a:pt x="807" y="1024"/>
                  </a:cubicBezTo>
                  <a:lnTo>
                    <a:pt x="807" y="0"/>
                  </a:lnTo>
                  <a:close/>
                </a:path>
              </a:pathLst>
            </a:custGeom>
            <a:solidFill>
              <a:srgbClr val="3c5bbf"/>
            </a:solidFill>
            <a:ln w="0">
              <a:noFill/>
            </a:ln>
          </p:spPr>
          <p:style>
            <a:lnRef idx="0"/>
            <a:fillRef idx="0"/>
            <a:effectRef idx="0"/>
            <a:fontRef idx="minor"/>
          </p:style>
        </p:sp>
        <p:sp>
          <p:nvSpPr>
            <p:cNvPr id="852" name="Google Shape;891;p40"/>
            <p:cNvSpPr/>
            <p:nvPr/>
          </p:nvSpPr>
          <p:spPr>
            <a:xfrm>
              <a:off x="7697160" y="1755360"/>
              <a:ext cx="10440" cy="16920"/>
            </a:xfrm>
            <a:custGeom>
              <a:avLst/>
              <a:gdLst/>
              <a:ahLst/>
              <a:rect l="l" t="t" r="r" b="b"/>
              <a:pathLst>
                <a:path w="405" h="605">
                  <a:moveTo>
                    <a:pt x="202" y="0"/>
                  </a:moveTo>
                  <a:cubicBezTo>
                    <a:pt x="117" y="0"/>
                    <a:pt x="32" y="47"/>
                    <a:pt x="1" y="140"/>
                  </a:cubicBezTo>
                  <a:lnTo>
                    <a:pt x="1" y="419"/>
                  </a:lnTo>
                  <a:cubicBezTo>
                    <a:pt x="1" y="512"/>
                    <a:pt x="94" y="605"/>
                    <a:pt x="187" y="605"/>
                  </a:cubicBezTo>
                  <a:cubicBezTo>
                    <a:pt x="311" y="605"/>
                    <a:pt x="404" y="512"/>
                    <a:pt x="404" y="419"/>
                  </a:cubicBezTo>
                  <a:lnTo>
                    <a:pt x="404" y="140"/>
                  </a:lnTo>
                  <a:cubicBezTo>
                    <a:pt x="373" y="47"/>
                    <a:pt x="288" y="0"/>
                    <a:pt x="202" y="0"/>
                  </a:cubicBezTo>
                  <a:close/>
                </a:path>
              </a:pathLst>
            </a:custGeom>
            <a:solidFill>
              <a:srgbClr val="3c5bbf"/>
            </a:solidFill>
            <a:ln w="0">
              <a:noFill/>
            </a:ln>
          </p:spPr>
          <p:style>
            <a:lnRef idx="0"/>
            <a:fillRef idx="0"/>
            <a:effectRef idx="0"/>
            <a:fontRef idx="minor"/>
          </p:style>
        </p:sp>
        <p:sp>
          <p:nvSpPr>
            <p:cNvPr id="853" name="Google Shape;892;p40"/>
            <p:cNvSpPr/>
            <p:nvPr/>
          </p:nvSpPr>
          <p:spPr>
            <a:xfrm>
              <a:off x="7677720" y="1755360"/>
              <a:ext cx="10440" cy="16920"/>
            </a:xfrm>
            <a:custGeom>
              <a:avLst/>
              <a:gdLst/>
              <a:ahLst/>
              <a:rect l="l" t="t" r="r" b="b"/>
              <a:pathLst>
                <a:path w="404" h="605">
                  <a:moveTo>
                    <a:pt x="206" y="0"/>
                  </a:moveTo>
                  <a:cubicBezTo>
                    <a:pt x="124" y="0"/>
                    <a:pt x="47" y="47"/>
                    <a:pt x="31" y="140"/>
                  </a:cubicBezTo>
                  <a:lnTo>
                    <a:pt x="31" y="419"/>
                  </a:lnTo>
                  <a:cubicBezTo>
                    <a:pt x="0" y="512"/>
                    <a:pt x="93" y="605"/>
                    <a:pt x="218" y="605"/>
                  </a:cubicBezTo>
                  <a:cubicBezTo>
                    <a:pt x="311" y="605"/>
                    <a:pt x="404" y="512"/>
                    <a:pt x="404" y="419"/>
                  </a:cubicBezTo>
                  <a:lnTo>
                    <a:pt x="404" y="140"/>
                  </a:lnTo>
                  <a:cubicBezTo>
                    <a:pt x="373" y="47"/>
                    <a:pt x="287" y="0"/>
                    <a:pt x="206" y="0"/>
                  </a:cubicBezTo>
                  <a:close/>
                </a:path>
              </a:pathLst>
            </a:custGeom>
            <a:solidFill>
              <a:srgbClr val="3c5bbf"/>
            </a:solidFill>
            <a:ln w="0">
              <a:noFill/>
            </a:ln>
          </p:spPr>
          <p:style>
            <a:lnRef idx="0"/>
            <a:fillRef idx="0"/>
            <a:effectRef idx="0"/>
            <a:fontRef idx="minor"/>
          </p:style>
        </p:sp>
        <p:sp>
          <p:nvSpPr>
            <p:cNvPr id="854" name="Google Shape;893;p40"/>
            <p:cNvSpPr/>
            <p:nvPr/>
          </p:nvSpPr>
          <p:spPr>
            <a:xfrm>
              <a:off x="7610040" y="1754640"/>
              <a:ext cx="11520" cy="17640"/>
            </a:xfrm>
            <a:custGeom>
              <a:avLst/>
              <a:gdLst/>
              <a:ahLst/>
              <a:rect l="l" t="t" r="r" b="b"/>
              <a:pathLst>
                <a:path w="436" h="629">
                  <a:moveTo>
                    <a:pt x="218" y="1"/>
                  </a:moveTo>
                  <a:cubicBezTo>
                    <a:pt x="109" y="1"/>
                    <a:pt x="1" y="55"/>
                    <a:pt x="32" y="164"/>
                  </a:cubicBezTo>
                  <a:lnTo>
                    <a:pt x="32" y="443"/>
                  </a:lnTo>
                  <a:cubicBezTo>
                    <a:pt x="32" y="536"/>
                    <a:pt x="125" y="629"/>
                    <a:pt x="218" y="629"/>
                  </a:cubicBezTo>
                  <a:cubicBezTo>
                    <a:pt x="342" y="629"/>
                    <a:pt x="404" y="536"/>
                    <a:pt x="404" y="443"/>
                  </a:cubicBezTo>
                  <a:lnTo>
                    <a:pt x="404" y="164"/>
                  </a:lnTo>
                  <a:cubicBezTo>
                    <a:pt x="435" y="55"/>
                    <a:pt x="327" y="1"/>
                    <a:pt x="218" y="1"/>
                  </a:cubicBezTo>
                  <a:close/>
                </a:path>
              </a:pathLst>
            </a:custGeom>
            <a:solidFill>
              <a:srgbClr val="3c5bbf"/>
            </a:solidFill>
            <a:ln w="0">
              <a:noFill/>
            </a:ln>
          </p:spPr>
          <p:style>
            <a:lnRef idx="0"/>
            <a:fillRef idx="0"/>
            <a:effectRef idx="0"/>
            <a:fontRef idx="minor"/>
          </p:style>
        </p:sp>
        <p:sp>
          <p:nvSpPr>
            <p:cNvPr id="855" name="Google Shape;894;p40"/>
            <p:cNvSpPr/>
            <p:nvPr/>
          </p:nvSpPr>
          <p:spPr>
            <a:xfrm>
              <a:off x="7591680" y="1755360"/>
              <a:ext cx="9720" cy="16920"/>
            </a:xfrm>
            <a:custGeom>
              <a:avLst/>
              <a:gdLst/>
              <a:ahLst/>
              <a:rect l="l" t="t" r="r" b="b"/>
              <a:pathLst>
                <a:path w="373" h="605">
                  <a:moveTo>
                    <a:pt x="198" y="0"/>
                  </a:moveTo>
                  <a:cubicBezTo>
                    <a:pt x="117" y="0"/>
                    <a:pt x="31" y="47"/>
                    <a:pt x="0" y="140"/>
                  </a:cubicBezTo>
                  <a:lnTo>
                    <a:pt x="0" y="419"/>
                  </a:lnTo>
                  <a:cubicBezTo>
                    <a:pt x="0" y="512"/>
                    <a:pt x="93" y="605"/>
                    <a:pt x="187" y="605"/>
                  </a:cubicBezTo>
                  <a:cubicBezTo>
                    <a:pt x="280" y="605"/>
                    <a:pt x="373" y="512"/>
                    <a:pt x="373" y="419"/>
                  </a:cubicBezTo>
                  <a:lnTo>
                    <a:pt x="373" y="140"/>
                  </a:lnTo>
                  <a:cubicBezTo>
                    <a:pt x="357" y="47"/>
                    <a:pt x="280" y="0"/>
                    <a:pt x="198" y="0"/>
                  </a:cubicBezTo>
                  <a:close/>
                </a:path>
              </a:pathLst>
            </a:custGeom>
            <a:solidFill>
              <a:srgbClr val="3c5bbf"/>
            </a:solidFill>
            <a:ln w="0">
              <a:noFill/>
            </a:ln>
          </p:spPr>
          <p:style>
            <a:lnRef idx="0"/>
            <a:fillRef idx="0"/>
            <a:effectRef idx="0"/>
            <a:fontRef idx="minor"/>
          </p:style>
        </p:sp>
      </p:grpSp>
      <p:grpSp>
        <p:nvGrpSpPr>
          <p:cNvPr id="856" name="Google Shape;895;p40"/>
          <p:cNvGrpSpPr/>
          <p:nvPr/>
        </p:nvGrpSpPr>
        <p:grpSpPr>
          <a:xfrm>
            <a:off x="1466280" y="1276200"/>
            <a:ext cx="370080" cy="326520"/>
            <a:chOff x="1466280" y="1276200"/>
            <a:chExt cx="370080" cy="326520"/>
          </a:xfrm>
        </p:grpSpPr>
        <p:sp>
          <p:nvSpPr>
            <p:cNvPr id="857" name="Google Shape;896;p40"/>
            <p:cNvSpPr/>
            <p:nvPr/>
          </p:nvSpPr>
          <p:spPr>
            <a:xfrm>
              <a:off x="1618200" y="1414440"/>
              <a:ext cx="59040" cy="60480"/>
            </a:xfrm>
            <a:custGeom>
              <a:avLst/>
              <a:gdLst/>
              <a:ahLst/>
              <a:rect l="l" t="t" r="r" b="b"/>
              <a:pathLst>
                <a:path w="2203" h="2126">
                  <a:moveTo>
                    <a:pt x="927" y="0"/>
                  </a:moveTo>
                  <a:cubicBezTo>
                    <a:pt x="877" y="0"/>
                    <a:pt x="823" y="16"/>
                    <a:pt x="776" y="47"/>
                  </a:cubicBezTo>
                  <a:lnTo>
                    <a:pt x="94" y="760"/>
                  </a:lnTo>
                  <a:cubicBezTo>
                    <a:pt x="1" y="822"/>
                    <a:pt x="1" y="946"/>
                    <a:pt x="94" y="1039"/>
                  </a:cubicBezTo>
                  <a:cubicBezTo>
                    <a:pt x="125" y="1070"/>
                    <a:pt x="171" y="1086"/>
                    <a:pt x="222" y="1086"/>
                  </a:cubicBezTo>
                  <a:cubicBezTo>
                    <a:pt x="272" y="1086"/>
                    <a:pt x="326" y="1070"/>
                    <a:pt x="373" y="1039"/>
                  </a:cubicBezTo>
                  <a:lnTo>
                    <a:pt x="590" y="822"/>
                  </a:lnTo>
                  <a:lnTo>
                    <a:pt x="1831" y="2063"/>
                  </a:lnTo>
                  <a:cubicBezTo>
                    <a:pt x="1862" y="2125"/>
                    <a:pt x="1924" y="2125"/>
                    <a:pt x="1986" y="2125"/>
                  </a:cubicBezTo>
                  <a:cubicBezTo>
                    <a:pt x="2017" y="2125"/>
                    <a:pt x="2079" y="2125"/>
                    <a:pt x="2110" y="2063"/>
                  </a:cubicBezTo>
                  <a:cubicBezTo>
                    <a:pt x="2203" y="2001"/>
                    <a:pt x="2203" y="1877"/>
                    <a:pt x="2110" y="1784"/>
                  </a:cubicBezTo>
                  <a:lnTo>
                    <a:pt x="869" y="543"/>
                  </a:lnTo>
                  <a:lnTo>
                    <a:pt x="1055" y="326"/>
                  </a:lnTo>
                  <a:cubicBezTo>
                    <a:pt x="1148" y="264"/>
                    <a:pt x="1148" y="140"/>
                    <a:pt x="1055" y="47"/>
                  </a:cubicBezTo>
                  <a:cubicBezTo>
                    <a:pt x="1024" y="16"/>
                    <a:pt x="978" y="0"/>
                    <a:pt x="927" y="0"/>
                  </a:cubicBezTo>
                  <a:close/>
                </a:path>
              </a:pathLst>
            </a:custGeom>
            <a:solidFill>
              <a:srgbClr val="3c5bbf"/>
            </a:solidFill>
            <a:ln w="0">
              <a:noFill/>
            </a:ln>
          </p:spPr>
          <p:style>
            <a:lnRef idx="0"/>
            <a:fillRef idx="0"/>
            <a:effectRef idx="0"/>
            <a:fontRef idx="minor"/>
          </p:style>
        </p:sp>
        <p:sp>
          <p:nvSpPr>
            <p:cNvPr id="858" name="Google Shape;897;p40"/>
            <p:cNvSpPr/>
            <p:nvPr/>
          </p:nvSpPr>
          <p:spPr>
            <a:xfrm>
              <a:off x="1559160" y="1377360"/>
              <a:ext cx="28080" cy="92160"/>
            </a:xfrm>
            <a:custGeom>
              <a:avLst/>
              <a:gdLst/>
              <a:ahLst/>
              <a:rect l="l" t="t" r="r" b="b"/>
              <a:pathLst>
                <a:path w="1055" h="3226">
                  <a:moveTo>
                    <a:pt x="0" y="0"/>
                  </a:moveTo>
                  <a:lnTo>
                    <a:pt x="0" y="2947"/>
                  </a:lnTo>
                  <a:cubicBezTo>
                    <a:pt x="0" y="3102"/>
                    <a:pt x="124" y="3226"/>
                    <a:pt x="248" y="3226"/>
                  </a:cubicBezTo>
                  <a:lnTo>
                    <a:pt x="1055" y="3226"/>
                  </a:lnTo>
                  <a:lnTo>
                    <a:pt x="807" y="248"/>
                  </a:lnTo>
                  <a:cubicBezTo>
                    <a:pt x="807" y="124"/>
                    <a:pt x="683" y="0"/>
                    <a:pt x="558" y="0"/>
                  </a:cubicBezTo>
                  <a:close/>
                </a:path>
              </a:pathLst>
            </a:custGeom>
            <a:solidFill>
              <a:srgbClr val="3c5bbf"/>
            </a:solidFill>
            <a:ln w="0">
              <a:noFill/>
            </a:ln>
          </p:spPr>
          <p:style>
            <a:lnRef idx="0"/>
            <a:fillRef idx="0"/>
            <a:effectRef idx="0"/>
            <a:fontRef idx="minor"/>
          </p:style>
        </p:sp>
        <p:sp>
          <p:nvSpPr>
            <p:cNvPr id="859" name="Google Shape;898;p40"/>
            <p:cNvSpPr/>
            <p:nvPr/>
          </p:nvSpPr>
          <p:spPr>
            <a:xfrm>
              <a:off x="1559160" y="1454040"/>
              <a:ext cx="28800" cy="15840"/>
            </a:xfrm>
            <a:custGeom>
              <a:avLst/>
              <a:gdLst/>
              <a:ahLst/>
              <a:rect l="l" t="t" r="r" b="b"/>
              <a:pathLst>
                <a:path w="1086" h="559">
                  <a:moveTo>
                    <a:pt x="0" y="1"/>
                  </a:moveTo>
                  <a:lnTo>
                    <a:pt x="0" y="280"/>
                  </a:lnTo>
                  <a:cubicBezTo>
                    <a:pt x="0" y="435"/>
                    <a:pt x="124" y="559"/>
                    <a:pt x="279" y="559"/>
                  </a:cubicBezTo>
                  <a:lnTo>
                    <a:pt x="1086" y="559"/>
                  </a:lnTo>
                  <a:lnTo>
                    <a:pt x="1024" y="1"/>
                  </a:lnTo>
                  <a:close/>
                </a:path>
              </a:pathLst>
            </a:custGeom>
            <a:solidFill>
              <a:srgbClr val="3c5bbf"/>
            </a:solidFill>
            <a:ln w="0">
              <a:noFill/>
            </a:ln>
          </p:spPr>
          <p:style>
            <a:lnRef idx="0"/>
            <a:fillRef idx="0"/>
            <a:effectRef idx="0"/>
            <a:fontRef idx="minor"/>
          </p:style>
        </p:sp>
        <p:sp>
          <p:nvSpPr>
            <p:cNvPr id="860" name="Google Shape;899;p40"/>
            <p:cNvSpPr/>
            <p:nvPr/>
          </p:nvSpPr>
          <p:spPr>
            <a:xfrm>
              <a:off x="1718640" y="1276200"/>
              <a:ext cx="22320" cy="280800"/>
            </a:xfrm>
            <a:custGeom>
              <a:avLst/>
              <a:gdLst/>
              <a:ahLst/>
              <a:rect l="l" t="t" r="r" b="b"/>
              <a:pathLst>
                <a:path w="839" h="9803">
                  <a:moveTo>
                    <a:pt x="280" y="1"/>
                  </a:moveTo>
                  <a:cubicBezTo>
                    <a:pt x="125" y="1"/>
                    <a:pt x="1" y="125"/>
                    <a:pt x="32" y="280"/>
                  </a:cubicBezTo>
                  <a:lnTo>
                    <a:pt x="32" y="9803"/>
                  </a:lnTo>
                  <a:lnTo>
                    <a:pt x="838" y="9803"/>
                  </a:lnTo>
                  <a:lnTo>
                    <a:pt x="838" y="249"/>
                  </a:lnTo>
                  <a:cubicBezTo>
                    <a:pt x="838" y="125"/>
                    <a:pt x="714" y="1"/>
                    <a:pt x="590" y="1"/>
                  </a:cubicBezTo>
                  <a:close/>
                </a:path>
              </a:pathLst>
            </a:custGeom>
            <a:solidFill>
              <a:srgbClr val="3c5bbf"/>
            </a:solidFill>
            <a:ln w="0">
              <a:noFill/>
            </a:ln>
          </p:spPr>
          <p:style>
            <a:lnRef idx="0"/>
            <a:fillRef idx="0"/>
            <a:effectRef idx="0"/>
            <a:fontRef idx="minor"/>
          </p:style>
        </p:sp>
        <p:sp>
          <p:nvSpPr>
            <p:cNvPr id="861" name="Google Shape;900;p40"/>
            <p:cNvSpPr/>
            <p:nvPr/>
          </p:nvSpPr>
          <p:spPr>
            <a:xfrm>
              <a:off x="1719360" y="1499400"/>
              <a:ext cx="21240" cy="56520"/>
            </a:xfrm>
            <a:custGeom>
              <a:avLst/>
              <a:gdLst/>
              <a:ahLst/>
              <a:rect l="l" t="t" r="r" b="b"/>
              <a:pathLst>
                <a:path w="808" h="1986">
                  <a:moveTo>
                    <a:pt x="1" y="1"/>
                  </a:moveTo>
                  <a:lnTo>
                    <a:pt x="1" y="1986"/>
                  </a:lnTo>
                  <a:lnTo>
                    <a:pt x="807" y="1986"/>
                  </a:lnTo>
                  <a:lnTo>
                    <a:pt x="807" y="590"/>
                  </a:lnTo>
                  <a:cubicBezTo>
                    <a:pt x="559" y="342"/>
                    <a:pt x="280" y="125"/>
                    <a:pt x="1" y="1"/>
                  </a:cubicBezTo>
                  <a:close/>
                </a:path>
              </a:pathLst>
            </a:custGeom>
            <a:solidFill>
              <a:srgbClr val="3c5bbf"/>
            </a:solidFill>
            <a:ln w="0">
              <a:noFill/>
            </a:ln>
          </p:spPr>
          <p:style>
            <a:lnRef idx="0"/>
            <a:fillRef idx="0"/>
            <a:effectRef idx="0"/>
            <a:fontRef idx="minor"/>
          </p:style>
        </p:sp>
        <p:sp>
          <p:nvSpPr>
            <p:cNvPr id="862" name="Google Shape;901;p40"/>
            <p:cNvSpPr/>
            <p:nvPr/>
          </p:nvSpPr>
          <p:spPr>
            <a:xfrm>
              <a:off x="1741320" y="1502640"/>
              <a:ext cx="95040" cy="22680"/>
            </a:xfrm>
            <a:custGeom>
              <a:avLst/>
              <a:gdLst/>
              <a:ahLst/>
              <a:rect l="l" t="t" r="r" b="b"/>
              <a:pathLst>
                <a:path w="3537" h="808">
                  <a:moveTo>
                    <a:pt x="0" y="1"/>
                  </a:moveTo>
                  <a:lnTo>
                    <a:pt x="0" y="807"/>
                  </a:lnTo>
                  <a:lnTo>
                    <a:pt x="3257" y="807"/>
                  </a:lnTo>
                  <a:cubicBezTo>
                    <a:pt x="3412" y="807"/>
                    <a:pt x="3506" y="683"/>
                    <a:pt x="3537" y="559"/>
                  </a:cubicBezTo>
                  <a:lnTo>
                    <a:pt x="3537" y="249"/>
                  </a:lnTo>
                  <a:cubicBezTo>
                    <a:pt x="3506" y="125"/>
                    <a:pt x="3412" y="1"/>
                    <a:pt x="3257" y="1"/>
                  </a:cubicBezTo>
                  <a:close/>
                </a:path>
              </a:pathLst>
            </a:custGeom>
            <a:solidFill>
              <a:srgbClr val="3c5bbf"/>
            </a:solidFill>
            <a:ln w="0">
              <a:noFill/>
            </a:ln>
          </p:spPr>
          <p:style>
            <a:lnRef idx="0"/>
            <a:fillRef idx="0"/>
            <a:effectRef idx="0"/>
            <a:fontRef idx="minor"/>
          </p:style>
        </p:sp>
        <p:sp>
          <p:nvSpPr>
            <p:cNvPr id="863" name="Google Shape;902;p40"/>
            <p:cNvSpPr/>
            <p:nvPr/>
          </p:nvSpPr>
          <p:spPr>
            <a:xfrm>
              <a:off x="1481400" y="1441440"/>
              <a:ext cx="237600" cy="115200"/>
            </a:xfrm>
            <a:custGeom>
              <a:avLst/>
              <a:gdLst/>
              <a:ahLst/>
              <a:rect l="l" t="t" r="r" b="b"/>
              <a:pathLst>
                <a:path w="8841" h="4033">
                  <a:moveTo>
                    <a:pt x="248" y="0"/>
                  </a:moveTo>
                  <a:cubicBezTo>
                    <a:pt x="93" y="0"/>
                    <a:pt x="0" y="124"/>
                    <a:pt x="0" y="249"/>
                  </a:cubicBezTo>
                  <a:lnTo>
                    <a:pt x="0" y="4033"/>
                  </a:lnTo>
                  <a:lnTo>
                    <a:pt x="8841" y="4033"/>
                  </a:lnTo>
                  <a:lnTo>
                    <a:pt x="8841" y="0"/>
                  </a:lnTo>
                  <a:lnTo>
                    <a:pt x="7073" y="0"/>
                  </a:lnTo>
                  <a:lnTo>
                    <a:pt x="7073" y="714"/>
                  </a:lnTo>
                  <a:cubicBezTo>
                    <a:pt x="7073" y="869"/>
                    <a:pt x="6949" y="993"/>
                    <a:pt x="6825" y="993"/>
                  </a:cubicBezTo>
                  <a:lnTo>
                    <a:pt x="3164" y="993"/>
                  </a:lnTo>
                  <a:cubicBezTo>
                    <a:pt x="3009" y="993"/>
                    <a:pt x="2885" y="869"/>
                    <a:pt x="2885" y="714"/>
                  </a:cubicBezTo>
                  <a:lnTo>
                    <a:pt x="2885" y="0"/>
                  </a:lnTo>
                  <a:close/>
                </a:path>
              </a:pathLst>
            </a:custGeom>
            <a:solidFill>
              <a:srgbClr val="f2aa31"/>
            </a:solidFill>
            <a:ln w="0">
              <a:noFill/>
            </a:ln>
          </p:spPr>
          <p:style>
            <a:lnRef idx="0"/>
            <a:fillRef idx="0"/>
            <a:effectRef idx="0"/>
            <a:fontRef idx="minor"/>
          </p:style>
        </p:sp>
        <p:sp>
          <p:nvSpPr>
            <p:cNvPr id="864" name="Google Shape;903;p40"/>
            <p:cNvSpPr/>
            <p:nvPr/>
          </p:nvSpPr>
          <p:spPr>
            <a:xfrm>
              <a:off x="1481400" y="1494720"/>
              <a:ext cx="100080" cy="60840"/>
            </a:xfrm>
            <a:custGeom>
              <a:avLst/>
              <a:gdLst/>
              <a:ahLst/>
              <a:rect l="l" t="t" r="r" b="b"/>
              <a:pathLst>
                <a:path w="3723" h="2141">
                  <a:moveTo>
                    <a:pt x="1582" y="1"/>
                  </a:moveTo>
                  <a:cubicBezTo>
                    <a:pt x="993" y="1"/>
                    <a:pt x="404" y="280"/>
                    <a:pt x="0" y="745"/>
                  </a:cubicBezTo>
                  <a:lnTo>
                    <a:pt x="0" y="2141"/>
                  </a:lnTo>
                  <a:lnTo>
                    <a:pt x="3723" y="2141"/>
                  </a:lnTo>
                  <a:cubicBezTo>
                    <a:pt x="3723" y="962"/>
                    <a:pt x="2792" y="1"/>
                    <a:pt x="1582" y="1"/>
                  </a:cubicBezTo>
                  <a:close/>
                </a:path>
              </a:pathLst>
            </a:custGeom>
            <a:solidFill>
              <a:srgbClr val="f2aa31"/>
            </a:solidFill>
            <a:ln w="0">
              <a:noFill/>
            </a:ln>
          </p:spPr>
          <p:style>
            <a:lnRef idx="0"/>
            <a:fillRef idx="0"/>
            <a:effectRef idx="0"/>
            <a:fontRef idx="minor"/>
          </p:style>
        </p:sp>
        <p:sp>
          <p:nvSpPr>
            <p:cNvPr id="865" name="Google Shape;904;p40"/>
            <p:cNvSpPr/>
            <p:nvPr/>
          </p:nvSpPr>
          <p:spPr>
            <a:xfrm>
              <a:off x="1639440" y="1494720"/>
              <a:ext cx="79560" cy="61920"/>
            </a:xfrm>
            <a:custGeom>
              <a:avLst/>
              <a:gdLst/>
              <a:ahLst/>
              <a:rect l="l" t="t" r="r" b="b"/>
              <a:pathLst>
                <a:path w="2973" h="2171">
                  <a:moveTo>
                    <a:pt x="2165" y="0"/>
                  </a:moveTo>
                  <a:cubicBezTo>
                    <a:pt x="1018" y="0"/>
                    <a:pt x="1" y="912"/>
                    <a:pt x="26" y="2171"/>
                  </a:cubicBezTo>
                  <a:lnTo>
                    <a:pt x="2973" y="2171"/>
                  </a:lnTo>
                  <a:lnTo>
                    <a:pt x="2973" y="155"/>
                  </a:lnTo>
                  <a:cubicBezTo>
                    <a:pt x="2704" y="50"/>
                    <a:pt x="2431" y="0"/>
                    <a:pt x="2165" y="0"/>
                  </a:cubicBezTo>
                  <a:close/>
                </a:path>
              </a:pathLst>
            </a:custGeom>
            <a:solidFill>
              <a:srgbClr val="f2aa31"/>
            </a:solidFill>
            <a:ln w="0">
              <a:noFill/>
            </a:ln>
          </p:spPr>
          <p:style>
            <a:lnRef idx="0"/>
            <a:fillRef idx="0"/>
            <a:effectRef idx="0"/>
            <a:fontRef idx="minor"/>
          </p:style>
        </p:sp>
        <p:sp>
          <p:nvSpPr>
            <p:cNvPr id="866" name="Google Shape;905;p40"/>
            <p:cNvSpPr/>
            <p:nvPr/>
          </p:nvSpPr>
          <p:spPr>
            <a:xfrm>
              <a:off x="1639080" y="1510920"/>
              <a:ext cx="101520" cy="91800"/>
            </a:xfrm>
            <a:custGeom>
              <a:avLst/>
              <a:gdLst/>
              <a:ahLst/>
              <a:rect l="l" t="t" r="r" b="b"/>
              <a:pathLst>
                <a:path w="3786" h="3214">
                  <a:moveTo>
                    <a:pt x="2172" y="1"/>
                  </a:moveTo>
                  <a:cubicBezTo>
                    <a:pt x="714" y="1"/>
                    <a:pt x="1" y="1738"/>
                    <a:pt x="1025" y="2731"/>
                  </a:cubicBezTo>
                  <a:cubicBezTo>
                    <a:pt x="1358" y="3064"/>
                    <a:pt x="1768" y="3213"/>
                    <a:pt x="2168" y="3213"/>
                  </a:cubicBezTo>
                  <a:cubicBezTo>
                    <a:pt x="2996" y="3213"/>
                    <a:pt x="3785" y="2576"/>
                    <a:pt x="3785" y="1614"/>
                  </a:cubicBezTo>
                  <a:cubicBezTo>
                    <a:pt x="3785" y="714"/>
                    <a:pt x="3041" y="1"/>
                    <a:pt x="2172" y="1"/>
                  </a:cubicBezTo>
                  <a:close/>
                </a:path>
              </a:pathLst>
            </a:custGeom>
            <a:solidFill>
              <a:srgbClr val="3c5bbf"/>
            </a:solidFill>
            <a:ln w="0">
              <a:noFill/>
            </a:ln>
          </p:spPr>
          <p:style>
            <a:lnRef idx="0"/>
            <a:fillRef idx="0"/>
            <a:effectRef idx="0"/>
            <a:fontRef idx="minor"/>
          </p:style>
        </p:sp>
        <p:sp>
          <p:nvSpPr>
            <p:cNvPr id="867" name="Google Shape;906;p40"/>
            <p:cNvSpPr/>
            <p:nvPr/>
          </p:nvSpPr>
          <p:spPr>
            <a:xfrm>
              <a:off x="1661760" y="1518840"/>
              <a:ext cx="84960" cy="83520"/>
            </a:xfrm>
            <a:custGeom>
              <a:avLst/>
              <a:gdLst/>
              <a:ahLst/>
              <a:rect l="l" t="t" r="r" b="b"/>
              <a:pathLst>
                <a:path w="3165" h="2930">
                  <a:moveTo>
                    <a:pt x="2265" y="0"/>
                  </a:moveTo>
                  <a:cubicBezTo>
                    <a:pt x="3075" y="1178"/>
                    <a:pt x="2118" y="2550"/>
                    <a:pt x="946" y="2550"/>
                  </a:cubicBezTo>
                  <a:cubicBezTo>
                    <a:pt x="636" y="2550"/>
                    <a:pt x="312" y="2454"/>
                    <a:pt x="1" y="2233"/>
                  </a:cubicBezTo>
                  <a:lnTo>
                    <a:pt x="1" y="2233"/>
                  </a:lnTo>
                  <a:cubicBezTo>
                    <a:pt x="325" y="2694"/>
                    <a:pt x="827" y="2929"/>
                    <a:pt x="1327" y="2929"/>
                  </a:cubicBezTo>
                  <a:cubicBezTo>
                    <a:pt x="1736" y="2929"/>
                    <a:pt x="2144" y="2772"/>
                    <a:pt x="2451" y="2451"/>
                  </a:cubicBezTo>
                  <a:cubicBezTo>
                    <a:pt x="3164" y="1768"/>
                    <a:pt x="3071" y="589"/>
                    <a:pt x="2265" y="0"/>
                  </a:cubicBezTo>
                  <a:close/>
                </a:path>
              </a:pathLst>
            </a:custGeom>
            <a:solidFill>
              <a:srgbClr val="3c5bbf"/>
            </a:solidFill>
            <a:ln w="0">
              <a:noFill/>
            </a:ln>
          </p:spPr>
          <p:style>
            <a:lnRef idx="0"/>
            <a:fillRef idx="0"/>
            <a:effectRef idx="0"/>
            <a:fontRef idx="minor"/>
          </p:style>
        </p:sp>
        <p:sp>
          <p:nvSpPr>
            <p:cNvPr id="868" name="Google Shape;907;p40"/>
            <p:cNvSpPr/>
            <p:nvPr/>
          </p:nvSpPr>
          <p:spPr>
            <a:xfrm>
              <a:off x="1680120" y="1542960"/>
              <a:ext cx="29880" cy="27360"/>
            </a:xfrm>
            <a:custGeom>
              <a:avLst/>
              <a:gdLst/>
              <a:ahLst/>
              <a:rect l="l" t="t" r="r" b="b"/>
              <a:pathLst>
                <a:path w="1118" h="964">
                  <a:moveTo>
                    <a:pt x="652" y="1"/>
                  </a:moveTo>
                  <a:cubicBezTo>
                    <a:pt x="218" y="1"/>
                    <a:pt x="1" y="528"/>
                    <a:pt x="311" y="838"/>
                  </a:cubicBezTo>
                  <a:cubicBezTo>
                    <a:pt x="398" y="925"/>
                    <a:pt x="509" y="964"/>
                    <a:pt x="621" y="964"/>
                  </a:cubicBezTo>
                  <a:cubicBezTo>
                    <a:pt x="868" y="964"/>
                    <a:pt x="1118" y="774"/>
                    <a:pt x="1118" y="497"/>
                  </a:cubicBezTo>
                  <a:cubicBezTo>
                    <a:pt x="1118" y="218"/>
                    <a:pt x="900" y="1"/>
                    <a:pt x="652" y="1"/>
                  </a:cubicBezTo>
                  <a:close/>
                </a:path>
              </a:pathLst>
            </a:custGeom>
            <a:solidFill>
              <a:srgbClr val="ffffff"/>
            </a:solidFill>
            <a:ln w="0">
              <a:noFill/>
            </a:ln>
          </p:spPr>
          <p:style>
            <a:lnRef idx="0"/>
            <a:fillRef idx="0"/>
            <a:effectRef idx="0"/>
            <a:fontRef idx="minor"/>
          </p:style>
        </p:sp>
        <p:sp>
          <p:nvSpPr>
            <p:cNvPr id="869" name="Google Shape;908;p40"/>
            <p:cNvSpPr/>
            <p:nvPr/>
          </p:nvSpPr>
          <p:spPr>
            <a:xfrm>
              <a:off x="1466280" y="1510920"/>
              <a:ext cx="100800" cy="91800"/>
            </a:xfrm>
            <a:custGeom>
              <a:avLst/>
              <a:gdLst/>
              <a:ahLst/>
              <a:rect l="l" t="t" r="r" b="b"/>
              <a:pathLst>
                <a:path w="3755" h="3214">
                  <a:moveTo>
                    <a:pt x="2141" y="1"/>
                  </a:moveTo>
                  <a:cubicBezTo>
                    <a:pt x="714" y="1"/>
                    <a:pt x="1" y="1707"/>
                    <a:pt x="1025" y="2731"/>
                  </a:cubicBezTo>
                  <a:cubicBezTo>
                    <a:pt x="1348" y="3064"/>
                    <a:pt x="1751" y="3213"/>
                    <a:pt x="2147" y="3213"/>
                  </a:cubicBezTo>
                  <a:cubicBezTo>
                    <a:pt x="2965" y="3213"/>
                    <a:pt x="3754" y="2576"/>
                    <a:pt x="3754" y="1614"/>
                  </a:cubicBezTo>
                  <a:cubicBezTo>
                    <a:pt x="3754" y="714"/>
                    <a:pt x="3041" y="1"/>
                    <a:pt x="2141" y="1"/>
                  </a:cubicBezTo>
                  <a:close/>
                </a:path>
              </a:pathLst>
            </a:custGeom>
            <a:solidFill>
              <a:srgbClr val="3c5bbf"/>
            </a:solidFill>
            <a:ln w="0">
              <a:noFill/>
            </a:ln>
          </p:spPr>
          <p:style>
            <a:lnRef idx="0"/>
            <a:fillRef idx="0"/>
            <a:effectRef idx="0"/>
            <a:fontRef idx="minor"/>
          </p:style>
        </p:sp>
        <p:sp>
          <p:nvSpPr>
            <p:cNvPr id="870" name="Google Shape;909;p40"/>
            <p:cNvSpPr/>
            <p:nvPr/>
          </p:nvSpPr>
          <p:spPr>
            <a:xfrm>
              <a:off x="1488960" y="1518840"/>
              <a:ext cx="83880" cy="82800"/>
            </a:xfrm>
            <a:custGeom>
              <a:avLst/>
              <a:gdLst/>
              <a:ahLst/>
              <a:rect l="l" t="t" r="r" b="b"/>
              <a:pathLst>
                <a:path w="3134" h="2907">
                  <a:moveTo>
                    <a:pt x="2234" y="0"/>
                  </a:moveTo>
                  <a:lnTo>
                    <a:pt x="2234" y="0"/>
                  </a:lnTo>
                  <a:cubicBezTo>
                    <a:pt x="3090" y="1175"/>
                    <a:pt x="2132" y="2562"/>
                    <a:pt x="958" y="2562"/>
                  </a:cubicBezTo>
                  <a:cubicBezTo>
                    <a:pt x="644" y="2562"/>
                    <a:pt x="315" y="2463"/>
                    <a:pt x="1" y="2233"/>
                  </a:cubicBezTo>
                  <a:lnTo>
                    <a:pt x="1" y="2233"/>
                  </a:lnTo>
                  <a:cubicBezTo>
                    <a:pt x="326" y="2679"/>
                    <a:pt x="821" y="2906"/>
                    <a:pt x="1320" y="2906"/>
                  </a:cubicBezTo>
                  <a:cubicBezTo>
                    <a:pt x="1725" y="2906"/>
                    <a:pt x="2131" y="2756"/>
                    <a:pt x="2451" y="2451"/>
                  </a:cubicBezTo>
                  <a:cubicBezTo>
                    <a:pt x="3133" y="1737"/>
                    <a:pt x="3040" y="589"/>
                    <a:pt x="2234" y="0"/>
                  </a:cubicBezTo>
                  <a:close/>
                </a:path>
              </a:pathLst>
            </a:custGeom>
            <a:solidFill>
              <a:srgbClr val="3c5bbf"/>
            </a:solidFill>
            <a:ln w="0">
              <a:noFill/>
            </a:ln>
          </p:spPr>
          <p:style>
            <a:lnRef idx="0"/>
            <a:fillRef idx="0"/>
            <a:effectRef idx="0"/>
            <a:fontRef idx="minor"/>
          </p:style>
        </p:sp>
        <p:sp>
          <p:nvSpPr>
            <p:cNvPr id="871" name="Google Shape;910;p40"/>
            <p:cNvSpPr/>
            <p:nvPr/>
          </p:nvSpPr>
          <p:spPr>
            <a:xfrm>
              <a:off x="1506240" y="1542960"/>
              <a:ext cx="30600" cy="27360"/>
            </a:xfrm>
            <a:custGeom>
              <a:avLst/>
              <a:gdLst/>
              <a:ahLst/>
              <a:rect l="l" t="t" r="r" b="b"/>
              <a:pathLst>
                <a:path w="1149" h="964">
                  <a:moveTo>
                    <a:pt x="652" y="1"/>
                  </a:moveTo>
                  <a:cubicBezTo>
                    <a:pt x="218" y="1"/>
                    <a:pt x="1" y="528"/>
                    <a:pt x="311" y="838"/>
                  </a:cubicBezTo>
                  <a:cubicBezTo>
                    <a:pt x="408" y="925"/>
                    <a:pt x="526" y="964"/>
                    <a:pt x="642" y="964"/>
                  </a:cubicBezTo>
                  <a:cubicBezTo>
                    <a:pt x="899" y="964"/>
                    <a:pt x="1149" y="774"/>
                    <a:pt x="1149" y="497"/>
                  </a:cubicBezTo>
                  <a:cubicBezTo>
                    <a:pt x="1149" y="218"/>
                    <a:pt x="931" y="1"/>
                    <a:pt x="652" y="1"/>
                  </a:cubicBezTo>
                  <a:close/>
                </a:path>
              </a:pathLst>
            </a:custGeom>
            <a:solidFill>
              <a:srgbClr val="ffffff"/>
            </a:solidFill>
            <a:ln w="0">
              <a:noFill/>
            </a:ln>
          </p:spPr>
          <p:style>
            <a:lnRef idx="0"/>
            <a:fillRef idx="0"/>
            <a:effectRef idx="0"/>
            <a:fontRef idx="minor"/>
          </p:style>
        </p:sp>
        <p:sp>
          <p:nvSpPr>
            <p:cNvPr id="872" name="Google Shape;911;p40"/>
            <p:cNvSpPr/>
            <p:nvPr/>
          </p:nvSpPr>
          <p:spPr>
            <a:xfrm>
              <a:off x="1537200" y="1303560"/>
              <a:ext cx="155880" cy="137520"/>
            </a:xfrm>
            <a:custGeom>
              <a:avLst/>
              <a:gdLst/>
              <a:ahLst/>
              <a:rect l="l" t="t" r="r" b="b"/>
              <a:pathLst>
                <a:path w="5802" h="4809">
                  <a:moveTo>
                    <a:pt x="1055" y="0"/>
                  </a:moveTo>
                  <a:cubicBezTo>
                    <a:pt x="466" y="0"/>
                    <a:pt x="1" y="497"/>
                    <a:pt x="1" y="1086"/>
                  </a:cubicBezTo>
                  <a:lnTo>
                    <a:pt x="1" y="4808"/>
                  </a:lnTo>
                  <a:lnTo>
                    <a:pt x="776" y="4808"/>
                  </a:lnTo>
                  <a:lnTo>
                    <a:pt x="776" y="1086"/>
                  </a:lnTo>
                  <a:cubicBezTo>
                    <a:pt x="776" y="931"/>
                    <a:pt x="900" y="807"/>
                    <a:pt x="1055" y="807"/>
                  </a:cubicBezTo>
                  <a:lnTo>
                    <a:pt x="3940" y="807"/>
                  </a:lnTo>
                  <a:cubicBezTo>
                    <a:pt x="4064" y="807"/>
                    <a:pt x="4188" y="900"/>
                    <a:pt x="4219" y="1024"/>
                  </a:cubicBezTo>
                  <a:lnTo>
                    <a:pt x="4995" y="4808"/>
                  </a:lnTo>
                  <a:lnTo>
                    <a:pt x="5801" y="4808"/>
                  </a:lnTo>
                  <a:lnTo>
                    <a:pt x="5026" y="869"/>
                  </a:lnTo>
                  <a:cubicBezTo>
                    <a:pt x="4902" y="373"/>
                    <a:pt x="4467" y="0"/>
                    <a:pt x="3971" y="0"/>
                  </a:cubicBezTo>
                  <a:close/>
                </a:path>
              </a:pathLst>
            </a:custGeom>
            <a:solidFill>
              <a:srgbClr val="3c5bbf"/>
            </a:solidFill>
            <a:ln w="0">
              <a:noFill/>
            </a:ln>
          </p:spPr>
          <p:style>
            <a:lnRef idx="0"/>
            <a:fillRef idx="0"/>
            <a:effectRef idx="0"/>
            <a:fontRef idx="minor"/>
          </p:style>
        </p:sp>
        <p:sp>
          <p:nvSpPr>
            <p:cNvPr id="873" name="Google Shape;912;p40"/>
            <p:cNvSpPr/>
            <p:nvPr/>
          </p:nvSpPr>
          <p:spPr>
            <a:xfrm>
              <a:off x="1668600" y="1423800"/>
              <a:ext cx="24840" cy="17280"/>
            </a:xfrm>
            <a:custGeom>
              <a:avLst/>
              <a:gdLst/>
              <a:ahLst/>
              <a:rect l="l" t="t" r="r" b="b"/>
              <a:pathLst>
                <a:path w="932" h="621">
                  <a:moveTo>
                    <a:pt x="1" y="0"/>
                  </a:moveTo>
                  <a:lnTo>
                    <a:pt x="125" y="620"/>
                  </a:lnTo>
                  <a:lnTo>
                    <a:pt x="931" y="620"/>
                  </a:lnTo>
                  <a:lnTo>
                    <a:pt x="807" y="0"/>
                  </a:lnTo>
                  <a:close/>
                </a:path>
              </a:pathLst>
            </a:custGeom>
            <a:solidFill>
              <a:srgbClr val="3c5bbf"/>
            </a:solidFill>
            <a:ln w="0">
              <a:noFill/>
            </a:ln>
          </p:spPr>
          <p:style>
            <a:lnRef idx="0"/>
            <a:fillRef idx="0"/>
            <a:effectRef idx="0"/>
            <a:fontRef idx="minor"/>
          </p:style>
        </p:sp>
        <p:sp>
          <p:nvSpPr>
            <p:cNvPr id="874" name="Google Shape;913;p40"/>
            <p:cNvSpPr/>
            <p:nvPr/>
          </p:nvSpPr>
          <p:spPr>
            <a:xfrm>
              <a:off x="1537200" y="1423800"/>
              <a:ext cx="21240" cy="17280"/>
            </a:xfrm>
            <a:custGeom>
              <a:avLst/>
              <a:gdLst/>
              <a:ahLst/>
              <a:rect l="l" t="t" r="r" b="b"/>
              <a:pathLst>
                <a:path w="808" h="621">
                  <a:moveTo>
                    <a:pt x="1" y="0"/>
                  </a:moveTo>
                  <a:lnTo>
                    <a:pt x="1" y="620"/>
                  </a:lnTo>
                  <a:lnTo>
                    <a:pt x="807" y="620"/>
                  </a:lnTo>
                  <a:lnTo>
                    <a:pt x="807" y="0"/>
                  </a:lnTo>
                  <a:close/>
                </a:path>
              </a:pathLst>
            </a:custGeom>
            <a:solidFill>
              <a:srgbClr val="3c5bbf"/>
            </a:solidFill>
            <a:ln w="0">
              <a:noFill/>
            </a:ln>
          </p:spPr>
          <p:style>
            <a:lnRef idx="0"/>
            <a:fillRef idx="0"/>
            <a:effectRef idx="0"/>
            <a:fontRef idx="minor"/>
          </p:style>
        </p:sp>
        <p:sp>
          <p:nvSpPr>
            <p:cNvPr id="875" name="Google Shape;914;p40"/>
            <p:cNvSpPr/>
            <p:nvPr/>
          </p:nvSpPr>
          <p:spPr>
            <a:xfrm>
              <a:off x="1740240" y="1401480"/>
              <a:ext cx="95040" cy="101160"/>
            </a:xfrm>
            <a:custGeom>
              <a:avLst/>
              <a:gdLst/>
              <a:ahLst/>
              <a:rect l="l" t="t" r="r" b="b"/>
              <a:pathLst>
                <a:path w="3537" h="3537">
                  <a:moveTo>
                    <a:pt x="248" y="1"/>
                  </a:moveTo>
                  <a:cubicBezTo>
                    <a:pt x="124" y="1"/>
                    <a:pt x="0" y="125"/>
                    <a:pt x="0" y="249"/>
                  </a:cubicBezTo>
                  <a:lnTo>
                    <a:pt x="0" y="3289"/>
                  </a:lnTo>
                  <a:cubicBezTo>
                    <a:pt x="0" y="3413"/>
                    <a:pt x="124" y="3537"/>
                    <a:pt x="248" y="3537"/>
                  </a:cubicBezTo>
                  <a:lnTo>
                    <a:pt x="3288" y="3537"/>
                  </a:lnTo>
                  <a:cubicBezTo>
                    <a:pt x="3412" y="3537"/>
                    <a:pt x="3537" y="3413"/>
                    <a:pt x="3537" y="3289"/>
                  </a:cubicBezTo>
                  <a:lnTo>
                    <a:pt x="3537" y="249"/>
                  </a:lnTo>
                  <a:cubicBezTo>
                    <a:pt x="3537" y="125"/>
                    <a:pt x="3412" y="1"/>
                    <a:pt x="3288" y="1"/>
                  </a:cubicBezTo>
                  <a:close/>
                </a:path>
              </a:pathLst>
            </a:custGeom>
            <a:solidFill>
              <a:srgbClr val="c5ceeb"/>
            </a:solidFill>
            <a:ln w="0">
              <a:noFill/>
            </a:ln>
          </p:spPr>
          <p:style>
            <a:lnRef idx="0"/>
            <a:fillRef idx="0"/>
            <a:effectRef idx="0"/>
            <a:fontRef idx="minor"/>
          </p:style>
        </p:sp>
        <p:sp>
          <p:nvSpPr>
            <p:cNvPr id="876" name="Google Shape;915;p40"/>
            <p:cNvSpPr/>
            <p:nvPr/>
          </p:nvSpPr>
          <p:spPr>
            <a:xfrm>
              <a:off x="1820520" y="1401480"/>
              <a:ext cx="15480" cy="101160"/>
            </a:xfrm>
            <a:custGeom>
              <a:avLst/>
              <a:gdLst/>
              <a:ahLst/>
              <a:rect l="l" t="t" r="r" b="b"/>
              <a:pathLst>
                <a:path w="590" h="3537">
                  <a:moveTo>
                    <a:pt x="0" y="1"/>
                  </a:moveTo>
                  <a:lnTo>
                    <a:pt x="0" y="3537"/>
                  </a:lnTo>
                  <a:lnTo>
                    <a:pt x="341" y="3537"/>
                  </a:lnTo>
                  <a:cubicBezTo>
                    <a:pt x="465" y="3537"/>
                    <a:pt x="590" y="3413"/>
                    <a:pt x="590" y="3289"/>
                  </a:cubicBezTo>
                  <a:lnTo>
                    <a:pt x="590" y="249"/>
                  </a:lnTo>
                  <a:cubicBezTo>
                    <a:pt x="590" y="125"/>
                    <a:pt x="465" y="1"/>
                    <a:pt x="341" y="1"/>
                  </a:cubicBezTo>
                  <a:close/>
                </a:path>
              </a:pathLst>
            </a:custGeom>
            <a:solidFill>
              <a:srgbClr val="3c5bbf"/>
            </a:solidFill>
            <a:ln w="0">
              <a:noFill/>
            </a:ln>
          </p:spPr>
          <p:style>
            <a:lnRef idx="0"/>
            <a:fillRef idx="0"/>
            <a:effectRef idx="0"/>
            <a:fontRef idx="minor"/>
          </p:style>
        </p:sp>
        <p:sp>
          <p:nvSpPr>
            <p:cNvPr id="877" name="Google Shape;916;p40"/>
            <p:cNvSpPr/>
            <p:nvPr/>
          </p:nvSpPr>
          <p:spPr>
            <a:xfrm>
              <a:off x="1776240" y="1401480"/>
              <a:ext cx="23760" cy="28440"/>
            </a:xfrm>
            <a:custGeom>
              <a:avLst/>
              <a:gdLst/>
              <a:ahLst/>
              <a:rect l="l" t="t" r="r" b="b"/>
              <a:pathLst>
                <a:path w="900" h="1002">
                  <a:moveTo>
                    <a:pt x="0" y="1"/>
                  </a:moveTo>
                  <a:lnTo>
                    <a:pt x="0" y="838"/>
                  </a:lnTo>
                  <a:cubicBezTo>
                    <a:pt x="0" y="941"/>
                    <a:pt x="85" y="1001"/>
                    <a:pt x="167" y="1001"/>
                  </a:cubicBezTo>
                  <a:cubicBezTo>
                    <a:pt x="184" y="1001"/>
                    <a:pt x="201" y="998"/>
                    <a:pt x="217" y="993"/>
                  </a:cubicBezTo>
                  <a:lnTo>
                    <a:pt x="372" y="931"/>
                  </a:lnTo>
                  <a:cubicBezTo>
                    <a:pt x="388" y="916"/>
                    <a:pt x="419" y="908"/>
                    <a:pt x="450" y="908"/>
                  </a:cubicBezTo>
                  <a:cubicBezTo>
                    <a:pt x="481" y="908"/>
                    <a:pt x="512" y="916"/>
                    <a:pt x="527" y="931"/>
                  </a:cubicBezTo>
                  <a:lnTo>
                    <a:pt x="683" y="993"/>
                  </a:lnTo>
                  <a:cubicBezTo>
                    <a:pt x="699" y="998"/>
                    <a:pt x="715" y="1001"/>
                    <a:pt x="732" y="1001"/>
                  </a:cubicBezTo>
                  <a:cubicBezTo>
                    <a:pt x="815" y="1001"/>
                    <a:pt x="900" y="941"/>
                    <a:pt x="900" y="838"/>
                  </a:cubicBezTo>
                  <a:lnTo>
                    <a:pt x="900" y="1"/>
                  </a:lnTo>
                  <a:close/>
                </a:path>
              </a:pathLst>
            </a:custGeom>
            <a:solidFill>
              <a:srgbClr val="3c5bbf"/>
            </a:solidFill>
            <a:ln w="0">
              <a:noFill/>
            </a:ln>
          </p:spPr>
          <p:style>
            <a:lnRef idx="0"/>
            <a:fillRef idx="0"/>
            <a:effectRef idx="0"/>
            <a:fontRef idx="minor"/>
          </p:style>
        </p:sp>
        <p:sp>
          <p:nvSpPr>
            <p:cNvPr id="878" name="Google Shape;917;p40"/>
            <p:cNvSpPr/>
            <p:nvPr/>
          </p:nvSpPr>
          <p:spPr>
            <a:xfrm>
              <a:off x="1536480" y="1464480"/>
              <a:ext cx="10440" cy="25560"/>
            </a:xfrm>
            <a:custGeom>
              <a:avLst/>
              <a:gdLst/>
              <a:ahLst/>
              <a:rect l="l" t="t" r="r" b="b"/>
              <a:pathLst>
                <a:path w="404" h="908">
                  <a:moveTo>
                    <a:pt x="202" y="0"/>
                  </a:moveTo>
                  <a:cubicBezTo>
                    <a:pt x="117" y="0"/>
                    <a:pt x="32" y="54"/>
                    <a:pt x="1" y="163"/>
                  </a:cubicBezTo>
                  <a:lnTo>
                    <a:pt x="1" y="690"/>
                  </a:lnTo>
                  <a:cubicBezTo>
                    <a:pt x="1" y="809"/>
                    <a:pt x="86" y="900"/>
                    <a:pt x="202" y="907"/>
                  </a:cubicBezTo>
                  <a:lnTo>
                    <a:pt x="202" y="907"/>
                  </a:lnTo>
                  <a:cubicBezTo>
                    <a:pt x="318" y="900"/>
                    <a:pt x="404" y="809"/>
                    <a:pt x="404" y="690"/>
                  </a:cubicBezTo>
                  <a:lnTo>
                    <a:pt x="404" y="163"/>
                  </a:lnTo>
                  <a:cubicBezTo>
                    <a:pt x="373" y="54"/>
                    <a:pt x="288" y="0"/>
                    <a:pt x="202" y="0"/>
                  </a:cubicBezTo>
                  <a:close/>
                  <a:moveTo>
                    <a:pt x="202" y="907"/>
                  </a:moveTo>
                  <a:lnTo>
                    <a:pt x="202" y="907"/>
                  </a:lnTo>
                  <a:cubicBezTo>
                    <a:pt x="197" y="907"/>
                    <a:pt x="192" y="907"/>
                    <a:pt x="187" y="907"/>
                  </a:cubicBezTo>
                  <a:lnTo>
                    <a:pt x="218" y="907"/>
                  </a:lnTo>
                  <a:cubicBezTo>
                    <a:pt x="213" y="907"/>
                    <a:pt x="207" y="907"/>
                    <a:pt x="202" y="907"/>
                  </a:cubicBezTo>
                  <a:close/>
                </a:path>
              </a:pathLst>
            </a:custGeom>
            <a:solidFill>
              <a:srgbClr val="3c5bbf"/>
            </a:solidFill>
            <a:ln w="0">
              <a:noFill/>
            </a:ln>
          </p:spPr>
          <p:style>
            <a:lnRef idx="0"/>
            <a:fillRef idx="0"/>
            <a:effectRef idx="0"/>
            <a:fontRef idx="minor"/>
          </p:style>
        </p:sp>
        <p:sp>
          <p:nvSpPr>
            <p:cNvPr id="879" name="Google Shape;918;p40"/>
            <p:cNvSpPr/>
            <p:nvPr/>
          </p:nvSpPr>
          <p:spPr>
            <a:xfrm>
              <a:off x="1518840" y="1465200"/>
              <a:ext cx="9720" cy="24840"/>
            </a:xfrm>
            <a:custGeom>
              <a:avLst/>
              <a:gdLst/>
              <a:ahLst/>
              <a:rect l="l" t="t" r="r" b="b"/>
              <a:pathLst>
                <a:path w="373" h="885">
                  <a:moveTo>
                    <a:pt x="198" y="0"/>
                  </a:moveTo>
                  <a:cubicBezTo>
                    <a:pt x="117" y="0"/>
                    <a:pt x="31" y="47"/>
                    <a:pt x="0" y="140"/>
                  </a:cubicBezTo>
                  <a:lnTo>
                    <a:pt x="0" y="667"/>
                  </a:lnTo>
                  <a:cubicBezTo>
                    <a:pt x="0" y="791"/>
                    <a:pt x="93" y="884"/>
                    <a:pt x="186" y="884"/>
                  </a:cubicBezTo>
                  <a:cubicBezTo>
                    <a:pt x="310" y="884"/>
                    <a:pt x="372" y="791"/>
                    <a:pt x="372" y="667"/>
                  </a:cubicBezTo>
                  <a:lnTo>
                    <a:pt x="372" y="140"/>
                  </a:lnTo>
                  <a:cubicBezTo>
                    <a:pt x="357" y="47"/>
                    <a:pt x="279" y="0"/>
                    <a:pt x="198" y="0"/>
                  </a:cubicBezTo>
                  <a:close/>
                </a:path>
              </a:pathLst>
            </a:custGeom>
            <a:solidFill>
              <a:srgbClr val="3c5bbf"/>
            </a:solidFill>
            <a:ln w="0">
              <a:noFill/>
            </a:ln>
          </p:spPr>
          <p:style>
            <a:lnRef idx="0"/>
            <a:fillRef idx="0"/>
            <a:effectRef idx="0"/>
            <a:fontRef idx="minor"/>
          </p:style>
        </p:sp>
        <p:sp>
          <p:nvSpPr>
            <p:cNvPr id="880" name="Google Shape;919;p40"/>
            <p:cNvSpPr/>
            <p:nvPr/>
          </p:nvSpPr>
          <p:spPr>
            <a:xfrm>
              <a:off x="1501560" y="1465200"/>
              <a:ext cx="9720" cy="24840"/>
            </a:xfrm>
            <a:custGeom>
              <a:avLst/>
              <a:gdLst/>
              <a:ahLst/>
              <a:rect l="l" t="t" r="r" b="b"/>
              <a:pathLst>
                <a:path w="374" h="885">
                  <a:moveTo>
                    <a:pt x="175" y="0"/>
                  </a:moveTo>
                  <a:cubicBezTo>
                    <a:pt x="94" y="0"/>
                    <a:pt x="16" y="47"/>
                    <a:pt x="1" y="140"/>
                  </a:cubicBezTo>
                  <a:lnTo>
                    <a:pt x="1" y="667"/>
                  </a:lnTo>
                  <a:cubicBezTo>
                    <a:pt x="1" y="791"/>
                    <a:pt x="63" y="884"/>
                    <a:pt x="187" y="884"/>
                  </a:cubicBezTo>
                  <a:cubicBezTo>
                    <a:pt x="280" y="884"/>
                    <a:pt x="373" y="791"/>
                    <a:pt x="373" y="667"/>
                  </a:cubicBezTo>
                  <a:lnTo>
                    <a:pt x="373" y="140"/>
                  </a:lnTo>
                  <a:cubicBezTo>
                    <a:pt x="342" y="47"/>
                    <a:pt x="257" y="0"/>
                    <a:pt x="175" y="0"/>
                  </a:cubicBezTo>
                  <a:close/>
                </a:path>
              </a:pathLst>
            </a:custGeom>
            <a:solidFill>
              <a:srgbClr val="3c5bbf"/>
            </a:solidFill>
            <a:ln w="0">
              <a:noFill/>
            </a:ln>
          </p:spPr>
          <p:style>
            <a:lnRef idx="0"/>
            <a:fillRef idx="0"/>
            <a:effectRef idx="0"/>
            <a:fontRef idx="minor"/>
          </p:style>
        </p:sp>
        <p:sp>
          <p:nvSpPr>
            <p:cNvPr id="881" name="Google Shape;920;p40"/>
            <p:cNvSpPr/>
            <p:nvPr/>
          </p:nvSpPr>
          <p:spPr>
            <a:xfrm>
              <a:off x="1809720" y="1468080"/>
              <a:ext cx="10440" cy="18720"/>
            </a:xfrm>
            <a:custGeom>
              <a:avLst/>
              <a:gdLst/>
              <a:ahLst/>
              <a:rect l="l" t="t" r="r" b="b"/>
              <a:pathLst>
                <a:path w="405" h="660">
                  <a:moveTo>
                    <a:pt x="203" y="0"/>
                  </a:moveTo>
                  <a:cubicBezTo>
                    <a:pt x="117" y="0"/>
                    <a:pt x="32" y="54"/>
                    <a:pt x="1" y="163"/>
                  </a:cubicBezTo>
                  <a:lnTo>
                    <a:pt x="1" y="442"/>
                  </a:lnTo>
                  <a:cubicBezTo>
                    <a:pt x="1" y="561"/>
                    <a:pt x="86" y="651"/>
                    <a:pt x="203" y="659"/>
                  </a:cubicBezTo>
                  <a:lnTo>
                    <a:pt x="203" y="659"/>
                  </a:lnTo>
                  <a:cubicBezTo>
                    <a:pt x="319" y="651"/>
                    <a:pt x="404" y="561"/>
                    <a:pt x="404" y="442"/>
                  </a:cubicBezTo>
                  <a:lnTo>
                    <a:pt x="404" y="163"/>
                  </a:lnTo>
                  <a:cubicBezTo>
                    <a:pt x="373" y="54"/>
                    <a:pt x="288" y="0"/>
                    <a:pt x="203" y="0"/>
                  </a:cubicBezTo>
                  <a:close/>
                  <a:moveTo>
                    <a:pt x="203" y="659"/>
                  </a:moveTo>
                  <a:cubicBezTo>
                    <a:pt x="197" y="659"/>
                    <a:pt x="192" y="659"/>
                    <a:pt x="187" y="659"/>
                  </a:cubicBezTo>
                  <a:lnTo>
                    <a:pt x="218" y="659"/>
                  </a:lnTo>
                  <a:cubicBezTo>
                    <a:pt x="213" y="659"/>
                    <a:pt x="208" y="659"/>
                    <a:pt x="203" y="659"/>
                  </a:cubicBezTo>
                  <a:close/>
                </a:path>
              </a:pathLst>
            </a:custGeom>
            <a:solidFill>
              <a:srgbClr val="3c5bbf"/>
            </a:solidFill>
            <a:ln w="0">
              <a:noFill/>
            </a:ln>
          </p:spPr>
          <p:style>
            <a:lnRef idx="0"/>
            <a:fillRef idx="0"/>
            <a:effectRef idx="0"/>
            <a:fontRef idx="minor"/>
          </p:style>
        </p:sp>
        <p:sp>
          <p:nvSpPr>
            <p:cNvPr id="882" name="Google Shape;921;p40"/>
            <p:cNvSpPr/>
            <p:nvPr/>
          </p:nvSpPr>
          <p:spPr>
            <a:xfrm>
              <a:off x="1789560" y="1468080"/>
              <a:ext cx="9720" cy="18720"/>
            </a:xfrm>
            <a:custGeom>
              <a:avLst/>
              <a:gdLst/>
              <a:ahLst/>
              <a:rect l="l" t="t" r="r" b="b"/>
              <a:pathLst>
                <a:path w="373" h="660">
                  <a:moveTo>
                    <a:pt x="175" y="0"/>
                  </a:moveTo>
                  <a:cubicBezTo>
                    <a:pt x="94" y="0"/>
                    <a:pt x="16" y="54"/>
                    <a:pt x="0" y="163"/>
                  </a:cubicBezTo>
                  <a:lnTo>
                    <a:pt x="0" y="442"/>
                  </a:lnTo>
                  <a:cubicBezTo>
                    <a:pt x="0" y="566"/>
                    <a:pt x="94" y="659"/>
                    <a:pt x="187" y="659"/>
                  </a:cubicBezTo>
                  <a:cubicBezTo>
                    <a:pt x="280" y="659"/>
                    <a:pt x="373" y="566"/>
                    <a:pt x="373" y="442"/>
                  </a:cubicBezTo>
                  <a:lnTo>
                    <a:pt x="373" y="163"/>
                  </a:lnTo>
                  <a:cubicBezTo>
                    <a:pt x="342" y="54"/>
                    <a:pt x="256" y="0"/>
                    <a:pt x="175" y="0"/>
                  </a:cubicBezTo>
                  <a:close/>
                </a:path>
              </a:pathLst>
            </a:custGeom>
            <a:solidFill>
              <a:srgbClr val="3c5bbf"/>
            </a:solidFill>
            <a:ln w="0">
              <a:noFill/>
            </a:ln>
          </p:spPr>
          <p:style>
            <a:lnRef idx="0"/>
            <a:fillRef idx="0"/>
            <a:effectRef idx="0"/>
            <a:fontRef idx="minor"/>
          </p:style>
        </p:sp>
      </p:grpSp>
      <p:sp>
        <p:nvSpPr>
          <p:cNvPr id="883" name="Google Shape;924;p40"/>
          <p:cNvSpPr/>
          <p:nvPr/>
        </p:nvSpPr>
        <p:spPr>
          <a:xfrm rot="2774400">
            <a:off x="17132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884" name="Google Shape;925;p40"/>
          <p:cNvSpPr/>
          <p:nvPr/>
        </p:nvSpPr>
        <p:spPr>
          <a:xfrm>
            <a:off x="8142120" y="22269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000000"/>
            </a:solidFill>
            <a:round/>
          </a:ln>
        </p:spPr>
        <p:style>
          <a:lnRef idx="0"/>
          <a:fillRef idx="0"/>
          <a:effectRef idx="0"/>
          <a:fontRef idx="minor"/>
        </p:style>
      </p:sp>
      <p:sp>
        <p:nvSpPr>
          <p:cNvPr id="885" name="Google Shape;926;p40"/>
          <p:cNvSpPr/>
          <p:nvPr/>
        </p:nvSpPr>
        <p:spPr>
          <a:xfrm rot="18288000">
            <a:off x="1756800" y="4414320"/>
            <a:ext cx="18396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pic>
        <p:nvPicPr>
          <p:cNvPr id="886" name="Imagen 7" descr=""/>
          <p:cNvPicPr/>
          <p:nvPr/>
        </p:nvPicPr>
        <p:blipFill>
          <a:blip r:embed="rId1"/>
          <a:stretch/>
        </p:blipFill>
        <p:spPr>
          <a:xfrm>
            <a:off x="6864480" y="3375000"/>
            <a:ext cx="1139760" cy="1426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Google Shape;932;p41"/>
          <p:cNvSpPr/>
          <p:nvPr/>
        </p:nvSpPr>
        <p:spPr>
          <a:xfrm rot="2774400">
            <a:off x="171324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888" name="Google Shape;933;p41"/>
          <p:cNvSpPr/>
          <p:nvPr/>
        </p:nvSpPr>
        <p:spPr>
          <a:xfrm flipH="1" rot="18825600">
            <a:off x="8337600" y="1775880"/>
            <a:ext cx="183960" cy="212400"/>
          </a:xfrm>
          <a:custGeom>
            <a:avLst/>
            <a:gdLst/>
            <a:ahLst/>
            <a:rect l="l" t="t" r="r" b="b"/>
            <a:pathLst>
              <a:path w="1539" h="1779">
                <a:moveTo>
                  <a:pt x="0" y="1"/>
                </a:moveTo>
                <a:lnTo>
                  <a:pt x="0" y="1778"/>
                </a:lnTo>
                <a:lnTo>
                  <a:pt x="1539" y="889"/>
                </a:lnTo>
                <a:lnTo>
                  <a:pt x="0" y="1"/>
                </a:lnTo>
                <a:close/>
              </a:path>
            </a:pathLst>
          </a:custGeom>
          <a:solidFill>
            <a:schemeClr val="accent3"/>
          </a:solidFill>
          <a:ln w="0">
            <a:noFill/>
          </a:ln>
        </p:spPr>
        <p:style>
          <a:lnRef idx="0"/>
          <a:fillRef idx="0"/>
          <a:effectRef idx="0"/>
          <a:fontRef idx="minor"/>
        </p:style>
      </p:sp>
      <p:sp>
        <p:nvSpPr>
          <p:cNvPr id="889" name="PlaceHolder 1"/>
          <p:cNvSpPr>
            <a:spLocks noGrp="1"/>
          </p:cNvSpPr>
          <p:nvPr>
            <p:ph type="title"/>
          </p:nvPr>
        </p:nvSpPr>
        <p:spPr>
          <a:xfrm>
            <a:off x="720000" y="542880"/>
            <a:ext cx="7703640" cy="527400"/>
          </a:xfrm>
          <a:prstGeom prst="rect">
            <a:avLst/>
          </a:prstGeom>
          <a:noFill/>
          <a:ln w="0">
            <a:noFill/>
          </a:ln>
        </p:spPr>
        <p:txBody>
          <a:bodyPr tIns="91440" bIns="91440" anchor="t">
            <a:noAutofit/>
          </a:bodyPr>
          <a:p>
            <a:pPr algn="ctr">
              <a:lnSpc>
                <a:spcPct val="100000"/>
              </a:lnSpc>
              <a:buNone/>
              <a:tabLst>
                <a:tab algn="l" pos="0"/>
              </a:tabLst>
            </a:pPr>
            <a:r>
              <a:rPr b="0" lang="es-HN" sz="3200" spc="-1" strike="noStrike">
                <a:solidFill>
                  <a:srgbClr val="000000"/>
                </a:solidFill>
                <a:latin typeface="Paytone One"/>
                <a:ea typeface="Paytone One"/>
              </a:rPr>
              <a:t>ISO 10000</a:t>
            </a:r>
            <a:endParaRPr b="0" lang="en-US" sz="3200" spc="-1" strike="noStrike">
              <a:solidFill>
                <a:srgbClr val="000000"/>
              </a:solidFill>
              <a:latin typeface="Arial"/>
            </a:endParaRPr>
          </a:p>
        </p:txBody>
      </p:sp>
      <p:sp>
        <p:nvSpPr>
          <p:cNvPr id="890" name="Google Shape;943;p41"/>
          <p:cNvSpPr/>
          <p:nvPr/>
        </p:nvSpPr>
        <p:spPr>
          <a:xfrm>
            <a:off x="1056240" y="1765080"/>
            <a:ext cx="647280" cy="647280"/>
          </a:xfrm>
          <a:prstGeom prst="ellipse">
            <a:avLst/>
          </a:prstGeom>
          <a:solidFill>
            <a:srgbClr val="f2aa31">
              <a:alpha val="14000"/>
            </a:srgbClr>
          </a:solidFill>
          <a:ln w="0">
            <a:noFill/>
          </a:ln>
        </p:spPr>
        <p:style>
          <a:lnRef idx="0"/>
          <a:fillRef idx="0"/>
          <a:effectRef idx="0"/>
          <a:fontRef idx="minor"/>
        </p:style>
      </p:sp>
      <p:sp>
        <p:nvSpPr>
          <p:cNvPr id="891" name="Google Shape;944;p41"/>
          <p:cNvSpPr/>
          <p:nvPr/>
        </p:nvSpPr>
        <p:spPr>
          <a:xfrm>
            <a:off x="7965360" y="542880"/>
            <a:ext cx="647280" cy="647280"/>
          </a:xfrm>
          <a:prstGeom prst="ellipse">
            <a:avLst/>
          </a:prstGeom>
          <a:solidFill>
            <a:srgbClr val="f2aa31">
              <a:alpha val="14000"/>
            </a:srgbClr>
          </a:solidFill>
          <a:ln w="0">
            <a:noFill/>
          </a:ln>
        </p:spPr>
        <p:style>
          <a:lnRef idx="0"/>
          <a:fillRef idx="0"/>
          <a:effectRef idx="0"/>
          <a:fontRef idx="minor"/>
        </p:style>
      </p:sp>
      <p:sp>
        <p:nvSpPr>
          <p:cNvPr id="892" name="Google Shape;945;p41"/>
          <p:cNvSpPr/>
          <p:nvPr/>
        </p:nvSpPr>
        <p:spPr>
          <a:xfrm>
            <a:off x="4629240" y="3823560"/>
            <a:ext cx="647280" cy="647280"/>
          </a:xfrm>
          <a:prstGeom prst="ellipse">
            <a:avLst/>
          </a:prstGeom>
          <a:solidFill>
            <a:srgbClr val="f2aa31">
              <a:alpha val="14000"/>
            </a:srgbClr>
          </a:solidFill>
          <a:ln w="0">
            <a:noFill/>
          </a:ln>
        </p:spPr>
        <p:style>
          <a:lnRef idx="0"/>
          <a:fillRef idx="0"/>
          <a:effectRef idx="0"/>
          <a:fontRef idx="minor"/>
        </p:style>
      </p:sp>
      <p:grpSp>
        <p:nvGrpSpPr>
          <p:cNvPr id="893" name="Google Shape;946;p41"/>
          <p:cNvGrpSpPr/>
          <p:nvPr/>
        </p:nvGrpSpPr>
        <p:grpSpPr>
          <a:xfrm>
            <a:off x="8111880" y="677160"/>
            <a:ext cx="354600" cy="378360"/>
            <a:chOff x="8111880" y="677160"/>
            <a:chExt cx="354600" cy="378360"/>
          </a:xfrm>
        </p:grpSpPr>
        <p:sp>
          <p:nvSpPr>
            <p:cNvPr id="894" name="Google Shape;947;p41"/>
            <p:cNvSpPr/>
            <p:nvPr/>
          </p:nvSpPr>
          <p:spPr>
            <a:xfrm>
              <a:off x="8356680" y="700200"/>
              <a:ext cx="109080" cy="355320"/>
            </a:xfrm>
            <a:custGeom>
              <a:avLst/>
              <a:gdLst/>
              <a:ahLst/>
              <a:rect l="l" t="t" r="r" b="b"/>
              <a:pathLst>
                <a:path w="4064" h="12409">
                  <a:moveTo>
                    <a:pt x="775" y="1"/>
                  </a:moveTo>
                  <a:lnTo>
                    <a:pt x="0" y="12408"/>
                  </a:lnTo>
                  <a:lnTo>
                    <a:pt x="3784" y="12408"/>
                  </a:lnTo>
                  <a:cubicBezTo>
                    <a:pt x="3939" y="12408"/>
                    <a:pt x="4064" y="12253"/>
                    <a:pt x="4064" y="12098"/>
                  </a:cubicBezTo>
                  <a:lnTo>
                    <a:pt x="3319" y="1"/>
                  </a:lnTo>
                  <a:close/>
                </a:path>
              </a:pathLst>
            </a:custGeom>
            <a:solidFill>
              <a:srgbClr val="ffffff"/>
            </a:solidFill>
            <a:ln w="0">
              <a:noFill/>
            </a:ln>
          </p:spPr>
          <p:style>
            <a:lnRef idx="0"/>
            <a:fillRef idx="0"/>
            <a:effectRef idx="0"/>
            <a:fontRef idx="minor"/>
          </p:style>
        </p:sp>
        <p:sp>
          <p:nvSpPr>
            <p:cNvPr id="895" name="Google Shape;948;p41"/>
            <p:cNvSpPr/>
            <p:nvPr/>
          </p:nvSpPr>
          <p:spPr>
            <a:xfrm>
              <a:off x="8247240" y="700200"/>
              <a:ext cx="109080" cy="355320"/>
            </a:xfrm>
            <a:custGeom>
              <a:avLst/>
              <a:gdLst/>
              <a:ahLst/>
              <a:rect l="l" t="t" r="r" b="b"/>
              <a:pathLst>
                <a:path w="4064" h="12409">
                  <a:moveTo>
                    <a:pt x="776" y="1"/>
                  </a:moveTo>
                  <a:lnTo>
                    <a:pt x="0" y="12408"/>
                  </a:lnTo>
                  <a:lnTo>
                    <a:pt x="3785" y="12408"/>
                  </a:lnTo>
                  <a:cubicBezTo>
                    <a:pt x="3940" y="12408"/>
                    <a:pt x="4064" y="12253"/>
                    <a:pt x="4064" y="12098"/>
                  </a:cubicBezTo>
                  <a:lnTo>
                    <a:pt x="3320" y="1"/>
                  </a:lnTo>
                  <a:close/>
                </a:path>
              </a:pathLst>
            </a:custGeom>
            <a:solidFill>
              <a:srgbClr val="ffffff"/>
            </a:solidFill>
            <a:ln w="0">
              <a:noFill/>
            </a:ln>
          </p:spPr>
          <p:style>
            <a:lnRef idx="0"/>
            <a:fillRef idx="0"/>
            <a:effectRef idx="0"/>
            <a:fontRef idx="minor"/>
          </p:style>
        </p:sp>
        <p:sp>
          <p:nvSpPr>
            <p:cNvPr id="896" name="Google Shape;949;p41"/>
            <p:cNvSpPr/>
            <p:nvPr/>
          </p:nvSpPr>
          <p:spPr>
            <a:xfrm>
              <a:off x="8356680" y="817560"/>
              <a:ext cx="43200" cy="237960"/>
            </a:xfrm>
            <a:custGeom>
              <a:avLst/>
              <a:gdLst/>
              <a:ahLst/>
              <a:rect l="l" t="t" r="r" b="b"/>
              <a:pathLst>
                <a:path w="1613" h="8314">
                  <a:moveTo>
                    <a:pt x="527" y="0"/>
                  </a:moveTo>
                  <a:lnTo>
                    <a:pt x="0" y="8313"/>
                  </a:lnTo>
                  <a:lnTo>
                    <a:pt x="1613" y="8313"/>
                  </a:lnTo>
                  <a:lnTo>
                    <a:pt x="1613" y="248"/>
                  </a:lnTo>
                  <a:cubicBezTo>
                    <a:pt x="1613" y="124"/>
                    <a:pt x="1489" y="0"/>
                    <a:pt x="1334" y="0"/>
                  </a:cubicBezTo>
                  <a:close/>
                </a:path>
              </a:pathLst>
            </a:custGeom>
            <a:solidFill>
              <a:srgbClr val="c5ceeb"/>
            </a:solidFill>
            <a:ln w="0">
              <a:noFill/>
            </a:ln>
          </p:spPr>
          <p:style>
            <a:lnRef idx="0"/>
            <a:fillRef idx="0"/>
            <a:effectRef idx="0"/>
            <a:fontRef idx="minor"/>
          </p:style>
        </p:sp>
        <p:sp>
          <p:nvSpPr>
            <p:cNvPr id="897" name="Google Shape;950;p41"/>
            <p:cNvSpPr/>
            <p:nvPr/>
          </p:nvSpPr>
          <p:spPr>
            <a:xfrm>
              <a:off x="8433360" y="700200"/>
              <a:ext cx="33120" cy="355320"/>
            </a:xfrm>
            <a:custGeom>
              <a:avLst/>
              <a:gdLst/>
              <a:ahLst/>
              <a:rect l="l" t="t" r="r" b="b"/>
              <a:pathLst>
                <a:path w="1242" h="12409">
                  <a:moveTo>
                    <a:pt x="1" y="1"/>
                  </a:moveTo>
                  <a:lnTo>
                    <a:pt x="745" y="12408"/>
                  </a:lnTo>
                  <a:lnTo>
                    <a:pt x="962" y="12408"/>
                  </a:lnTo>
                  <a:cubicBezTo>
                    <a:pt x="1117" y="12408"/>
                    <a:pt x="1242" y="12253"/>
                    <a:pt x="1211" y="12098"/>
                  </a:cubicBezTo>
                  <a:lnTo>
                    <a:pt x="466" y="1"/>
                  </a:lnTo>
                  <a:close/>
                </a:path>
              </a:pathLst>
            </a:custGeom>
            <a:solidFill>
              <a:srgbClr val="c5ceeb"/>
            </a:solidFill>
            <a:ln w="0">
              <a:noFill/>
            </a:ln>
          </p:spPr>
          <p:style>
            <a:lnRef idx="0"/>
            <a:fillRef idx="0"/>
            <a:effectRef idx="0"/>
            <a:fontRef idx="minor"/>
          </p:style>
        </p:sp>
        <p:sp>
          <p:nvSpPr>
            <p:cNvPr id="898" name="Google Shape;951;p41"/>
            <p:cNvSpPr/>
            <p:nvPr/>
          </p:nvSpPr>
          <p:spPr>
            <a:xfrm>
              <a:off x="8368200" y="677160"/>
              <a:ext cx="86400" cy="22680"/>
            </a:xfrm>
            <a:custGeom>
              <a:avLst/>
              <a:gdLst/>
              <a:ahLst/>
              <a:rect l="l" t="t" r="r" b="b"/>
              <a:pathLst>
                <a:path w="3227" h="807">
                  <a:moveTo>
                    <a:pt x="248" y="0"/>
                  </a:moveTo>
                  <a:cubicBezTo>
                    <a:pt x="124" y="0"/>
                    <a:pt x="0" y="124"/>
                    <a:pt x="0" y="279"/>
                  </a:cubicBezTo>
                  <a:lnTo>
                    <a:pt x="0" y="558"/>
                  </a:lnTo>
                  <a:cubicBezTo>
                    <a:pt x="0" y="714"/>
                    <a:pt x="124" y="807"/>
                    <a:pt x="248" y="807"/>
                  </a:cubicBezTo>
                  <a:lnTo>
                    <a:pt x="2978" y="807"/>
                  </a:lnTo>
                  <a:cubicBezTo>
                    <a:pt x="3102" y="807"/>
                    <a:pt x="3226" y="714"/>
                    <a:pt x="3226" y="558"/>
                  </a:cubicBezTo>
                  <a:lnTo>
                    <a:pt x="3226" y="279"/>
                  </a:lnTo>
                  <a:cubicBezTo>
                    <a:pt x="3226" y="124"/>
                    <a:pt x="3102" y="0"/>
                    <a:pt x="2978" y="0"/>
                  </a:cubicBezTo>
                  <a:close/>
                </a:path>
              </a:pathLst>
            </a:custGeom>
            <a:solidFill>
              <a:srgbClr val="3c5bbf"/>
            </a:solidFill>
            <a:ln w="0">
              <a:noFill/>
            </a:ln>
          </p:spPr>
          <p:style>
            <a:lnRef idx="0"/>
            <a:fillRef idx="0"/>
            <a:effectRef idx="0"/>
            <a:fontRef idx="minor"/>
          </p:style>
        </p:sp>
        <p:sp>
          <p:nvSpPr>
            <p:cNvPr id="899" name="Google Shape;952;p41"/>
            <p:cNvSpPr/>
            <p:nvPr/>
          </p:nvSpPr>
          <p:spPr>
            <a:xfrm>
              <a:off x="8433360" y="677160"/>
              <a:ext cx="21240" cy="22680"/>
            </a:xfrm>
            <a:custGeom>
              <a:avLst/>
              <a:gdLst/>
              <a:ahLst/>
              <a:rect l="l" t="t" r="r" b="b"/>
              <a:pathLst>
                <a:path w="808" h="807">
                  <a:moveTo>
                    <a:pt x="559" y="0"/>
                  </a:moveTo>
                  <a:lnTo>
                    <a:pt x="1" y="31"/>
                  </a:lnTo>
                  <a:lnTo>
                    <a:pt x="1" y="807"/>
                  </a:lnTo>
                  <a:lnTo>
                    <a:pt x="559" y="807"/>
                  </a:lnTo>
                  <a:cubicBezTo>
                    <a:pt x="683" y="807"/>
                    <a:pt x="807" y="714"/>
                    <a:pt x="807" y="558"/>
                  </a:cubicBezTo>
                  <a:lnTo>
                    <a:pt x="807" y="279"/>
                  </a:lnTo>
                  <a:cubicBezTo>
                    <a:pt x="807" y="124"/>
                    <a:pt x="683" y="0"/>
                    <a:pt x="559" y="0"/>
                  </a:cubicBezTo>
                  <a:close/>
                </a:path>
              </a:pathLst>
            </a:custGeom>
            <a:solidFill>
              <a:srgbClr val="3c5bbf"/>
            </a:solidFill>
            <a:ln w="0">
              <a:noFill/>
            </a:ln>
          </p:spPr>
          <p:style>
            <a:lnRef idx="0"/>
            <a:fillRef idx="0"/>
            <a:effectRef idx="0"/>
            <a:fontRef idx="minor"/>
          </p:style>
        </p:sp>
        <p:sp>
          <p:nvSpPr>
            <p:cNvPr id="900" name="Google Shape;953;p41"/>
            <p:cNvSpPr/>
            <p:nvPr/>
          </p:nvSpPr>
          <p:spPr>
            <a:xfrm>
              <a:off x="8375040" y="725040"/>
              <a:ext cx="74160" cy="22680"/>
            </a:xfrm>
            <a:custGeom>
              <a:avLst/>
              <a:gdLst/>
              <a:ahLst/>
              <a:rect l="l" t="t" r="r" b="b"/>
              <a:pathLst>
                <a:path w="2762" h="807">
                  <a:moveTo>
                    <a:pt x="31" y="0"/>
                  </a:moveTo>
                  <a:lnTo>
                    <a:pt x="0" y="807"/>
                  </a:lnTo>
                  <a:lnTo>
                    <a:pt x="2761" y="807"/>
                  </a:lnTo>
                  <a:lnTo>
                    <a:pt x="2699" y="0"/>
                  </a:lnTo>
                  <a:close/>
                </a:path>
              </a:pathLst>
            </a:custGeom>
            <a:solidFill>
              <a:srgbClr val="f5655c"/>
            </a:solidFill>
            <a:ln w="0">
              <a:noFill/>
            </a:ln>
          </p:spPr>
          <p:style>
            <a:lnRef idx="0"/>
            <a:fillRef idx="0"/>
            <a:effectRef idx="0"/>
            <a:fontRef idx="minor"/>
          </p:style>
        </p:sp>
        <p:sp>
          <p:nvSpPr>
            <p:cNvPr id="901" name="Google Shape;954;p41"/>
            <p:cNvSpPr/>
            <p:nvPr/>
          </p:nvSpPr>
          <p:spPr>
            <a:xfrm>
              <a:off x="8435160" y="726120"/>
              <a:ext cx="14040" cy="21960"/>
            </a:xfrm>
            <a:custGeom>
              <a:avLst/>
              <a:gdLst/>
              <a:ahLst/>
              <a:rect l="l" t="t" r="r" b="b"/>
              <a:pathLst>
                <a:path w="529" h="776">
                  <a:moveTo>
                    <a:pt x="1" y="0"/>
                  </a:moveTo>
                  <a:lnTo>
                    <a:pt x="32" y="776"/>
                  </a:lnTo>
                  <a:lnTo>
                    <a:pt x="528" y="776"/>
                  </a:lnTo>
                  <a:lnTo>
                    <a:pt x="466" y="0"/>
                  </a:lnTo>
                  <a:close/>
                </a:path>
              </a:pathLst>
            </a:custGeom>
            <a:solidFill>
              <a:srgbClr val="f5655c"/>
            </a:solidFill>
            <a:ln w="0">
              <a:noFill/>
            </a:ln>
          </p:spPr>
          <p:style>
            <a:lnRef idx="0"/>
            <a:fillRef idx="0"/>
            <a:effectRef idx="0"/>
            <a:fontRef idx="minor"/>
          </p:style>
        </p:sp>
        <p:sp>
          <p:nvSpPr>
            <p:cNvPr id="902" name="Google Shape;955;p41"/>
            <p:cNvSpPr/>
            <p:nvPr/>
          </p:nvSpPr>
          <p:spPr>
            <a:xfrm>
              <a:off x="8371440" y="776880"/>
              <a:ext cx="79920" cy="22680"/>
            </a:xfrm>
            <a:custGeom>
              <a:avLst/>
              <a:gdLst/>
              <a:ahLst/>
              <a:rect l="l" t="t" r="r" b="b"/>
              <a:pathLst>
                <a:path w="2979" h="807">
                  <a:moveTo>
                    <a:pt x="62" y="0"/>
                  </a:moveTo>
                  <a:lnTo>
                    <a:pt x="0" y="807"/>
                  </a:lnTo>
                  <a:lnTo>
                    <a:pt x="2978" y="807"/>
                  </a:lnTo>
                  <a:lnTo>
                    <a:pt x="2947" y="0"/>
                  </a:lnTo>
                  <a:close/>
                </a:path>
              </a:pathLst>
            </a:custGeom>
            <a:solidFill>
              <a:srgbClr val="f5655c"/>
            </a:solidFill>
            <a:ln w="0">
              <a:noFill/>
            </a:ln>
          </p:spPr>
          <p:style>
            <a:lnRef idx="0"/>
            <a:fillRef idx="0"/>
            <a:effectRef idx="0"/>
            <a:fontRef idx="minor"/>
          </p:style>
        </p:sp>
        <p:sp>
          <p:nvSpPr>
            <p:cNvPr id="903" name="Google Shape;956;p41"/>
            <p:cNvSpPr/>
            <p:nvPr/>
          </p:nvSpPr>
          <p:spPr>
            <a:xfrm>
              <a:off x="8437680" y="776880"/>
              <a:ext cx="14040" cy="22680"/>
            </a:xfrm>
            <a:custGeom>
              <a:avLst/>
              <a:gdLst/>
              <a:ahLst/>
              <a:rect l="l" t="t" r="r" b="b"/>
              <a:pathLst>
                <a:path w="529" h="807">
                  <a:moveTo>
                    <a:pt x="1" y="0"/>
                  </a:moveTo>
                  <a:lnTo>
                    <a:pt x="63" y="807"/>
                  </a:lnTo>
                  <a:lnTo>
                    <a:pt x="528" y="807"/>
                  </a:lnTo>
                  <a:lnTo>
                    <a:pt x="497" y="0"/>
                  </a:lnTo>
                  <a:close/>
                </a:path>
              </a:pathLst>
            </a:custGeom>
            <a:solidFill>
              <a:srgbClr val="f5655c"/>
            </a:solidFill>
            <a:ln w="0">
              <a:noFill/>
            </a:ln>
          </p:spPr>
          <p:style>
            <a:lnRef idx="0"/>
            <a:fillRef idx="0"/>
            <a:effectRef idx="0"/>
            <a:fontRef idx="minor"/>
          </p:style>
        </p:sp>
        <p:sp>
          <p:nvSpPr>
            <p:cNvPr id="904" name="Google Shape;957;p41"/>
            <p:cNvSpPr/>
            <p:nvPr/>
          </p:nvSpPr>
          <p:spPr>
            <a:xfrm>
              <a:off x="8247240" y="700200"/>
              <a:ext cx="109080" cy="355320"/>
            </a:xfrm>
            <a:custGeom>
              <a:avLst/>
              <a:gdLst/>
              <a:ahLst/>
              <a:rect l="l" t="t" r="r" b="b"/>
              <a:pathLst>
                <a:path w="4064" h="12409">
                  <a:moveTo>
                    <a:pt x="2854" y="1"/>
                  </a:moveTo>
                  <a:lnTo>
                    <a:pt x="3071" y="3785"/>
                  </a:lnTo>
                  <a:cubicBezTo>
                    <a:pt x="3071" y="3971"/>
                    <a:pt x="2947" y="4095"/>
                    <a:pt x="2792" y="4095"/>
                  </a:cubicBezTo>
                  <a:lnTo>
                    <a:pt x="528" y="4095"/>
                  </a:lnTo>
                  <a:lnTo>
                    <a:pt x="0" y="12408"/>
                  </a:lnTo>
                  <a:lnTo>
                    <a:pt x="4064" y="12408"/>
                  </a:lnTo>
                  <a:lnTo>
                    <a:pt x="3320" y="1"/>
                  </a:lnTo>
                  <a:close/>
                </a:path>
              </a:pathLst>
            </a:custGeom>
            <a:solidFill>
              <a:srgbClr val="c5ceeb"/>
            </a:solidFill>
            <a:ln w="0">
              <a:noFill/>
            </a:ln>
          </p:spPr>
          <p:style>
            <a:lnRef idx="0"/>
            <a:fillRef idx="0"/>
            <a:effectRef idx="0"/>
            <a:fontRef idx="minor"/>
          </p:style>
        </p:sp>
        <p:sp>
          <p:nvSpPr>
            <p:cNvPr id="905" name="Google Shape;958;p41"/>
            <p:cNvSpPr/>
            <p:nvPr/>
          </p:nvSpPr>
          <p:spPr>
            <a:xfrm>
              <a:off x="8258760" y="677160"/>
              <a:ext cx="86400" cy="22680"/>
            </a:xfrm>
            <a:custGeom>
              <a:avLst/>
              <a:gdLst/>
              <a:ahLst/>
              <a:rect l="l" t="t" r="r" b="b"/>
              <a:pathLst>
                <a:path w="3227" h="807">
                  <a:moveTo>
                    <a:pt x="249" y="0"/>
                  </a:moveTo>
                  <a:cubicBezTo>
                    <a:pt x="94" y="31"/>
                    <a:pt x="1" y="124"/>
                    <a:pt x="1" y="279"/>
                  </a:cubicBezTo>
                  <a:lnTo>
                    <a:pt x="1" y="558"/>
                  </a:lnTo>
                  <a:cubicBezTo>
                    <a:pt x="1" y="714"/>
                    <a:pt x="94" y="807"/>
                    <a:pt x="249" y="807"/>
                  </a:cubicBezTo>
                  <a:lnTo>
                    <a:pt x="2948" y="807"/>
                  </a:lnTo>
                  <a:cubicBezTo>
                    <a:pt x="3103" y="807"/>
                    <a:pt x="3227" y="714"/>
                    <a:pt x="3227" y="558"/>
                  </a:cubicBezTo>
                  <a:lnTo>
                    <a:pt x="3227" y="279"/>
                  </a:lnTo>
                  <a:cubicBezTo>
                    <a:pt x="3227" y="124"/>
                    <a:pt x="3103" y="31"/>
                    <a:pt x="2948" y="0"/>
                  </a:cubicBezTo>
                  <a:close/>
                </a:path>
              </a:pathLst>
            </a:custGeom>
            <a:solidFill>
              <a:srgbClr val="3c5bbf"/>
            </a:solidFill>
            <a:ln w="0">
              <a:noFill/>
            </a:ln>
          </p:spPr>
          <p:style>
            <a:lnRef idx="0"/>
            <a:fillRef idx="0"/>
            <a:effectRef idx="0"/>
            <a:fontRef idx="minor"/>
          </p:style>
        </p:sp>
        <p:sp>
          <p:nvSpPr>
            <p:cNvPr id="906" name="Google Shape;959;p41"/>
            <p:cNvSpPr/>
            <p:nvPr/>
          </p:nvSpPr>
          <p:spPr>
            <a:xfrm>
              <a:off x="8323920" y="677160"/>
              <a:ext cx="21240" cy="22680"/>
            </a:xfrm>
            <a:custGeom>
              <a:avLst/>
              <a:gdLst/>
              <a:ahLst/>
              <a:rect l="l" t="t" r="r" b="b"/>
              <a:pathLst>
                <a:path w="807" h="807">
                  <a:moveTo>
                    <a:pt x="528" y="0"/>
                  </a:moveTo>
                  <a:lnTo>
                    <a:pt x="0" y="31"/>
                  </a:lnTo>
                  <a:lnTo>
                    <a:pt x="0" y="807"/>
                  </a:lnTo>
                  <a:lnTo>
                    <a:pt x="528" y="807"/>
                  </a:lnTo>
                  <a:cubicBezTo>
                    <a:pt x="683" y="807"/>
                    <a:pt x="807" y="714"/>
                    <a:pt x="807" y="558"/>
                  </a:cubicBezTo>
                  <a:lnTo>
                    <a:pt x="807" y="279"/>
                  </a:lnTo>
                  <a:cubicBezTo>
                    <a:pt x="807" y="124"/>
                    <a:pt x="683" y="31"/>
                    <a:pt x="528" y="0"/>
                  </a:cubicBezTo>
                  <a:close/>
                </a:path>
              </a:pathLst>
            </a:custGeom>
            <a:solidFill>
              <a:srgbClr val="3c5bbf"/>
            </a:solidFill>
            <a:ln w="0">
              <a:noFill/>
            </a:ln>
          </p:spPr>
          <p:style>
            <a:lnRef idx="0"/>
            <a:fillRef idx="0"/>
            <a:effectRef idx="0"/>
            <a:fontRef idx="minor"/>
          </p:style>
        </p:sp>
        <p:sp>
          <p:nvSpPr>
            <p:cNvPr id="907" name="Google Shape;960;p41"/>
            <p:cNvSpPr/>
            <p:nvPr/>
          </p:nvSpPr>
          <p:spPr>
            <a:xfrm>
              <a:off x="8264520" y="725040"/>
              <a:ext cx="74160" cy="22680"/>
            </a:xfrm>
            <a:custGeom>
              <a:avLst/>
              <a:gdLst/>
              <a:ahLst/>
              <a:rect l="l" t="t" r="r" b="b"/>
              <a:pathLst>
                <a:path w="2762" h="807">
                  <a:moveTo>
                    <a:pt x="63" y="0"/>
                  </a:moveTo>
                  <a:lnTo>
                    <a:pt x="1" y="807"/>
                  </a:lnTo>
                  <a:lnTo>
                    <a:pt x="2762" y="807"/>
                  </a:lnTo>
                  <a:lnTo>
                    <a:pt x="2731" y="0"/>
                  </a:lnTo>
                  <a:close/>
                </a:path>
              </a:pathLst>
            </a:custGeom>
            <a:solidFill>
              <a:srgbClr val="f5655c"/>
            </a:solidFill>
            <a:ln w="0">
              <a:noFill/>
            </a:ln>
          </p:spPr>
          <p:style>
            <a:lnRef idx="0"/>
            <a:fillRef idx="0"/>
            <a:effectRef idx="0"/>
            <a:fontRef idx="minor"/>
          </p:style>
        </p:sp>
        <p:sp>
          <p:nvSpPr>
            <p:cNvPr id="908" name="Google Shape;961;p41"/>
            <p:cNvSpPr/>
            <p:nvPr/>
          </p:nvSpPr>
          <p:spPr>
            <a:xfrm>
              <a:off x="8325720" y="726120"/>
              <a:ext cx="12960" cy="21960"/>
            </a:xfrm>
            <a:custGeom>
              <a:avLst/>
              <a:gdLst/>
              <a:ahLst/>
              <a:rect l="l" t="t" r="r" b="b"/>
              <a:pathLst>
                <a:path w="497" h="776">
                  <a:moveTo>
                    <a:pt x="0" y="0"/>
                  </a:moveTo>
                  <a:lnTo>
                    <a:pt x="31" y="776"/>
                  </a:lnTo>
                  <a:lnTo>
                    <a:pt x="497" y="776"/>
                  </a:lnTo>
                  <a:lnTo>
                    <a:pt x="466" y="0"/>
                  </a:lnTo>
                  <a:close/>
                </a:path>
              </a:pathLst>
            </a:custGeom>
            <a:solidFill>
              <a:srgbClr val="f5655c"/>
            </a:solidFill>
            <a:ln w="0">
              <a:noFill/>
            </a:ln>
          </p:spPr>
          <p:style>
            <a:lnRef idx="0"/>
            <a:fillRef idx="0"/>
            <a:effectRef idx="0"/>
            <a:fontRef idx="minor"/>
          </p:style>
        </p:sp>
        <p:sp>
          <p:nvSpPr>
            <p:cNvPr id="909" name="Google Shape;962;p41"/>
            <p:cNvSpPr/>
            <p:nvPr/>
          </p:nvSpPr>
          <p:spPr>
            <a:xfrm>
              <a:off x="8262000" y="776880"/>
              <a:ext cx="79920" cy="22680"/>
            </a:xfrm>
            <a:custGeom>
              <a:avLst/>
              <a:gdLst/>
              <a:ahLst/>
              <a:rect l="l" t="t" r="r" b="b"/>
              <a:pathLst>
                <a:path w="2979" h="807">
                  <a:moveTo>
                    <a:pt x="32" y="0"/>
                  </a:moveTo>
                  <a:lnTo>
                    <a:pt x="1" y="807"/>
                  </a:lnTo>
                  <a:lnTo>
                    <a:pt x="2979" y="807"/>
                  </a:lnTo>
                  <a:lnTo>
                    <a:pt x="2917" y="0"/>
                  </a:lnTo>
                  <a:close/>
                </a:path>
              </a:pathLst>
            </a:custGeom>
            <a:solidFill>
              <a:srgbClr val="f5655c"/>
            </a:solidFill>
            <a:ln w="0">
              <a:noFill/>
            </a:ln>
          </p:spPr>
          <p:style>
            <a:lnRef idx="0"/>
            <a:fillRef idx="0"/>
            <a:effectRef idx="0"/>
            <a:fontRef idx="minor"/>
          </p:style>
        </p:sp>
        <p:sp>
          <p:nvSpPr>
            <p:cNvPr id="910" name="Google Shape;963;p41"/>
            <p:cNvSpPr/>
            <p:nvPr/>
          </p:nvSpPr>
          <p:spPr>
            <a:xfrm>
              <a:off x="8328240" y="776880"/>
              <a:ext cx="14040" cy="22680"/>
            </a:xfrm>
            <a:custGeom>
              <a:avLst/>
              <a:gdLst/>
              <a:ahLst/>
              <a:rect l="l" t="t" r="r" b="b"/>
              <a:pathLst>
                <a:path w="528" h="807">
                  <a:moveTo>
                    <a:pt x="0" y="0"/>
                  </a:moveTo>
                  <a:lnTo>
                    <a:pt x="31" y="807"/>
                  </a:lnTo>
                  <a:lnTo>
                    <a:pt x="528" y="807"/>
                  </a:lnTo>
                  <a:lnTo>
                    <a:pt x="466" y="0"/>
                  </a:lnTo>
                  <a:close/>
                </a:path>
              </a:pathLst>
            </a:custGeom>
            <a:solidFill>
              <a:srgbClr val="f5655c"/>
            </a:solidFill>
            <a:ln w="0">
              <a:noFill/>
            </a:ln>
          </p:spPr>
          <p:style>
            <a:lnRef idx="0"/>
            <a:fillRef idx="0"/>
            <a:effectRef idx="0"/>
            <a:fontRef idx="minor"/>
          </p:style>
        </p:sp>
        <p:sp>
          <p:nvSpPr>
            <p:cNvPr id="911" name="Google Shape;964;p41"/>
            <p:cNvSpPr/>
            <p:nvPr/>
          </p:nvSpPr>
          <p:spPr>
            <a:xfrm>
              <a:off x="8111880" y="794880"/>
              <a:ext cx="57240" cy="38520"/>
            </a:xfrm>
            <a:custGeom>
              <a:avLst/>
              <a:gdLst/>
              <a:ahLst/>
              <a:rect l="l" t="t" r="r" b="b"/>
              <a:pathLst>
                <a:path w="2141" h="1353">
                  <a:moveTo>
                    <a:pt x="274" y="0"/>
                  </a:moveTo>
                  <a:cubicBezTo>
                    <a:pt x="131" y="0"/>
                    <a:pt x="0" y="109"/>
                    <a:pt x="0" y="267"/>
                  </a:cubicBezTo>
                  <a:lnTo>
                    <a:pt x="0" y="1352"/>
                  </a:lnTo>
                  <a:lnTo>
                    <a:pt x="2141" y="1352"/>
                  </a:lnTo>
                  <a:lnTo>
                    <a:pt x="435" y="50"/>
                  </a:lnTo>
                  <a:cubicBezTo>
                    <a:pt x="384" y="16"/>
                    <a:pt x="328" y="0"/>
                    <a:pt x="274" y="0"/>
                  </a:cubicBezTo>
                  <a:close/>
                </a:path>
              </a:pathLst>
            </a:custGeom>
            <a:solidFill>
              <a:srgbClr val="c5ceeb"/>
            </a:solidFill>
            <a:ln w="0">
              <a:noFill/>
            </a:ln>
          </p:spPr>
          <p:style>
            <a:lnRef idx="0"/>
            <a:fillRef idx="0"/>
            <a:effectRef idx="0"/>
            <a:fontRef idx="minor"/>
          </p:style>
        </p:sp>
        <p:sp>
          <p:nvSpPr>
            <p:cNvPr id="912" name="Google Shape;965;p41"/>
            <p:cNvSpPr/>
            <p:nvPr/>
          </p:nvSpPr>
          <p:spPr>
            <a:xfrm>
              <a:off x="8169480" y="794880"/>
              <a:ext cx="57240" cy="38520"/>
            </a:xfrm>
            <a:custGeom>
              <a:avLst/>
              <a:gdLst/>
              <a:ahLst/>
              <a:rect l="l" t="t" r="r" b="b"/>
              <a:pathLst>
                <a:path w="2141" h="1353">
                  <a:moveTo>
                    <a:pt x="275" y="0"/>
                  </a:moveTo>
                  <a:cubicBezTo>
                    <a:pt x="132" y="0"/>
                    <a:pt x="1" y="109"/>
                    <a:pt x="1" y="267"/>
                  </a:cubicBezTo>
                  <a:lnTo>
                    <a:pt x="1" y="1352"/>
                  </a:lnTo>
                  <a:lnTo>
                    <a:pt x="2141" y="1352"/>
                  </a:lnTo>
                  <a:lnTo>
                    <a:pt x="435" y="50"/>
                  </a:lnTo>
                  <a:cubicBezTo>
                    <a:pt x="384" y="16"/>
                    <a:pt x="329" y="0"/>
                    <a:pt x="275" y="0"/>
                  </a:cubicBezTo>
                  <a:close/>
                </a:path>
              </a:pathLst>
            </a:custGeom>
            <a:solidFill>
              <a:srgbClr val="c5ceeb"/>
            </a:solidFill>
            <a:ln w="0">
              <a:noFill/>
            </a:ln>
          </p:spPr>
          <p:style>
            <a:lnRef idx="0"/>
            <a:fillRef idx="0"/>
            <a:effectRef idx="0"/>
            <a:fontRef idx="minor"/>
          </p:style>
        </p:sp>
        <p:sp>
          <p:nvSpPr>
            <p:cNvPr id="913" name="Google Shape;966;p41"/>
            <p:cNvSpPr/>
            <p:nvPr/>
          </p:nvSpPr>
          <p:spPr>
            <a:xfrm>
              <a:off x="8227080" y="794880"/>
              <a:ext cx="57240" cy="38520"/>
            </a:xfrm>
            <a:custGeom>
              <a:avLst/>
              <a:gdLst/>
              <a:ahLst/>
              <a:rect l="l" t="t" r="r" b="b"/>
              <a:pathLst>
                <a:path w="2141" h="1353">
                  <a:moveTo>
                    <a:pt x="274" y="0"/>
                  </a:moveTo>
                  <a:cubicBezTo>
                    <a:pt x="131" y="0"/>
                    <a:pt x="0" y="109"/>
                    <a:pt x="0" y="267"/>
                  </a:cubicBezTo>
                  <a:lnTo>
                    <a:pt x="0" y="1352"/>
                  </a:lnTo>
                  <a:lnTo>
                    <a:pt x="2140" y="1352"/>
                  </a:lnTo>
                  <a:lnTo>
                    <a:pt x="434" y="50"/>
                  </a:lnTo>
                  <a:cubicBezTo>
                    <a:pt x="383" y="16"/>
                    <a:pt x="328" y="0"/>
                    <a:pt x="274" y="0"/>
                  </a:cubicBezTo>
                  <a:close/>
                </a:path>
              </a:pathLst>
            </a:custGeom>
            <a:solidFill>
              <a:srgbClr val="c5ceeb"/>
            </a:solidFill>
            <a:ln w="0">
              <a:noFill/>
            </a:ln>
          </p:spPr>
          <p:style>
            <a:lnRef idx="0"/>
            <a:fillRef idx="0"/>
            <a:effectRef idx="0"/>
            <a:fontRef idx="minor"/>
          </p:style>
        </p:sp>
        <p:sp>
          <p:nvSpPr>
            <p:cNvPr id="914" name="Google Shape;967;p41"/>
            <p:cNvSpPr/>
            <p:nvPr/>
          </p:nvSpPr>
          <p:spPr>
            <a:xfrm>
              <a:off x="8227080" y="817560"/>
              <a:ext cx="57240" cy="15840"/>
            </a:xfrm>
            <a:custGeom>
              <a:avLst/>
              <a:gdLst/>
              <a:ahLst/>
              <a:rect l="l" t="t" r="r" b="b"/>
              <a:pathLst>
                <a:path w="2141" h="559">
                  <a:moveTo>
                    <a:pt x="0" y="0"/>
                  </a:moveTo>
                  <a:lnTo>
                    <a:pt x="0" y="558"/>
                  </a:lnTo>
                  <a:lnTo>
                    <a:pt x="2140" y="558"/>
                  </a:lnTo>
                  <a:lnTo>
                    <a:pt x="1427" y="0"/>
                  </a:lnTo>
                  <a:close/>
                </a:path>
              </a:pathLst>
            </a:custGeom>
            <a:solidFill>
              <a:srgbClr val="3c5bbf"/>
            </a:solidFill>
            <a:ln w="0">
              <a:noFill/>
            </a:ln>
          </p:spPr>
          <p:style>
            <a:lnRef idx="0"/>
            <a:fillRef idx="0"/>
            <a:effectRef idx="0"/>
            <a:fontRef idx="minor"/>
          </p:style>
        </p:sp>
        <p:sp>
          <p:nvSpPr>
            <p:cNvPr id="915" name="Google Shape;968;p41"/>
            <p:cNvSpPr/>
            <p:nvPr/>
          </p:nvSpPr>
          <p:spPr>
            <a:xfrm>
              <a:off x="8169480" y="817560"/>
              <a:ext cx="57240" cy="15840"/>
            </a:xfrm>
            <a:custGeom>
              <a:avLst/>
              <a:gdLst/>
              <a:ahLst/>
              <a:rect l="l" t="t" r="r" b="b"/>
              <a:pathLst>
                <a:path w="2141" h="559">
                  <a:moveTo>
                    <a:pt x="1" y="0"/>
                  </a:moveTo>
                  <a:lnTo>
                    <a:pt x="1" y="558"/>
                  </a:lnTo>
                  <a:lnTo>
                    <a:pt x="2141" y="558"/>
                  </a:lnTo>
                  <a:lnTo>
                    <a:pt x="1428" y="0"/>
                  </a:lnTo>
                  <a:close/>
                </a:path>
              </a:pathLst>
            </a:custGeom>
            <a:solidFill>
              <a:srgbClr val="3c5bbf"/>
            </a:solidFill>
            <a:ln w="0">
              <a:noFill/>
            </a:ln>
          </p:spPr>
          <p:style>
            <a:lnRef idx="0"/>
            <a:fillRef idx="0"/>
            <a:effectRef idx="0"/>
            <a:fontRef idx="minor"/>
          </p:style>
        </p:sp>
        <p:sp>
          <p:nvSpPr>
            <p:cNvPr id="916" name="Google Shape;969;p41"/>
            <p:cNvSpPr/>
            <p:nvPr/>
          </p:nvSpPr>
          <p:spPr>
            <a:xfrm>
              <a:off x="8111880" y="817560"/>
              <a:ext cx="57240" cy="15840"/>
            </a:xfrm>
            <a:custGeom>
              <a:avLst/>
              <a:gdLst/>
              <a:ahLst/>
              <a:rect l="l" t="t" r="r" b="b"/>
              <a:pathLst>
                <a:path w="2141" h="559">
                  <a:moveTo>
                    <a:pt x="0" y="0"/>
                  </a:moveTo>
                  <a:lnTo>
                    <a:pt x="0" y="558"/>
                  </a:lnTo>
                  <a:lnTo>
                    <a:pt x="2141" y="558"/>
                  </a:lnTo>
                  <a:lnTo>
                    <a:pt x="1427" y="0"/>
                  </a:lnTo>
                  <a:close/>
                </a:path>
              </a:pathLst>
            </a:custGeom>
            <a:solidFill>
              <a:srgbClr val="3c5bbf"/>
            </a:solidFill>
            <a:ln w="0">
              <a:noFill/>
            </a:ln>
          </p:spPr>
          <p:style>
            <a:lnRef idx="0"/>
            <a:fillRef idx="0"/>
            <a:effectRef idx="0"/>
            <a:fontRef idx="minor"/>
          </p:style>
        </p:sp>
        <p:sp>
          <p:nvSpPr>
            <p:cNvPr id="917" name="Google Shape;970;p41"/>
            <p:cNvSpPr/>
            <p:nvPr/>
          </p:nvSpPr>
          <p:spPr>
            <a:xfrm>
              <a:off x="8111880" y="833760"/>
              <a:ext cx="273600" cy="21960"/>
            </a:xfrm>
            <a:custGeom>
              <a:avLst/>
              <a:gdLst/>
              <a:ahLst/>
              <a:rect l="l" t="t" r="r" b="b"/>
              <a:pathLst>
                <a:path w="10175" h="776">
                  <a:moveTo>
                    <a:pt x="0" y="0"/>
                  </a:moveTo>
                  <a:lnTo>
                    <a:pt x="0" y="776"/>
                  </a:lnTo>
                  <a:lnTo>
                    <a:pt x="10175" y="776"/>
                  </a:lnTo>
                  <a:lnTo>
                    <a:pt x="10175" y="249"/>
                  </a:lnTo>
                  <a:cubicBezTo>
                    <a:pt x="10175" y="94"/>
                    <a:pt x="10051" y="0"/>
                    <a:pt x="9927" y="0"/>
                  </a:cubicBezTo>
                  <a:close/>
                </a:path>
              </a:pathLst>
            </a:custGeom>
            <a:solidFill>
              <a:srgbClr val="f2aa31"/>
            </a:solidFill>
            <a:ln w="0">
              <a:noFill/>
            </a:ln>
          </p:spPr>
          <p:style>
            <a:lnRef idx="0"/>
            <a:fillRef idx="0"/>
            <a:effectRef idx="0"/>
            <a:fontRef idx="minor"/>
          </p:style>
        </p:sp>
        <p:sp>
          <p:nvSpPr>
            <p:cNvPr id="918" name="Google Shape;971;p41"/>
            <p:cNvSpPr/>
            <p:nvPr/>
          </p:nvSpPr>
          <p:spPr>
            <a:xfrm>
              <a:off x="8370000" y="832680"/>
              <a:ext cx="15480" cy="22680"/>
            </a:xfrm>
            <a:custGeom>
              <a:avLst/>
              <a:gdLst/>
              <a:ahLst/>
              <a:rect l="l" t="t" r="r" b="b"/>
              <a:pathLst>
                <a:path w="590" h="807">
                  <a:moveTo>
                    <a:pt x="342" y="0"/>
                  </a:moveTo>
                  <a:lnTo>
                    <a:pt x="0" y="31"/>
                  </a:lnTo>
                  <a:lnTo>
                    <a:pt x="0" y="807"/>
                  </a:lnTo>
                  <a:lnTo>
                    <a:pt x="590" y="807"/>
                  </a:lnTo>
                  <a:lnTo>
                    <a:pt x="590" y="249"/>
                  </a:lnTo>
                  <a:cubicBezTo>
                    <a:pt x="590" y="94"/>
                    <a:pt x="466" y="0"/>
                    <a:pt x="342" y="0"/>
                  </a:cubicBezTo>
                  <a:close/>
                </a:path>
              </a:pathLst>
            </a:custGeom>
            <a:solidFill>
              <a:srgbClr val="f2aa31"/>
            </a:solidFill>
            <a:ln w="0">
              <a:noFill/>
            </a:ln>
          </p:spPr>
          <p:style>
            <a:lnRef idx="0"/>
            <a:fillRef idx="0"/>
            <a:effectRef idx="0"/>
            <a:fontRef idx="minor"/>
          </p:style>
        </p:sp>
        <p:sp>
          <p:nvSpPr>
            <p:cNvPr id="919" name="Google Shape;972;p41"/>
            <p:cNvSpPr/>
            <p:nvPr/>
          </p:nvSpPr>
          <p:spPr>
            <a:xfrm>
              <a:off x="8111880" y="855720"/>
              <a:ext cx="273600" cy="199800"/>
            </a:xfrm>
            <a:custGeom>
              <a:avLst/>
              <a:gdLst/>
              <a:ahLst/>
              <a:rect l="l" t="t" r="r" b="b"/>
              <a:pathLst>
                <a:path w="10175" h="6981">
                  <a:moveTo>
                    <a:pt x="0" y="1"/>
                  </a:moveTo>
                  <a:lnTo>
                    <a:pt x="0" y="6701"/>
                  </a:lnTo>
                  <a:cubicBezTo>
                    <a:pt x="0" y="6856"/>
                    <a:pt x="124" y="6980"/>
                    <a:pt x="248" y="6980"/>
                  </a:cubicBezTo>
                  <a:lnTo>
                    <a:pt x="9927" y="6980"/>
                  </a:lnTo>
                  <a:lnTo>
                    <a:pt x="9927" y="6949"/>
                  </a:lnTo>
                  <a:cubicBezTo>
                    <a:pt x="10051" y="6949"/>
                    <a:pt x="10175" y="6825"/>
                    <a:pt x="10175" y="6701"/>
                  </a:cubicBezTo>
                  <a:lnTo>
                    <a:pt x="10175" y="1"/>
                  </a:lnTo>
                  <a:close/>
                </a:path>
              </a:pathLst>
            </a:custGeom>
            <a:solidFill>
              <a:srgbClr val="3c5bbf"/>
            </a:solidFill>
            <a:ln w="0">
              <a:noFill/>
            </a:ln>
          </p:spPr>
          <p:style>
            <a:lnRef idx="0"/>
            <a:fillRef idx="0"/>
            <a:effectRef idx="0"/>
            <a:fontRef idx="minor"/>
          </p:style>
        </p:sp>
        <p:sp>
          <p:nvSpPr>
            <p:cNvPr id="920" name="Google Shape;973;p41"/>
            <p:cNvSpPr/>
            <p:nvPr/>
          </p:nvSpPr>
          <p:spPr>
            <a:xfrm>
              <a:off x="8370000" y="855720"/>
              <a:ext cx="15480" cy="199800"/>
            </a:xfrm>
            <a:custGeom>
              <a:avLst/>
              <a:gdLst/>
              <a:ahLst/>
              <a:rect l="l" t="t" r="r" b="b"/>
              <a:pathLst>
                <a:path w="590" h="6981">
                  <a:moveTo>
                    <a:pt x="0" y="1"/>
                  </a:moveTo>
                  <a:lnTo>
                    <a:pt x="0" y="6980"/>
                  </a:lnTo>
                  <a:lnTo>
                    <a:pt x="342" y="6980"/>
                  </a:lnTo>
                  <a:cubicBezTo>
                    <a:pt x="466" y="6949"/>
                    <a:pt x="590" y="6856"/>
                    <a:pt x="590" y="6701"/>
                  </a:cubicBezTo>
                  <a:lnTo>
                    <a:pt x="590" y="1"/>
                  </a:lnTo>
                  <a:close/>
                </a:path>
              </a:pathLst>
            </a:custGeom>
            <a:solidFill>
              <a:srgbClr val="3c5bbf"/>
            </a:solidFill>
            <a:ln w="0">
              <a:noFill/>
            </a:ln>
          </p:spPr>
          <p:style>
            <a:lnRef idx="0"/>
            <a:fillRef idx="0"/>
            <a:effectRef idx="0"/>
            <a:fontRef idx="minor"/>
          </p:style>
        </p:sp>
        <p:sp>
          <p:nvSpPr>
            <p:cNvPr id="921" name="Google Shape;974;p41"/>
            <p:cNvSpPr/>
            <p:nvPr/>
          </p:nvSpPr>
          <p:spPr>
            <a:xfrm>
              <a:off x="8134200" y="879120"/>
              <a:ext cx="24840" cy="22680"/>
            </a:xfrm>
            <a:custGeom>
              <a:avLst/>
              <a:gdLst/>
              <a:ahLst/>
              <a:rect l="l" t="t" r="r" b="b"/>
              <a:pathLst>
                <a:path w="932" h="807">
                  <a:moveTo>
                    <a:pt x="1" y="0"/>
                  </a:moveTo>
                  <a:lnTo>
                    <a:pt x="1" y="807"/>
                  </a:lnTo>
                  <a:lnTo>
                    <a:pt x="931" y="807"/>
                  </a:lnTo>
                  <a:lnTo>
                    <a:pt x="931" y="0"/>
                  </a:lnTo>
                  <a:close/>
                </a:path>
              </a:pathLst>
            </a:custGeom>
            <a:solidFill>
              <a:srgbClr val="ffffff"/>
            </a:solidFill>
            <a:ln w="0">
              <a:noFill/>
            </a:ln>
          </p:spPr>
          <p:style>
            <a:lnRef idx="0"/>
            <a:fillRef idx="0"/>
            <a:effectRef idx="0"/>
            <a:fontRef idx="minor"/>
          </p:style>
        </p:sp>
        <p:sp>
          <p:nvSpPr>
            <p:cNvPr id="922" name="Google Shape;975;p41"/>
            <p:cNvSpPr/>
            <p:nvPr/>
          </p:nvSpPr>
          <p:spPr>
            <a:xfrm>
              <a:off x="8185320" y="879120"/>
              <a:ext cx="24840" cy="22680"/>
            </a:xfrm>
            <a:custGeom>
              <a:avLst/>
              <a:gdLst/>
              <a:ahLst/>
              <a:rect l="l" t="t" r="r" b="b"/>
              <a:pathLst>
                <a:path w="931" h="807">
                  <a:moveTo>
                    <a:pt x="0" y="0"/>
                  </a:moveTo>
                  <a:lnTo>
                    <a:pt x="0" y="807"/>
                  </a:lnTo>
                  <a:lnTo>
                    <a:pt x="931" y="807"/>
                  </a:lnTo>
                  <a:lnTo>
                    <a:pt x="931" y="0"/>
                  </a:lnTo>
                  <a:close/>
                </a:path>
              </a:pathLst>
            </a:custGeom>
            <a:solidFill>
              <a:srgbClr val="ffffff"/>
            </a:solidFill>
            <a:ln w="0">
              <a:noFill/>
            </a:ln>
          </p:spPr>
          <p:style>
            <a:lnRef idx="0"/>
            <a:fillRef idx="0"/>
            <a:effectRef idx="0"/>
            <a:fontRef idx="minor"/>
          </p:style>
        </p:sp>
        <p:sp>
          <p:nvSpPr>
            <p:cNvPr id="923" name="Google Shape;976;p41"/>
            <p:cNvSpPr/>
            <p:nvPr/>
          </p:nvSpPr>
          <p:spPr>
            <a:xfrm>
              <a:off x="8236080" y="87912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24" name="Google Shape;977;p41"/>
            <p:cNvSpPr/>
            <p:nvPr/>
          </p:nvSpPr>
          <p:spPr>
            <a:xfrm>
              <a:off x="8287200" y="87912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25" name="Google Shape;978;p41"/>
            <p:cNvSpPr/>
            <p:nvPr/>
          </p:nvSpPr>
          <p:spPr>
            <a:xfrm>
              <a:off x="8337960" y="879120"/>
              <a:ext cx="23760" cy="22680"/>
            </a:xfrm>
            <a:custGeom>
              <a:avLst/>
              <a:gdLst/>
              <a:ahLst/>
              <a:rect l="l" t="t" r="r" b="b"/>
              <a:pathLst>
                <a:path w="901" h="807">
                  <a:moveTo>
                    <a:pt x="1" y="0"/>
                  </a:moveTo>
                  <a:lnTo>
                    <a:pt x="1" y="807"/>
                  </a:lnTo>
                  <a:lnTo>
                    <a:pt x="900" y="807"/>
                  </a:lnTo>
                  <a:lnTo>
                    <a:pt x="900" y="0"/>
                  </a:lnTo>
                  <a:close/>
                </a:path>
              </a:pathLst>
            </a:custGeom>
            <a:solidFill>
              <a:srgbClr val="ffffff"/>
            </a:solidFill>
            <a:ln w="0">
              <a:noFill/>
            </a:ln>
          </p:spPr>
          <p:style>
            <a:lnRef idx="0"/>
            <a:fillRef idx="0"/>
            <a:effectRef idx="0"/>
            <a:fontRef idx="minor"/>
          </p:style>
        </p:sp>
        <p:sp>
          <p:nvSpPr>
            <p:cNvPr id="926" name="Google Shape;979;p41"/>
            <p:cNvSpPr/>
            <p:nvPr/>
          </p:nvSpPr>
          <p:spPr>
            <a:xfrm>
              <a:off x="8134200" y="921600"/>
              <a:ext cx="24840" cy="22680"/>
            </a:xfrm>
            <a:custGeom>
              <a:avLst/>
              <a:gdLst/>
              <a:ahLst/>
              <a:rect l="l" t="t" r="r" b="b"/>
              <a:pathLst>
                <a:path w="932" h="807">
                  <a:moveTo>
                    <a:pt x="1" y="0"/>
                  </a:moveTo>
                  <a:lnTo>
                    <a:pt x="1" y="807"/>
                  </a:lnTo>
                  <a:lnTo>
                    <a:pt x="931" y="807"/>
                  </a:lnTo>
                  <a:lnTo>
                    <a:pt x="931" y="0"/>
                  </a:lnTo>
                  <a:close/>
                </a:path>
              </a:pathLst>
            </a:custGeom>
            <a:solidFill>
              <a:srgbClr val="ffffff"/>
            </a:solidFill>
            <a:ln w="0">
              <a:noFill/>
            </a:ln>
          </p:spPr>
          <p:style>
            <a:lnRef idx="0"/>
            <a:fillRef idx="0"/>
            <a:effectRef idx="0"/>
            <a:fontRef idx="minor"/>
          </p:style>
        </p:sp>
        <p:sp>
          <p:nvSpPr>
            <p:cNvPr id="927" name="Google Shape;980;p41"/>
            <p:cNvSpPr/>
            <p:nvPr/>
          </p:nvSpPr>
          <p:spPr>
            <a:xfrm>
              <a:off x="8185320" y="921600"/>
              <a:ext cx="24840" cy="22680"/>
            </a:xfrm>
            <a:custGeom>
              <a:avLst/>
              <a:gdLst/>
              <a:ahLst/>
              <a:rect l="l" t="t" r="r" b="b"/>
              <a:pathLst>
                <a:path w="931" h="807">
                  <a:moveTo>
                    <a:pt x="0" y="0"/>
                  </a:moveTo>
                  <a:lnTo>
                    <a:pt x="0" y="807"/>
                  </a:lnTo>
                  <a:lnTo>
                    <a:pt x="931" y="807"/>
                  </a:lnTo>
                  <a:lnTo>
                    <a:pt x="931" y="0"/>
                  </a:lnTo>
                  <a:close/>
                </a:path>
              </a:pathLst>
            </a:custGeom>
            <a:solidFill>
              <a:srgbClr val="ffffff"/>
            </a:solidFill>
            <a:ln w="0">
              <a:noFill/>
            </a:ln>
          </p:spPr>
          <p:style>
            <a:lnRef idx="0"/>
            <a:fillRef idx="0"/>
            <a:effectRef idx="0"/>
            <a:fontRef idx="minor"/>
          </p:style>
        </p:sp>
        <p:sp>
          <p:nvSpPr>
            <p:cNvPr id="928" name="Google Shape;981;p41"/>
            <p:cNvSpPr/>
            <p:nvPr/>
          </p:nvSpPr>
          <p:spPr>
            <a:xfrm>
              <a:off x="8236080" y="92160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29" name="Google Shape;982;p41"/>
            <p:cNvSpPr/>
            <p:nvPr/>
          </p:nvSpPr>
          <p:spPr>
            <a:xfrm>
              <a:off x="8287200" y="92160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30" name="Google Shape;983;p41"/>
            <p:cNvSpPr/>
            <p:nvPr/>
          </p:nvSpPr>
          <p:spPr>
            <a:xfrm>
              <a:off x="8337960" y="921600"/>
              <a:ext cx="23760" cy="22680"/>
            </a:xfrm>
            <a:custGeom>
              <a:avLst/>
              <a:gdLst/>
              <a:ahLst/>
              <a:rect l="l" t="t" r="r" b="b"/>
              <a:pathLst>
                <a:path w="901" h="807">
                  <a:moveTo>
                    <a:pt x="1" y="0"/>
                  </a:moveTo>
                  <a:lnTo>
                    <a:pt x="1" y="807"/>
                  </a:lnTo>
                  <a:lnTo>
                    <a:pt x="900" y="807"/>
                  </a:lnTo>
                  <a:lnTo>
                    <a:pt x="900" y="0"/>
                  </a:lnTo>
                  <a:close/>
                </a:path>
              </a:pathLst>
            </a:custGeom>
            <a:solidFill>
              <a:srgbClr val="ffffff"/>
            </a:solidFill>
            <a:ln w="0">
              <a:noFill/>
            </a:ln>
          </p:spPr>
          <p:style>
            <a:lnRef idx="0"/>
            <a:fillRef idx="0"/>
            <a:effectRef idx="0"/>
            <a:fontRef idx="minor"/>
          </p:style>
        </p:sp>
        <p:sp>
          <p:nvSpPr>
            <p:cNvPr id="931" name="Google Shape;984;p41"/>
            <p:cNvSpPr/>
            <p:nvPr/>
          </p:nvSpPr>
          <p:spPr>
            <a:xfrm>
              <a:off x="8134200" y="965160"/>
              <a:ext cx="24840" cy="22680"/>
            </a:xfrm>
            <a:custGeom>
              <a:avLst/>
              <a:gdLst/>
              <a:ahLst/>
              <a:rect l="l" t="t" r="r" b="b"/>
              <a:pathLst>
                <a:path w="932" h="807">
                  <a:moveTo>
                    <a:pt x="1" y="0"/>
                  </a:moveTo>
                  <a:lnTo>
                    <a:pt x="1" y="807"/>
                  </a:lnTo>
                  <a:lnTo>
                    <a:pt x="931" y="807"/>
                  </a:lnTo>
                  <a:lnTo>
                    <a:pt x="931" y="0"/>
                  </a:lnTo>
                  <a:close/>
                </a:path>
              </a:pathLst>
            </a:custGeom>
            <a:solidFill>
              <a:srgbClr val="ffffff"/>
            </a:solidFill>
            <a:ln w="0">
              <a:noFill/>
            </a:ln>
          </p:spPr>
          <p:style>
            <a:lnRef idx="0"/>
            <a:fillRef idx="0"/>
            <a:effectRef idx="0"/>
            <a:fontRef idx="minor"/>
          </p:style>
        </p:sp>
        <p:sp>
          <p:nvSpPr>
            <p:cNvPr id="932" name="Google Shape;985;p41"/>
            <p:cNvSpPr/>
            <p:nvPr/>
          </p:nvSpPr>
          <p:spPr>
            <a:xfrm>
              <a:off x="8185320" y="965160"/>
              <a:ext cx="24840" cy="22680"/>
            </a:xfrm>
            <a:custGeom>
              <a:avLst/>
              <a:gdLst/>
              <a:ahLst/>
              <a:rect l="l" t="t" r="r" b="b"/>
              <a:pathLst>
                <a:path w="931" h="807">
                  <a:moveTo>
                    <a:pt x="0" y="0"/>
                  </a:moveTo>
                  <a:lnTo>
                    <a:pt x="0" y="807"/>
                  </a:lnTo>
                  <a:lnTo>
                    <a:pt x="931" y="807"/>
                  </a:lnTo>
                  <a:lnTo>
                    <a:pt x="931" y="0"/>
                  </a:lnTo>
                  <a:close/>
                </a:path>
              </a:pathLst>
            </a:custGeom>
            <a:solidFill>
              <a:srgbClr val="ffffff"/>
            </a:solidFill>
            <a:ln w="0">
              <a:noFill/>
            </a:ln>
          </p:spPr>
          <p:style>
            <a:lnRef idx="0"/>
            <a:fillRef idx="0"/>
            <a:effectRef idx="0"/>
            <a:fontRef idx="minor"/>
          </p:style>
        </p:sp>
        <p:sp>
          <p:nvSpPr>
            <p:cNvPr id="933" name="Google Shape;986;p41"/>
            <p:cNvSpPr/>
            <p:nvPr/>
          </p:nvSpPr>
          <p:spPr>
            <a:xfrm>
              <a:off x="8236080" y="96516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34" name="Google Shape;987;p41"/>
            <p:cNvSpPr/>
            <p:nvPr/>
          </p:nvSpPr>
          <p:spPr>
            <a:xfrm>
              <a:off x="8287200" y="965160"/>
              <a:ext cx="23760" cy="22680"/>
            </a:xfrm>
            <a:custGeom>
              <a:avLst/>
              <a:gdLst/>
              <a:ahLst/>
              <a:rect l="l" t="t" r="r" b="b"/>
              <a:pathLst>
                <a:path w="900" h="807">
                  <a:moveTo>
                    <a:pt x="0" y="0"/>
                  </a:moveTo>
                  <a:lnTo>
                    <a:pt x="0" y="807"/>
                  </a:lnTo>
                  <a:lnTo>
                    <a:pt x="900" y="807"/>
                  </a:lnTo>
                  <a:lnTo>
                    <a:pt x="900" y="0"/>
                  </a:lnTo>
                  <a:close/>
                </a:path>
              </a:pathLst>
            </a:custGeom>
            <a:solidFill>
              <a:srgbClr val="ffffff"/>
            </a:solidFill>
            <a:ln w="0">
              <a:noFill/>
            </a:ln>
          </p:spPr>
          <p:style>
            <a:lnRef idx="0"/>
            <a:fillRef idx="0"/>
            <a:effectRef idx="0"/>
            <a:fontRef idx="minor"/>
          </p:style>
        </p:sp>
        <p:sp>
          <p:nvSpPr>
            <p:cNvPr id="935" name="Google Shape;988;p41"/>
            <p:cNvSpPr/>
            <p:nvPr/>
          </p:nvSpPr>
          <p:spPr>
            <a:xfrm>
              <a:off x="8337960" y="965160"/>
              <a:ext cx="23760" cy="22680"/>
            </a:xfrm>
            <a:custGeom>
              <a:avLst/>
              <a:gdLst/>
              <a:ahLst/>
              <a:rect l="l" t="t" r="r" b="b"/>
              <a:pathLst>
                <a:path w="901" h="807">
                  <a:moveTo>
                    <a:pt x="1" y="0"/>
                  </a:moveTo>
                  <a:lnTo>
                    <a:pt x="1" y="807"/>
                  </a:lnTo>
                  <a:lnTo>
                    <a:pt x="900" y="807"/>
                  </a:lnTo>
                  <a:lnTo>
                    <a:pt x="900" y="0"/>
                  </a:lnTo>
                  <a:close/>
                </a:path>
              </a:pathLst>
            </a:custGeom>
            <a:solidFill>
              <a:srgbClr val="ffffff"/>
            </a:solidFill>
            <a:ln w="0">
              <a:noFill/>
            </a:ln>
          </p:spPr>
          <p:style>
            <a:lnRef idx="0"/>
            <a:fillRef idx="0"/>
            <a:effectRef idx="0"/>
            <a:fontRef idx="minor"/>
          </p:style>
        </p:sp>
      </p:grpSp>
      <p:grpSp>
        <p:nvGrpSpPr>
          <p:cNvPr id="936" name="Google Shape;989;p41"/>
          <p:cNvGrpSpPr/>
          <p:nvPr/>
        </p:nvGrpSpPr>
        <p:grpSpPr>
          <a:xfrm>
            <a:off x="1202400" y="1899720"/>
            <a:ext cx="354960" cy="378000"/>
            <a:chOff x="1202400" y="1899720"/>
            <a:chExt cx="354960" cy="378000"/>
          </a:xfrm>
        </p:grpSpPr>
        <p:sp>
          <p:nvSpPr>
            <p:cNvPr id="937" name="Google Shape;990;p41"/>
            <p:cNvSpPr/>
            <p:nvPr/>
          </p:nvSpPr>
          <p:spPr>
            <a:xfrm>
              <a:off x="1225440" y="1911240"/>
              <a:ext cx="24840" cy="59040"/>
            </a:xfrm>
            <a:custGeom>
              <a:avLst/>
              <a:gdLst/>
              <a:ahLst/>
              <a:rect l="l" t="t" r="r" b="b"/>
              <a:pathLst>
                <a:path w="939" h="2072">
                  <a:moveTo>
                    <a:pt x="470" y="1"/>
                  </a:moveTo>
                  <a:cubicBezTo>
                    <a:pt x="384" y="1"/>
                    <a:pt x="299" y="47"/>
                    <a:pt x="268" y="140"/>
                  </a:cubicBezTo>
                  <a:lnTo>
                    <a:pt x="268" y="296"/>
                  </a:lnTo>
                  <a:lnTo>
                    <a:pt x="206" y="296"/>
                  </a:lnTo>
                  <a:cubicBezTo>
                    <a:pt x="193" y="292"/>
                    <a:pt x="181" y="290"/>
                    <a:pt x="170" y="290"/>
                  </a:cubicBezTo>
                  <a:cubicBezTo>
                    <a:pt x="1" y="290"/>
                    <a:pt x="1" y="673"/>
                    <a:pt x="170" y="673"/>
                  </a:cubicBezTo>
                  <a:cubicBezTo>
                    <a:pt x="181" y="673"/>
                    <a:pt x="193" y="671"/>
                    <a:pt x="206" y="668"/>
                  </a:cubicBezTo>
                  <a:lnTo>
                    <a:pt x="268" y="668"/>
                  </a:lnTo>
                  <a:lnTo>
                    <a:pt x="268" y="947"/>
                  </a:lnTo>
                  <a:lnTo>
                    <a:pt x="206" y="947"/>
                  </a:lnTo>
                  <a:cubicBezTo>
                    <a:pt x="113" y="947"/>
                    <a:pt x="20" y="1040"/>
                    <a:pt x="20" y="1164"/>
                  </a:cubicBezTo>
                  <a:cubicBezTo>
                    <a:pt x="20" y="1257"/>
                    <a:pt x="113" y="1350"/>
                    <a:pt x="206" y="1350"/>
                  </a:cubicBezTo>
                  <a:lnTo>
                    <a:pt x="268" y="1350"/>
                  </a:lnTo>
                  <a:lnTo>
                    <a:pt x="268" y="1909"/>
                  </a:lnTo>
                  <a:cubicBezTo>
                    <a:pt x="237" y="2017"/>
                    <a:pt x="353" y="2071"/>
                    <a:pt x="470" y="2071"/>
                  </a:cubicBezTo>
                  <a:cubicBezTo>
                    <a:pt x="586" y="2071"/>
                    <a:pt x="702" y="2017"/>
                    <a:pt x="671" y="1909"/>
                  </a:cubicBezTo>
                  <a:lnTo>
                    <a:pt x="671" y="1350"/>
                  </a:lnTo>
                  <a:lnTo>
                    <a:pt x="733" y="1350"/>
                  </a:lnTo>
                  <a:cubicBezTo>
                    <a:pt x="857" y="1350"/>
                    <a:pt x="919" y="1257"/>
                    <a:pt x="919" y="1164"/>
                  </a:cubicBezTo>
                  <a:cubicBezTo>
                    <a:pt x="919" y="1040"/>
                    <a:pt x="857" y="947"/>
                    <a:pt x="733" y="947"/>
                  </a:cubicBezTo>
                  <a:lnTo>
                    <a:pt x="671" y="947"/>
                  </a:lnTo>
                  <a:lnTo>
                    <a:pt x="671" y="668"/>
                  </a:lnTo>
                  <a:lnTo>
                    <a:pt x="733" y="668"/>
                  </a:lnTo>
                  <a:cubicBezTo>
                    <a:pt x="746" y="671"/>
                    <a:pt x="758" y="673"/>
                    <a:pt x="769" y="673"/>
                  </a:cubicBezTo>
                  <a:cubicBezTo>
                    <a:pt x="938" y="673"/>
                    <a:pt x="938" y="290"/>
                    <a:pt x="769" y="290"/>
                  </a:cubicBezTo>
                  <a:cubicBezTo>
                    <a:pt x="758" y="290"/>
                    <a:pt x="746" y="292"/>
                    <a:pt x="733" y="296"/>
                  </a:cubicBezTo>
                  <a:lnTo>
                    <a:pt x="671" y="296"/>
                  </a:lnTo>
                  <a:lnTo>
                    <a:pt x="671" y="140"/>
                  </a:lnTo>
                  <a:cubicBezTo>
                    <a:pt x="640" y="47"/>
                    <a:pt x="555" y="1"/>
                    <a:pt x="470" y="1"/>
                  </a:cubicBezTo>
                  <a:close/>
                </a:path>
              </a:pathLst>
            </a:custGeom>
            <a:solidFill>
              <a:srgbClr val="ffffff"/>
            </a:solidFill>
            <a:ln w="0">
              <a:noFill/>
            </a:ln>
          </p:spPr>
          <p:style>
            <a:lnRef idx="0"/>
            <a:fillRef idx="0"/>
            <a:effectRef idx="0"/>
            <a:fontRef idx="minor"/>
          </p:style>
        </p:sp>
        <p:sp>
          <p:nvSpPr>
            <p:cNvPr id="938" name="Google Shape;991;p41"/>
            <p:cNvSpPr/>
            <p:nvPr/>
          </p:nvSpPr>
          <p:spPr>
            <a:xfrm>
              <a:off x="1258560" y="1930680"/>
              <a:ext cx="23760" cy="39600"/>
            </a:xfrm>
            <a:custGeom>
              <a:avLst/>
              <a:gdLst/>
              <a:ahLst/>
              <a:rect l="l" t="t" r="r" b="b"/>
              <a:pathLst>
                <a:path w="901" h="1389">
                  <a:moveTo>
                    <a:pt x="450" y="0"/>
                  </a:moveTo>
                  <a:cubicBezTo>
                    <a:pt x="365" y="0"/>
                    <a:pt x="280" y="47"/>
                    <a:pt x="249" y="140"/>
                  </a:cubicBezTo>
                  <a:lnTo>
                    <a:pt x="249" y="264"/>
                  </a:lnTo>
                  <a:lnTo>
                    <a:pt x="187" y="264"/>
                  </a:lnTo>
                  <a:cubicBezTo>
                    <a:pt x="63" y="264"/>
                    <a:pt x="1" y="357"/>
                    <a:pt x="1" y="481"/>
                  </a:cubicBezTo>
                  <a:cubicBezTo>
                    <a:pt x="1" y="574"/>
                    <a:pt x="63" y="667"/>
                    <a:pt x="187" y="667"/>
                  </a:cubicBezTo>
                  <a:lnTo>
                    <a:pt x="249" y="667"/>
                  </a:lnTo>
                  <a:lnTo>
                    <a:pt x="249" y="1226"/>
                  </a:lnTo>
                  <a:cubicBezTo>
                    <a:pt x="218" y="1334"/>
                    <a:pt x="334" y="1388"/>
                    <a:pt x="450" y="1388"/>
                  </a:cubicBezTo>
                  <a:cubicBezTo>
                    <a:pt x="567" y="1388"/>
                    <a:pt x="683" y="1334"/>
                    <a:pt x="652" y="1226"/>
                  </a:cubicBezTo>
                  <a:lnTo>
                    <a:pt x="652" y="667"/>
                  </a:lnTo>
                  <a:lnTo>
                    <a:pt x="714" y="667"/>
                  </a:lnTo>
                  <a:cubicBezTo>
                    <a:pt x="807" y="667"/>
                    <a:pt x="900" y="574"/>
                    <a:pt x="900" y="481"/>
                  </a:cubicBezTo>
                  <a:cubicBezTo>
                    <a:pt x="900" y="357"/>
                    <a:pt x="807" y="264"/>
                    <a:pt x="714" y="264"/>
                  </a:cubicBezTo>
                  <a:lnTo>
                    <a:pt x="652" y="264"/>
                  </a:lnTo>
                  <a:lnTo>
                    <a:pt x="652" y="140"/>
                  </a:lnTo>
                  <a:cubicBezTo>
                    <a:pt x="621" y="47"/>
                    <a:pt x="536" y="0"/>
                    <a:pt x="450" y="0"/>
                  </a:cubicBezTo>
                  <a:close/>
                </a:path>
              </a:pathLst>
            </a:custGeom>
            <a:solidFill>
              <a:srgbClr val="ffffff"/>
            </a:solidFill>
            <a:ln w="0">
              <a:noFill/>
            </a:ln>
          </p:spPr>
          <p:style>
            <a:lnRef idx="0"/>
            <a:fillRef idx="0"/>
            <a:effectRef idx="0"/>
            <a:fontRef idx="minor"/>
          </p:style>
        </p:sp>
        <p:sp>
          <p:nvSpPr>
            <p:cNvPr id="939" name="Google Shape;992;p41"/>
            <p:cNvSpPr/>
            <p:nvPr/>
          </p:nvSpPr>
          <p:spPr>
            <a:xfrm>
              <a:off x="1436760" y="1917720"/>
              <a:ext cx="37800" cy="48960"/>
            </a:xfrm>
            <a:custGeom>
              <a:avLst/>
              <a:gdLst/>
              <a:ahLst/>
              <a:rect l="l" t="t" r="r" b="b"/>
              <a:pathLst>
                <a:path w="1420" h="1715">
                  <a:moveTo>
                    <a:pt x="597" y="1"/>
                  </a:moveTo>
                  <a:cubicBezTo>
                    <a:pt x="489" y="1"/>
                    <a:pt x="380" y="55"/>
                    <a:pt x="396" y="164"/>
                  </a:cubicBezTo>
                  <a:lnTo>
                    <a:pt x="396" y="691"/>
                  </a:lnTo>
                  <a:cubicBezTo>
                    <a:pt x="396" y="815"/>
                    <a:pt x="489" y="908"/>
                    <a:pt x="613" y="908"/>
                  </a:cubicBezTo>
                  <a:cubicBezTo>
                    <a:pt x="845" y="908"/>
                    <a:pt x="671" y="1271"/>
                    <a:pt x="516" y="1271"/>
                  </a:cubicBezTo>
                  <a:cubicBezTo>
                    <a:pt x="484" y="1271"/>
                    <a:pt x="453" y="1255"/>
                    <a:pt x="427" y="1218"/>
                  </a:cubicBezTo>
                  <a:cubicBezTo>
                    <a:pt x="388" y="1140"/>
                    <a:pt x="326" y="1108"/>
                    <a:pt x="265" y="1108"/>
                  </a:cubicBezTo>
                  <a:cubicBezTo>
                    <a:pt x="133" y="1108"/>
                    <a:pt x="1" y="1256"/>
                    <a:pt x="86" y="1404"/>
                  </a:cubicBezTo>
                  <a:cubicBezTo>
                    <a:pt x="210" y="1590"/>
                    <a:pt x="396" y="1715"/>
                    <a:pt x="613" y="1715"/>
                  </a:cubicBezTo>
                  <a:cubicBezTo>
                    <a:pt x="1264" y="1684"/>
                    <a:pt x="1420" y="784"/>
                    <a:pt x="799" y="536"/>
                  </a:cubicBezTo>
                  <a:lnTo>
                    <a:pt x="799" y="164"/>
                  </a:lnTo>
                  <a:cubicBezTo>
                    <a:pt x="815" y="55"/>
                    <a:pt x="706" y="1"/>
                    <a:pt x="597" y="1"/>
                  </a:cubicBezTo>
                  <a:close/>
                </a:path>
              </a:pathLst>
            </a:custGeom>
            <a:solidFill>
              <a:srgbClr val="3c5bbf"/>
            </a:solidFill>
            <a:ln w="0">
              <a:noFill/>
            </a:ln>
          </p:spPr>
          <p:style>
            <a:lnRef idx="0"/>
            <a:fillRef idx="0"/>
            <a:effectRef idx="0"/>
            <a:fontRef idx="minor"/>
          </p:style>
        </p:sp>
        <p:sp>
          <p:nvSpPr>
            <p:cNvPr id="940" name="Google Shape;993;p41"/>
            <p:cNvSpPr/>
            <p:nvPr/>
          </p:nvSpPr>
          <p:spPr>
            <a:xfrm>
              <a:off x="1519560" y="1902600"/>
              <a:ext cx="32760" cy="172440"/>
            </a:xfrm>
            <a:custGeom>
              <a:avLst/>
              <a:gdLst/>
              <a:ahLst/>
              <a:rect l="l" t="t" r="r" b="b"/>
              <a:pathLst>
                <a:path w="1226" h="6026">
                  <a:moveTo>
                    <a:pt x="388" y="1582"/>
                  </a:moveTo>
                  <a:lnTo>
                    <a:pt x="760" y="2016"/>
                  </a:lnTo>
                  <a:lnTo>
                    <a:pt x="760" y="2234"/>
                  </a:lnTo>
                  <a:lnTo>
                    <a:pt x="388" y="2606"/>
                  </a:lnTo>
                  <a:lnTo>
                    <a:pt x="388" y="1582"/>
                  </a:lnTo>
                  <a:close/>
                  <a:moveTo>
                    <a:pt x="760" y="2792"/>
                  </a:moveTo>
                  <a:lnTo>
                    <a:pt x="760" y="3816"/>
                  </a:lnTo>
                  <a:lnTo>
                    <a:pt x="388" y="3412"/>
                  </a:lnTo>
                  <a:lnTo>
                    <a:pt x="388" y="3195"/>
                  </a:lnTo>
                  <a:lnTo>
                    <a:pt x="760" y="2792"/>
                  </a:lnTo>
                  <a:close/>
                  <a:moveTo>
                    <a:pt x="388" y="3971"/>
                  </a:moveTo>
                  <a:lnTo>
                    <a:pt x="760" y="4374"/>
                  </a:lnTo>
                  <a:lnTo>
                    <a:pt x="760" y="4591"/>
                  </a:lnTo>
                  <a:lnTo>
                    <a:pt x="388" y="4994"/>
                  </a:lnTo>
                  <a:lnTo>
                    <a:pt x="388" y="3971"/>
                  </a:lnTo>
                  <a:close/>
                  <a:moveTo>
                    <a:pt x="993" y="0"/>
                  </a:moveTo>
                  <a:cubicBezTo>
                    <a:pt x="876" y="0"/>
                    <a:pt x="760" y="62"/>
                    <a:pt x="791" y="186"/>
                  </a:cubicBezTo>
                  <a:lnTo>
                    <a:pt x="791" y="1458"/>
                  </a:lnTo>
                  <a:lnTo>
                    <a:pt x="419" y="1055"/>
                  </a:lnTo>
                  <a:lnTo>
                    <a:pt x="419" y="186"/>
                  </a:lnTo>
                  <a:cubicBezTo>
                    <a:pt x="434" y="78"/>
                    <a:pt x="326" y="23"/>
                    <a:pt x="217" y="23"/>
                  </a:cubicBezTo>
                  <a:cubicBezTo>
                    <a:pt x="109" y="23"/>
                    <a:pt x="0" y="78"/>
                    <a:pt x="16" y="186"/>
                  </a:cubicBezTo>
                  <a:lnTo>
                    <a:pt x="16" y="5863"/>
                  </a:lnTo>
                  <a:cubicBezTo>
                    <a:pt x="31" y="5956"/>
                    <a:pt x="116" y="6002"/>
                    <a:pt x="206" y="6002"/>
                  </a:cubicBezTo>
                  <a:cubicBezTo>
                    <a:pt x="295" y="6002"/>
                    <a:pt x="388" y="5956"/>
                    <a:pt x="419" y="5863"/>
                  </a:cubicBezTo>
                  <a:lnTo>
                    <a:pt x="419" y="5553"/>
                  </a:lnTo>
                  <a:lnTo>
                    <a:pt x="791" y="5180"/>
                  </a:lnTo>
                  <a:lnTo>
                    <a:pt x="791" y="5863"/>
                  </a:lnTo>
                  <a:cubicBezTo>
                    <a:pt x="822" y="5971"/>
                    <a:pt x="907" y="6026"/>
                    <a:pt x="993" y="6026"/>
                  </a:cubicBezTo>
                  <a:cubicBezTo>
                    <a:pt x="1078" y="6026"/>
                    <a:pt x="1163" y="5971"/>
                    <a:pt x="1194" y="5863"/>
                  </a:cubicBezTo>
                  <a:lnTo>
                    <a:pt x="1194" y="186"/>
                  </a:lnTo>
                  <a:cubicBezTo>
                    <a:pt x="1225" y="62"/>
                    <a:pt x="1109" y="0"/>
                    <a:pt x="993" y="0"/>
                  </a:cubicBezTo>
                  <a:close/>
                </a:path>
              </a:pathLst>
            </a:custGeom>
            <a:solidFill>
              <a:srgbClr val="3c5bbf"/>
            </a:solidFill>
            <a:ln w="0">
              <a:noFill/>
            </a:ln>
          </p:spPr>
          <p:style>
            <a:lnRef idx="0"/>
            <a:fillRef idx="0"/>
            <a:effectRef idx="0"/>
            <a:fontRef idx="minor"/>
          </p:style>
        </p:sp>
        <p:sp>
          <p:nvSpPr>
            <p:cNvPr id="941" name="Google Shape;994;p41"/>
            <p:cNvSpPr/>
            <p:nvPr/>
          </p:nvSpPr>
          <p:spPr>
            <a:xfrm>
              <a:off x="1215720" y="1965600"/>
              <a:ext cx="88200" cy="23040"/>
            </a:xfrm>
            <a:custGeom>
              <a:avLst/>
              <a:gdLst/>
              <a:ahLst/>
              <a:rect l="l" t="t" r="r" b="b"/>
              <a:pathLst>
                <a:path w="3289" h="814">
                  <a:moveTo>
                    <a:pt x="2933" y="1"/>
                  </a:moveTo>
                  <a:cubicBezTo>
                    <a:pt x="2917" y="1"/>
                    <a:pt x="2902" y="2"/>
                    <a:pt x="2885" y="7"/>
                  </a:cubicBezTo>
                  <a:lnTo>
                    <a:pt x="280" y="7"/>
                  </a:lnTo>
                  <a:cubicBezTo>
                    <a:pt x="125" y="7"/>
                    <a:pt x="1" y="100"/>
                    <a:pt x="1" y="255"/>
                  </a:cubicBezTo>
                  <a:lnTo>
                    <a:pt x="1" y="813"/>
                  </a:lnTo>
                  <a:lnTo>
                    <a:pt x="3289" y="813"/>
                  </a:lnTo>
                  <a:lnTo>
                    <a:pt x="3133" y="193"/>
                  </a:lnTo>
                  <a:cubicBezTo>
                    <a:pt x="3107" y="85"/>
                    <a:pt x="3033" y="1"/>
                    <a:pt x="2933" y="1"/>
                  </a:cubicBezTo>
                  <a:close/>
                </a:path>
              </a:pathLst>
            </a:custGeom>
            <a:solidFill>
              <a:srgbClr val="3c5bbf"/>
            </a:solidFill>
            <a:ln w="0">
              <a:noFill/>
            </a:ln>
          </p:spPr>
          <p:style>
            <a:lnRef idx="0"/>
            <a:fillRef idx="0"/>
            <a:effectRef idx="0"/>
            <a:fontRef idx="minor"/>
          </p:style>
        </p:sp>
        <p:sp>
          <p:nvSpPr>
            <p:cNvPr id="942" name="Google Shape;995;p41"/>
            <p:cNvSpPr/>
            <p:nvPr/>
          </p:nvSpPr>
          <p:spPr>
            <a:xfrm>
              <a:off x="1284480" y="1965600"/>
              <a:ext cx="19800" cy="23040"/>
            </a:xfrm>
            <a:custGeom>
              <a:avLst/>
              <a:gdLst/>
              <a:ahLst/>
              <a:rect l="l" t="t" r="r" b="b"/>
              <a:pathLst>
                <a:path w="745" h="814">
                  <a:moveTo>
                    <a:pt x="389" y="1"/>
                  </a:moveTo>
                  <a:cubicBezTo>
                    <a:pt x="373" y="1"/>
                    <a:pt x="358" y="2"/>
                    <a:pt x="341" y="7"/>
                  </a:cubicBezTo>
                  <a:lnTo>
                    <a:pt x="0" y="7"/>
                  </a:lnTo>
                  <a:lnTo>
                    <a:pt x="0" y="813"/>
                  </a:lnTo>
                  <a:lnTo>
                    <a:pt x="745" y="813"/>
                  </a:lnTo>
                  <a:lnTo>
                    <a:pt x="589" y="193"/>
                  </a:lnTo>
                  <a:cubicBezTo>
                    <a:pt x="563" y="85"/>
                    <a:pt x="489" y="1"/>
                    <a:pt x="389" y="1"/>
                  </a:cubicBezTo>
                  <a:close/>
                </a:path>
              </a:pathLst>
            </a:custGeom>
            <a:solidFill>
              <a:srgbClr val="270504"/>
            </a:solidFill>
            <a:ln w="0">
              <a:noFill/>
            </a:ln>
          </p:spPr>
          <p:style>
            <a:lnRef idx="0"/>
            <a:fillRef idx="0"/>
            <a:effectRef idx="0"/>
            <a:fontRef idx="minor"/>
          </p:style>
        </p:sp>
        <p:sp>
          <p:nvSpPr>
            <p:cNvPr id="943" name="Google Shape;996;p41"/>
            <p:cNvSpPr/>
            <p:nvPr/>
          </p:nvSpPr>
          <p:spPr>
            <a:xfrm>
              <a:off x="1215720" y="1989000"/>
              <a:ext cx="116640" cy="122400"/>
            </a:xfrm>
            <a:custGeom>
              <a:avLst/>
              <a:gdLst/>
              <a:ahLst/>
              <a:rect l="l" t="t" r="r" b="b"/>
              <a:pathLst>
                <a:path w="4344" h="4281">
                  <a:moveTo>
                    <a:pt x="1" y="0"/>
                  </a:moveTo>
                  <a:lnTo>
                    <a:pt x="1" y="3474"/>
                  </a:lnTo>
                  <a:lnTo>
                    <a:pt x="2606" y="3474"/>
                  </a:lnTo>
                  <a:lnTo>
                    <a:pt x="3289" y="4281"/>
                  </a:lnTo>
                  <a:lnTo>
                    <a:pt x="4343" y="4281"/>
                  </a:lnTo>
                  <a:lnTo>
                    <a:pt x="3289" y="0"/>
                  </a:lnTo>
                  <a:close/>
                </a:path>
              </a:pathLst>
            </a:custGeom>
            <a:solidFill>
              <a:srgbClr val="ffffff"/>
            </a:solidFill>
            <a:ln w="0">
              <a:noFill/>
            </a:ln>
          </p:spPr>
          <p:style>
            <a:lnRef idx="0"/>
            <a:fillRef idx="0"/>
            <a:effectRef idx="0"/>
            <a:fontRef idx="minor"/>
          </p:style>
        </p:sp>
        <p:sp>
          <p:nvSpPr>
            <p:cNvPr id="944" name="Google Shape;997;p41"/>
            <p:cNvSpPr/>
            <p:nvPr/>
          </p:nvSpPr>
          <p:spPr>
            <a:xfrm>
              <a:off x="1215720" y="1989000"/>
              <a:ext cx="91440" cy="14760"/>
            </a:xfrm>
            <a:custGeom>
              <a:avLst/>
              <a:gdLst/>
              <a:ahLst/>
              <a:rect l="l" t="t" r="r" b="b"/>
              <a:pathLst>
                <a:path w="3413" h="528">
                  <a:moveTo>
                    <a:pt x="1" y="0"/>
                  </a:moveTo>
                  <a:lnTo>
                    <a:pt x="1" y="527"/>
                  </a:lnTo>
                  <a:lnTo>
                    <a:pt x="3413" y="527"/>
                  </a:lnTo>
                  <a:lnTo>
                    <a:pt x="3289" y="0"/>
                  </a:lnTo>
                  <a:close/>
                </a:path>
              </a:pathLst>
            </a:custGeom>
            <a:solidFill>
              <a:srgbClr val="270504"/>
            </a:solidFill>
            <a:ln w="0">
              <a:noFill/>
            </a:ln>
          </p:spPr>
          <p:style>
            <a:lnRef idx="0"/>
            <a:fillRef idx="0"/>
            <a:effectRef idx="0"/>
            <a:fontRef idx="minor"/>
          </p:style>
        </p:sp>
        <p:sp>
          <p:nvSpPr>
            <p:cNvPr id="945" name="Google Shape;998;p41"/>
            <p:cNvSpPr/>
            <p:nvPr/>
          </p:nvSpPr>
          <p:spPr>
            <a:xfrm>
              <a:off x="1237680" y="2012040"/>
              <a:ext cx="44640" cy="29880"/>
            </a:xfrm>
            <a:custGeom>
              <a:avLst/>
              <a:gdLst/>
              <a:ahLst/>
              <a:rect l="l" t="t" r="r" b="b"/>
              <a:pathLst>
                <a:path w="1676" h="1056">
                  <a:moveTo>
                    <a:pt x="279" y="1"/>
                  </a:moveTo>
                  <a:cubicBezTo>
                    <a:pt x="124" y="1"/>
                    <a:pt x="0" y="94"/>
                    <a:pt x="0" y="249"/>
                  </a:cubicBezTo>
                  <a:lnTo>
                    <a:pt x="0" y="807"/>
                  </a:lnTo>
                  <a:cubicBezTo>
                    <a:pt x="0" y="931"/>
                    <a:pt x="124" y="1055"/>
                    <a:pt x="279" y="1055"/>
                  </a:cubicBezTo>
                  <a:lnTo>
                    <a:pt x="1396" y="1055"/>
                  </a:lnTo>
                  <a:cubicBezTo>
                    <a:pt x="1551" y="1055"/>
                    <a:pt x="1675" y="931"/>
                    <a:pt x="1675" y="807"/>
                  </a:cubicBezTo>
                  <a:lnTo>
                    <a:pt x="1675" y="249"/>
                  </a:lnTo>
                  <a:cubicBezTo>
                    <a:pt x="1675" y="94"/>
                    <a:pt x="1551" y="1"/>
                    <a:pt x="1396" y="1"/>
                  </a:cubicBezTo>
                  <a:close/>
                </a:path>
              </a:pathLst>
            </a:custGeom>
            <a:solidFill>
              <a:srgbClr val="c5ceeb"/>
            </a:solidFill>
            <a:ln w="0">
              <a:noFill/>
            </a:ln>
          </p:spPr>
          <p:style>
            <a:lnRef idx="0"/>
            <a:fillRef idx="0"/>
            <a:effectRef idx="0"/>
            <a:fontRef idx="minor"/>
          </p:style>
        </p:sp>
        <p:sp>
          <p:nvSpPr>
            <p:cNvPr id="946" name="Google Shape;999;p41"/>
            <p:cNvSpPr/>
            <p:nvPr/>
          </p:nvSpPr>
          <p:spPr>
            <a:xfrm>
              <a:off x="1462320" y="1988640"/>
              <a:ext cx="43200" cy="29880"/>
            </a:xfrm>
            <a:custGeom>
              <a:avLst/>
              <a:gdLst/>
              <a:ahLst/>
              <a:rect l="l" t="t" r="r" b="b"/>
              <a:pathLst>
                <a:path w="1614" h="1060">
                  <a:moveTo>
                    <a:pt x="1404" y="0"/>
                  </a:moveTo>
                  <a:cubicBezTo>
                    <a:pt x="1391" y="0"/>
                    <a:pt x="1378" y="2"/>
                    <a:pt x="1365" y="5"/>
                  </a:cubicBezTo>
                  <a:lnTo>
                    <a:pt x="0" y="5"/>
                  </a:lnTo>
                  <a:lnTo>
                    <a:pt x="0" y="1060"/>
                  </a:lnTo>
                  <a:lnTo>
                    <a:pt x="1613" y="1060"/>
                  </a:lnTo>
                  <a:lnTo>
                    <a:pt x="1613" y="253"/>
                  </a:lnTo>
                  <a:cubicBezTo>
                    <a:pt x="1613" y="114"/>
                    <a:pt x="1514" y="0"/>
                    <a:pt x="1404" y="0"/>
                  </a:cubicBezTo>
                  <a:close/>
                </a:path>
              </a:pathLst>
            </a:custGeom>
            <a:solidFill>
              <a:srgbClr val="ffffff"/>
            </a:solidFill>
            <a:ln w="0">
              <a:noFill/>
            </a:ln>
          </p:spPr>
          <p:style>
            <a:lnRef idx="0"/>
            <a:fillRef idx="0"/>
            <a:effectRef idx="0"/>
            <a:fontRef idx="minor"/>
          </p:style>
        </p:sp>
        <p:sp>
          <p:nvSpPr>
            <p:cNvPr id="947" name="Google Shape;1000;p41"/>
            <p:cNvSpPr/>
            <p:nvPr/>
          </p:nvSpPr>
          <p:spPr>
            <a:xfrm>
              <a:off x="1462320" y="2019240"/>
              <a:ext cx="43200" cy="30960"/>
            </a:xfrm>
            <a:custGeom>
              <a:avLst/>
              <a:gdLst/>
              <a:ahLst/>
              <a:rect l="l" t="t" r="r" b="b"/>
              <a:pathLst>
                <a:path w="1614" h="1087">
                  <a:moveTo>
                    <a:pt x="0" y="1"/>
                  </a:moveTo>
                  <a:lnTo>
                    <a:pt x="0" y="1086"/>
                  </a:lnTo>
                  <a:lnTo>
                    <a:pt x="1613" y="1086"/>
                  </a:lnTo>
                  <a:lnTo>
                    <a:pt x="1613" y="1"/>
                  </a:lnTo>
                  <a:close/>
                </a:path>
              </a:pathLst>
            </a:custGeom>
            <a:solidFill>
              <a:srgbClr val="f2aa31"/>
            </a:solidFill>
            <a:ln w="0">
              <a:noFill/>
            </a:ln>
          </p:spPr>
          <p:style>
            <a:lnRef idx="0"/>
            <a:fillRef idx="0"/>
            <a:effectRef idx="0"/>
            <a:fontRef idx="minor"/>
          </p:style>
        </p:sp>
        <p:sp>
          <p:nvSpPr>
            <p:cNvPr id="948" name="Google Shape;1001;p41"/>
            <p:cNvSpPr/>
            <p:nvPr/>
          </p:nvSpPr>
          <p:spPr>
            <a:xfrm>
              <a:off x="1462320" y="2050200"/>
              <a:ext cx="43200" cy="29880"/>
            </a:xfrm>
            <a:custGeom>
              <a:avLst/>
              <a:gdLst/>
              <a:ahLst/>
              <a:rect l="l" t="t" r="r" b="b"/>
              <a:pathLst>
                <a:path w="1614" h="1055">
                  <a:moveTo>
                    <a:pt x="0" y="0"/>
                  </a:moveTo>
                  <a:lnTo>
                    <a:pt x="0" y="1055"/>
                  </a:lnTo>
                  <a:lnTo>
                    <a:pt x="1613" y="1055"/>
                  </a:lnTo>
                  <a:lnTo>
                    <a:pt x="1613" y="0"/>
                  </a:lnTo>
                  <a:close/>
                </a:path>
              </a:pathLst>
            </a:custGeom>
            <a:solidFill>
              <a:srgbClr val="dd2120"/>
            </a:solidFill>
            <a:ln w="0">
              <a:noFill/>
            </a:ln>
          </p:spPr>
          <p:style>
            <a:lnRef idx="0"/>
            <a:fillRef idx="0"/>
            <a:effectRef idx="0"/>
            <a:fontRef idx="minor"/>
          </p:style>
        </p:sp>
        <p:sp>
          <p:nvSpPr>
            <p:cNvPr id="949" name="Google Shape;1002;p41"/>
            <p:cNvSpPr/>
            <p:nvPr/>
          </p:nvSpPr>
          <p:spPr>
            <a:xfrm>
              <a:off x="1418760" y="2080440"/>
              <a:ext cx="34920" cy="30600"/>
            </a:xfrm>
            <a:custGeom>
              <a:avLst/>
              <a:gdLst/>
              <a:ahLst/>
              <a:rect l="l" t="t" r="r" b="b"/>
              <a:pathLst>
                <a:path w="1304" h="1086">
                  <a:moveTo>
                    <a:pt x="0" y="0"/>
                  </a:moveTo>
                  <a:lnTo>
                    <a:pt x="0" y="1086"/>
                  </a:lnTo>
                  <a:lnTo>
                    <a:pt x="434" y="1086"/>
                  </a:lnTo>
                  <a:lnTo>
                    <a:pt x="1303" y="0"/>
                  </a:lnTo>
                  <a:close/>
                </a:path>
              </a:pathLst>
            </a:custGeom>
            <a:solidFill>
              <a:srgbClr val="ffffff"/>
            </a:solidFill>
            <a:ln w="0">
              <a:noFill/>
            </a:ln>
          </p:spPr>
          <p:style>
            <a:lnRef idx="0"/>
            <a:fillRef idx="0"/>
            <a:effectRef idx="0"/>
            <a:fontRef idx="minor"/>
          </p:style>
        </p:sp>
        <p:sp>
          <p:nvSpPr>
            <p:cNvPr id="950" name="Google Shape;1003;p41"/>
            <p:cNvSpPr/>
            <p:nvPr/>
          </p:nvSpPr>
          <p:spPr>
            <a:xfrm>
              <a:off x="1418760" y="2050200"/>
              <a:ext cx="43200" cy="29880"/>
            </a:xfrm>
            <a:custGeom>
              <a:avLst/>
              <a:gdLst/>
              <a:ahLst/>
              <a:rect l="l" t="t" r="r" b="b"/>
              <a:pathLst>
                <a:path w="1614" h="1055">
                  <a:moveTo>
                    <a:pt x="0" y="0"/>
                  </a:moveTo>
                  <a:lnTo>
                    <a:pt x="0" y="1055"/>
                  </a:lnTo>
                  <a:lnTo>
                    <a:pt x="1613" y="1055"/>
                  </a:lnTo>
                  <a:lnTo>
                    <a:pt x="1613" y="0"/>
                  </a:lnTo>
                  <a:close/>
                </a:path>
              </a:pathLst>
            </a:custGeom>
            <a:solidFill>
              <a:srgbClr val="f2aa31"/>
            </a:solidFill>
            <a:ln w="0">
              <a:noFill/>
            </a:ln>
          </p:spPr>
          <p:style>
            <a:lnRef idx="0"/>
            <a:fillRef idx="0"/>
            <a:effectRef idx="0"/>
            <a:fontRef idx="minor"/>
          </p:style>
        </p:sp>
        <p:sp>
          <p:nvSpPr>
            <p:cNvPr id="951" name="Google Shape;1004;p41"/>
            <p:cNvSpPr/>
            <p:nvPr/>
          </p:nvSpPr>
          <p:spPr>
            <a:xfrm>
              <a:off x="1418760" y="2019240"/>
              <a:ext cx="43200" cy="30960"/>
            </a:xfrm>
            <a:custGeom>
              <a:avLst/>
              <a:gdLst/>
              <a:ahLst/>
              <a:rect l="l" t="t" r="r" b="b"/>
              <a:pathLst>
                <a:path w="1614" h="1087">
                  <a:moveTo>
                    <a:pt x="0" y="1"/>
                  </a:moveTo>
                  <a:lnTo>
                    <a:pt x="0" y="1086"/>
                  </a:lnTo>
                  <a:lnTo>
                    <a:pt x="1613" y="1086"/>
                  </a:lnTo>
                  <a:lnTo>
                    <a:pt x="1613" y="1"/>
                  </a:lnTo>
                  <a:close/>
                </a:path>
              </a:pathLst>
            </a:custGeom>
            <a:solidFill>
              <a:srgbClr val="dd2120"/>
            </a:solidFill>
            <a:ln w="0">
              <a:noFill/>
            </a:ln>
          </p:spPr>
          <p:style>
            <a:lnRef idx="0"/>
            <a:fillRef idx="0"/>
            <a:effectRef idx="0"/>
            <a:fontRef idx="minor"/>
          </p:style>
        </p:sp>
        <p:sp>
          <p:nvSpPr>
            <p:cNvPr id="952" name="Google Shape;1005;p41"/>
            <p:cNvSpPr/>
            <p:nvPr/>
          </p:nvSpPr>
          <p:spPr>
            <a:xfrm>
              <a:off x="1418760" y="1989000"/>
              <a:ext cx="43200" cy="29880"/>
            </a:xfrm>
            <a:custGeom>
              <a:avLst/>
              <a:gdLst/>
              <a:ahLst/>
              <a:rect l="l" t="t" r="r" b="b"/>
              <a:pathLst>
                <a:path w="1614" h="1055">
                  <a:moveTo>
                    <a:pt x="0" y="0"/>
                  </a:moveTo>
                  <a:lnTo>
                    <a:pt x="0" y="1055"/>
                  </a:lnTo>
                  <a:lnTo>
                    <a:pt x="1613" y="1055"/>
                  </a:lnTo>
                  <a:lnTo>
                    <a:pt x="1613" y="0"/>
                  </a:lnTo>
                  <a:close/>
                </a:path>
              </a:pathLst>
            </a:custGeom>
            <a:solidFill>
              <a:srgbClr val="f5655c"/>
            </a:solidFill>
            <a:ln w="0">
              <a:noFill/>
            </a:ln>
          </p:spPr>
          <p:style>
            <a:lnRef idx="0"/>
            <a:fillRef idx="0"/>
            <a:effectRef idx="0"/>
            <a:fontRef idx="minor"/>
          </p:style>
        </p:sp>
        <p:sp>
          <p:nvSpPr>
            <p:cNvPr id="953" name="Google Shape;1006;p41"/>
            <p:cNvSpPr/>
            <p:nvPr/>
          </p:nvSpPr>
          <p:spPr>
            <a:xfrm>
              <a:off x="1332720" y="2080440"/>
              <a:ext cx="42120" cy="30600"/>
            </a:xfrm>
            <a:custGeom>
              <a:avLst/>
              <a:gdLst/>
              <a:ahLst/>
              <a:rect l="l" t="t" r="r" b="b"/>
              <a:pathLst>
                <a:path w="1583" h="1086">
                  <a:moveTo>
                    <a:pt x="0" y="0"/>
                  </a:moveTo>
                  <a:lnTo>
                    <a:pt x="0" y="1086"/>
                  </a:lnTo>
                  <a:lnTo>
                    <a:pt x="1582" y="1086"/>
                  </a:lnTo>
                  <a:lnTo>
                    <a:pt x="1582" y="0"/>
                  </a:lnTo>
                  <a:close/>
                </a:path>
              </a:pathLst>
            </a:custGeom>
            <a:solidFill>
              <a:srgbClr val="ffffff"/>
            </a:solidFill>
            <a:ln w="0">
              <a:noFill/>
            </a:ln>
          </p:spPr>
          <p:style>
            <a:lnRef idx="0"/>
            <a:fillRef idx="0"/>
            <a:effectRef idx="0"/>
            <a:fontRef idx="minor"/>
          </p:style>
        </p:sp>
        <p:sp>
          <p:nvSpPr>
            <p:cNvPr id="954" name="Google Shape;1007;p41"/>
            <p:cNvSpPr/>
            <p:nvPr/>
          </p:nvSpPr>
          <p:spPr>
            <a:xfrm>
              <a:off x="1332720" y="2050200"/>
              <a:ext cx="42120" cy="29880"/>
            </a:xfrm>
            <a:custGeom>
              <a:avLst/>
              <a:gdLst/>
              <a:ahLst/>
              <a:rect l="l" t="t" r="r" b="b"/>
              <a:pathLst>
                <a:path w="1583" h="1055">
                  <a:moveTo>
                    <a:pt x="0" y="0"/>
                  </a:moveTo>
                  <a:lnTo>
                    <a:pt x="0" y="1055"/>
                  </a:lnTo>
                  <a:lnTo>
                    <a:pt x="1582" y="1055"/>
                  </a:lnTo>
                  <a:lnTo>
                    <a:pt x="1582" y="0"/>
                  </a:lnTo>
                  <a:close/>
                </a:path>
              </a:pathLst>
            </a:custGeom>
            <a:solidFill>
              <a:srgbClr val="f2aa31"/>
            </a:solidFill>
            <a:ln w="0">
              <a:noFill/>
            </a:ln>
          </p:spPr>
          <p:style>
            <a:lnRef idx="0"/>
            <a:fillRef idx="0"/>
            <a:effectRef idx="0"/>
            <a:fontRef idx="minor"/>
          </p:style>
        </p:sp>
        <p:sp>
          <p:nvSpPr>
            <p:cNvPr id="955" name="Google Shape;1008;p41"/>
            <p:cNvSpPr/>
            <p:nvPr/>
          </p:nvSpPr>
          <p:spPr>
            <a:xfrm>
              <a:off x="1332720" y="2019240"/>
              <a:ext cx="42120" cy="30960"/>
            </a:xfrm>
            <a:custGeom>
              <a:avLst/>
              <a:gdLst/>
              <a:ahLst/>
              <a:rect l="l" t="t" r="r" b="b"/>
              <a:pathLst>
                <a:path w="1583" h="1087">
                  <a:moveTo>
                    <a:pt x="0" y="1"/>
                  </a:moveTo>
                  <a:lnTo>
                    <a:pt x="0" y="1086"/>
                  </a:lnTo>
                  <a:lnTo>
                    <a:pt x="1582" y="1086"/>
                  </a:lnTo>
                  <a:lnTo>
                    <a:pt x="1582" y="1"/>
                  </a:lnTo>
                  <a:close/>
                </a:path>
              </a:pathLst>
            </a:custGeom>
            <a:solidFill>
              <a:srgbClr val="dd2120"/>
            </a:solidFill>
            <a:ln w="0">
              <a:noFill/>
            </a:ln>
          </p:spPr>
          <p:style>
            <a:lnRef idx="0"/>
            <a:fillRef idx="0"/>
            <a:effectRef idx="0"/>
            <a:fontRef idx="minor"/>
          </p:style>
        </p:sp>
        <p:sp>
          <p:nvSpPr>
            <p:cNvPr id="956" name="Google Shape;1009;p41"/>
            <p:cNvSpPr/>
            <p:nvPr/>
          </p:nvSpPr>
          <p:spPr>
            <a:xfrm>
              <a:off x="1332720" y="1989000"/>
              <a:ext cx="42120" cy="29880"/>
            </a:xfrm>
            <a:custGeom>
              <a:avLst/>
              <a:gdLst/>
              <a:ahLst/>
              <a:rect l="l" t="t" r="r" b="b"/>
              <a:pathLst>
                <a:path w="1583" h="1055">
                  <a:moveTo>
                    <a:pt x="248" y="0"/>
                  </a:moveTo>
                  <a:cubicBezTo>
                    <a:pt x="93" y="0"/>
                    <a:pt x="0" y="93"/>
                    <a:pt x="0" y="248"/>
                  </a:cubicBezTo>
                  <a:lnTo>
                    <a:pt x="0" y="1055"/>
                  </a:lnTo>
                  <a:lnTo>
                    <a:pt x="1582" y="1055"/>
                  </a:lnTo>
                  <a:lnTo>
                    <a:pt x="1582" y="0"/>
                  </a:lnTo>
                  <a:close/>
                </a:path>
              </a:pathLst>
            </a:custGeom>
            <a:solidFill>
              <a:srgbClr val="f5655c"/>
            </a:solidFill>
            <a:ln w="0">
              <a:noFill/>
            </a:ln>
          </p:spPr>
          <p:style>
            <a:lnRef idx="0"/>
            <a:fillRef idx="0"/>
            <a:effectRef idx="0"/>
            <a:fontRef idx="minor"/>
          </p:style>
        </p:sp>
        <p:sp>
          <p:nvSpPr>
            <p:cNvPr id="957" name="Google Shape;1010;p41"/>
            <p:cNvSpPr/>
            <p:nvPr/>
          </p:nvSpPr>
          <p:spPr>
            <a:xfrm>
              <a:off x="1332720" y="2006640"/>
              <a:ext cx="42120" cy="12240"/>
            </a:xfrm>
            <a:custGeom>
              <a:avLst/>
              <a:gdLst/>
              <a:ahLst/>
              <a:rect l="l" t="t" r="r" b="b"/>
              <a:pathLst>
                <a:path w="1583" h="435">
                  <a:moveTo>
                    <a:pt x="0" y="0"/>
                  </a:moveTo>
                  <a:lnTo>
                    <a:pt x="0" y="435"/>
                  </a:lnTo>
                  <a:lnTo>
                    <a:pt x="1582" y="435"/>
                  </a:lnTo>
                  <a:lnTo>
                    <a:pt x="1582" y="0"/>
                  </a:lnTo>
                  <a:close/>
                </a:path>
              </a:pathLst>
            </a:custGeom>
            <a:solidFill>
              <a:srgbClr val="f5655c"/>
            </a:solidFill>
            <a:ln w="0">
              <a:noFill/>
            </a:ln>
          </p:spPr>
          <p:style>
            <a:lnRef idx="0"/>
            <a:fillRef idx="0"/>
            <a:effectRef idx="0"/>
            <a:fontRef idx="minor"/>
          </p:style>
        </p:sp>
        <p:sp>
          <p:nvSpPr>
            <p:cNvPr id="958" name="Google Shape;1011;p41"/>
            <p:cNvSpPr/>
            <p:nvPr/>
          </p:nvSpPr>
          <p:spPr>
            <a:xfrm>
              <a:off x="1332720" y="2037960"/>
              <a:ext cx="42120" cy="12240"/>
            </a:xfrm>
            <a:custGeom>
              <a:avLst/>
              <a:gdLst/>
              <a:ahLst/>
              <a:rect l="l" t="t" r="r" b="b"/>
              <a:pathLst>
                <a:path w="1583" h="435">
                  <a:moveTo>
                    <a:pt x="0" y="0"/>
                  </a:moveTo>
                  <a:lnTo>
                    <a:pt x="0" y="434"/>
                  </a:lnTo>
                  <a:lnTo>
                    <a:pt x="1582" y="434"/>
                  </a:lnTo>
                  <a:lnTo>
                    <a:pt x="1582" y="0"/>
                  </a:lnTo>
                  <a:close/>
                </a:path>
              </a:pathLst>
            </a:custGeom>
            <a:solidFill>
              <a:srgbClr val="dd2120"/>
            </a:solidFill>
            <a:ln w="0">
              <a:noFill/>
            </a:ln>
          </p:spPr>
          <p:style>
            <a:lnRef idx="0"/>
            <a:fillRef idx="0"/>
            <a:effectRef idx="0"/>
            <a:fontRef idx="minor"/>
          </p:style>
        </p:sp>
        <p:sp>
          <p:nvSpPr>
            <p:cNvPr id="959" name="Google Shape;1012;p41"/>
            <p:cNvSpPr/>
            <p:nvPr/>
          </p:nvSpPr>
          <p:spPr>
            <a:xfrm>
              <a:off x="1332720" y="2068200"/>
              <a:ext cx="42120" cy="12240"/>
            </a:xfrm>
            <a:custGeom>
              <a:avLst/>
              <a:gdLst/>
              <a:ahLst/>
              <a:rect l="l" t="t" r="r" b="b"/>
              <a:pathLst>
                <a:path w="1583" h="435">
                  <a:moveTo>
                    <a:pt x="0" y="1"/>
                  </a:moveTo>
                  <a:lnTo>
                    <a:pt x="0" y="435"/>
                  </a:lnTo>
                  <a:lnTo>
                    <a:pt x="1582" y="435"/>
                  </a:lnTo>
                  <a:lnTo>
                    <a:pt x="1582" y="1"/>
                  </a:lnTo>
                  <a:close/>
                </a:path>
              </a:pathLst>
            </a:custGeom>
            <a:solidFill>
              <a:srgbClr val="f2aa31"/>
            </a:solidFill>
            <a:ln w="0">
              <a:noFill/>
            </a:ln>
          </p:spPr>
          <p:style>
            <a:lnRef idx="0"/>
            <a:fillRef idx="0"/>
            <a:effectRef idx="0"/>
            <a:fontRef idx="minor"/>
          </p:style>
        </p:sp>
        <p:sp>
          <p:nvSpPr>
            <p:cNvPr id="960" name="Google Shape;1013;p41"/>
            <p:cNvSpPr/>
            <p:nvPr/>
          </p:nvSpPr>
          <p:spPr>
            <a:xfrm>
              <a:off x="1332720" y="2099160"/>
              <a:ext cx="42120" cy="12240"/>
            </a:xfrm>
            <a:custGeom>
              <a:avLst/>
              <a:gdLst/>
              <a:ahLst/>
              <a:rect l="l" t="t" r="r" b="b"/>
              <a:pathLst>
                <a:path w="1583" h="435">
                  <a:moveTo>
                    <a:pt x="0" y="0"/>
                  </a:moveTo>
                  <a:lnTo>
                    <a:pt x="0" y="435"/>
                  </a:lnTo>
                  <a:lnTo>
                    <a:pt x="1582" y="435"/>
                  </a:lnTo>
                  <a:lnTo>
                    <a:pt x="1582" y="0"/>
                  </a:lnTo>
                  <a:close/>
                </a:path>
              </a:pathLst>
            </a:custGeom>
            <a:solidFill>
              <a:srgbClr val="ffffff"/>
            </a:solidFill>
            <a:ln w="0">
              <a:noFill/>
            </a:ln>
          </p:spPr>
          <p:style>
            <a:lnRef idx="0"/>
            <a:fillRef idx="0"/>
            <a:effectRef idx="0"/>
            <a:fontRef idx="minor"/>
          </p:style>
        </p:sp>
        <p:sp>
          <p:nvSpPr>
            <p:cNvPr id="961" name="Google Shape;1014;p41"/>
            <p:cNvSpPr/>
            <p:nvPr/>
          </p:nvSpPr>
          <p:spPr>
            <a:xfrm>
              <a:off x="1418760" y="2006640"/>
              <a:ext cx="43200" cy="12240"/>
            </a:xfrm>
            <a:custGeom>
              <a:avLst/>
              <a:gdLst/>
              <a:ahLst/>
              <a:rect l="l" t="t" r="r" b="b"/>
              <a:pathLst>
                <a:path w="1614" h="435">
                  <a:moveTo>
                    <a:pt x="0" y="0"/>
                  </a:moveTo>
                  <a:lnTo>
                    <a:pt x="0" y="435"/>
                  </a:lnTo>
                  <a:lnTo>
                    <a:pt x="1613" y="435"/>
                  </a:lnTo>
                  <a:lnTo>
                    <a:pt x="1613" y="0"/>
                  </a:lnTo>
                  <a:close/>
                </a:path>
              </a:pathLst>
            </a:custGeom>
            <a:solidFill>
              <a:srgbClr val="f5655c"/>
            </a:solidFill>
            <a:ln w="0">
              <a:noFill/>
            </a:ln>
          </p:spPr>
          <p:style>
            <a:lnRef idx="0"/>
            <a:fillRef idx="0"/>
            <a:effectRef idx="0"/>
            <a:fontRef idx="minor"/>
          </p:style>
        </p:sp>
        <p:sp>
          <p:nvSpPr>
            <p:cNvPr id="962" name="Google Shape;1015;p41"/>
            <p:cNvSpPr/>
            <p:nvPr/>
          </p:nvSpPr>
          <p:spPr>
            <a:xfrm>
              <a:off x="1418760" y="2037960"/>
              <a:ext cx="43200" cy="12240"/>
            </a:xfrm>
            <a:custGeom>
              <a:avLst/>
              <a:gdLst/>
              <a:ahLst/>
              <a:rect l="l" t="t" r="r" b="b"/>
              <a:pathLst>
                <a:path w="1614" h="435">
                  <a:moveTo>
                    <a:pt x="0" y="0"/>
                  </a:moveTo>
                  <a:lnTo>
                    <a:pt x="0" y="434"/>
                  </a:lnTo>
                  <a:lnTo>
                    <a:pt x="1613" y="434"/>
                  </a:lnTo>
                  <a:lnTo>
                    <a:pt x="1613" y="0"/>
                  </a:lnTo>
                  <a:close/>
                </a:path>
              </a:pathLst>
            </a:custGeom>
            <a:solidFill>
              <a:srgbClr val="dd2120"/>
            </a:solidFill>
            <a:ln w="0">
              <a:noFill/>
            </a:ln>
          </p:spPr>
          <p:style>
            <a:lnRef idx="0"/>
            <a:fillRef idx="0"/>
            <a:effectRef idx="0"/>
            <a:fontRef idx="minor"/>
          </p:style>
        </p:sp>
        <p:sp>
          <p:nvSpPr>
            <p:cNvPr id="963" name="Google Shape;1016;p41"/>
            <p:cNvSpPr/>
            <p:nvPr/>
          </p:nvSpPr>
          <p:spPr>
            <a:xfrm>
              <a:off x="1418760" y="2068200"/>
              <a:ext cx="43200" cy="12240"/>
            </a:xfrm>
            <a:custGeom>
              <a:avLst/>
              <a:gdLst/>
              <a:ahLst/>
              <a:rect l="l" t="t" r="r" b="b"/>
              <a:pathLst>
                <a:path w="1614" h="435">
                  <a:moveTo>
                    <a:pt x="0" y="1"/>
                  </a:moveTo>
                  <a:lnTo>
                    <a:pt x="0" y="435"/>
                  </a:lnTo>
                  <a:lnTo>
                    <a:pt x="1613" y="435"/>
                  </a:lnTo>
                  <a:lnTo>
                    <a:pt x="1613" y="1"/>
                  </a:lnTo>
                  <a:close/>
                </a:path>
              </a:pathLst>
            </a:custGeom>
            <a:solidFill>
              <a:srgbClr val="f2aa31"/>
            </a:solidFill>
            <a:ln w="0">
              <a:noFill/>
            </a:ln>
          </p:spPr>
          <p:style>
            <a:lnRef idx="0"/>
            <a:fillRef idx="0"/>
            <a:effectRef idx="0"/>
            <a:fontRef idx="minor"/>
          </p:style>
        </p:sp>
        <p:sp>
          <p:nvSpPr>
            <p:cNvPr id="964" name="Google Shape;1017;p41"/>
            <p:cNvSpPr/>
            <p:nvPr/>
          </p:nvSpPr>
          <p:spPr>
            <a:xfrm>
              <a:off x="1418760" y="2100240"/>
              <a:ext cx="20520" cy="11160"/>
            </a:xfrm>
            <a:custGeom>
              <a:avLst/>
              <a:gdLst/>
              <a:ahLst/>
              <a:rect l="l" t="t" r="r" b="b"/>
              <a:pathLst>
                <a:path w="776" h="404">
                  <a:moveTo>
                    <a:pt x="0" y="0"/>
                  </a:moveTo>
                  <a:lnTo>
                    <a:pt x="0" y="404"/>
                  </a:lnTo>
                  <a:lnTo>
                    <a:pt x="434" y="404"/>
                  </a:lnTo>
                  <a:lnTo>
                    <a:pt x="776" y="0"/>
                  </a:lnTo>
                  <a:close/>
                </a:path>
              </a:pathLst>
            </a:custGeom>
            <a:solidFill>
              <a:srgbClr val="ffffff"/>
            </a:solidFill>
            <a:ln w="0">
              <a:noFill/>
            </a:ln>
          </p:spPr>
          <p:style>
            <a:lnRef idx="0"/>
            <a:fillRef idx="0"/>
            <a:effectRef idx="0"/>
            <a:fontRef idx="minor"/>
          </p:style>
        </p:sp>
        <p:sp>
          <p:nvSpPr>
            <p:cNvPr id="965" name="Google Shape;1018;p41"/>
            <p:cNvSpPr/>
            <p:nvPr/>
          </p:nvSpPr>
          <p:spPr>
            <a:xfrm>
              <a:off x="1375560" y="1989000"/>
              <a:ext cx="43200" cy="29880"/>
            </a:xfrm>
            <a:custGeom>
              <a:avLst/>
              <a:gdLst/>
              <a:ahLst/>
              <a:rect l="l" t="t" r="r" b="b"/>
              <a:pathLst>
                <a:path w="1614" h="1055">
                  <a:moveTo>
                    <a:pt x="0" y="0"/>
                  </a:moveTo>
                  <a:lnTo>
                    <a:pt x="0" y="1055"/>
                  </a:lnTo>
                  <a:lnTo>
                    <a:pt x="1613" y="1055"/>
                  </a:lnTo>
                  <a:lnTo>
                    <a:pt x="1613" y="0"/>
                  </a:lnTo>
                  <a:close/>
                </a:path>
              </a:pathLst>
            </a:custGeom>
            <a:solidFill>
              <a:srgbClr val="ffffff"/>
            </a:solidFill>
            <a:ln w="0">
              <a:noFill/>
            </a:ln>
          </p:spPr>
          <p:style>
            <a:lnRef idx="0"/>
            <a:fillRef idx="0"/>
            <a:effectRef idx="0"/>
            <a:fontRef idx="minor"/>
          </p:style>
        </p:sp>
        <p:sp>
          <p:nvSpPr>
            <p:cNvPr id="966" name="Google Shape;1019;p41"/>
            <p:cNvSpPr/>
            <p:nvPr/>
          </p:nvSpPr>
          <p:spPr>
            <a:xfrm>
              <a:off x="1375560" y="2019240"/>
              <a:ext cx="43200" cy="30960"/>
            </a:xfrm>
            <a:custGeom>
              <a:avLst/>
              <a:gdLst/>
              <a:ahLst/>
              <a:rect l="l" t="t" r="r" b="b"/>
              <a:pathLst>
                <a:path w="1614" h="1087">
                  <a:moveTo>
                    <a:pt x="0" y="1"/>
                  </a:moveTo>
                  <a:lnTo>
                    <a:pt x="0" y="1086"/>
                  </a:lnTo>
                  <a:lnTo>
                    <a:pt x="1613" y="1086"/>
                  </a:lnTo>
                  <a:lnTo>
                    <a:pt x="1613" y="1"/>
                  </a:lnTo>
                  <a:close/>
                </a:path>
              </a:pathLst>
            </a:custGeom>
            <a:solidFill>
              <a:srgbClr val="f2aa31"/>
            </a:solidFill>
            <a:ln w="0">
              <a:noFill/>
            </a:ln>
          </p:spPr>
          <p:style>
            <a:lnRef idx="0"/>
            <a:fillRef idx="0"/>
            <a:effectRef idx="0"/>
            <a:fontRef idx="minor"/>
          </p:style>
        </p:sp>
        <p:sp>
          <p:nvSpPr>
            <p:cNvPr id="967" name="Google Shape;1020;p41"/>
            <p:cNvSpPr/>
            <p:nvPr/>
          </p:nvSpPr>
          <p:spPr>
            <a:xfrm>
              <a:off x="1375560" y="2037960"/>
              <a:ext cx="43200" cy="12240"/>
            </a:xfrm>
            <a:custGeom>
              <a:avLst/>
              <a:gdLst/>
              <a:ahLst/>
              <a:rect l="l" t="t" r="r" b="b"/>
              <a:pathLst>
                <a:path w="1614" h="435">
                  <a:moveTo>
                    <a:pt x="0" y="0"/>
                  </a:moveTo>
                  <a:lnTo>
                    <a:pt x="0" y="434"/>
                  </a:lnTo>
                  <a:lnTo>
                    <a:pt x="1613" y="434"/>
                  </a:lnTo>
                  <a:lnTo>
                    <a:pt x="1613" y="0"/>
                  </a:lnTo>
                  <a:close/>
                </a:path>
              </a:pathLst>
            </a:custGeom>
            <a:solidFill>
              <a:srgbClr val="f2aa31"/>
            </a:solidFill>
            <a:ln w="0">
              <a:noFill/>
            </a:ln>
          </p:spPr>
          <p:style>
            <a:lnRef idx="0"/>
            <a:fillRef idx="0"/>
            <a:effectRef idx="0"/>
            <a:fontRef idx="minor"/>
          </p:style>
        </p:sp>
        <p:sp>
          <p:nvSpPr>
            <p:cNvPr id="968" name="Google Shape;1021;p41"/>
            <p:cNvSpPr/>
            <p:nvPr/>
          </p:nvSpPr>
          <p:spPr>
            <a:xfrm>
              <a:off x="1375560" y="2006640"/>
              <a:ext cx="43200" cy="12240"/>
            </a:xfrm>
            <a:custGeom>
              <a:avLst/>
              <a:gdLst/>
              <a:ahLst/>
              <a:rect l="l" t="t" r="r" b="b"/>
              <a:pathLst>
                <a:path w="1614" h="435">
                  <a:moveTo>
                    <a:pt x="0" y="0"/>
                  </a:moveTo>
                  <a:lnTo>
                    <a:pt x="0" y="435"/>
                  </a:lnTo>
                  <a:lnTo>
                    <a:pt x="1613" y="435"/>
                  </a:lnTo>
                  <a:lnTo>
                    <a:pt x="1613" y="0"/>
                  </a:lnTo>
                  <a:close/>
                </a:path>
              </a:pathLst>
            </a:custGeom>
            <a:solidFill>
              <a:srgbClr val="ffffff"/>
            </a:solidFill>
            <a:ln w="0">
              <a:noFill/>
            </a:ln>
          </p:spPr>
          <p:style>
            <a:lnRef idx="0"/>
            <a:fillRef idx="0"/>
            <a:effectRef idx="0"/>
            <a:fontRef idx="minor"/>
          </p:style>
        </p:sp>
        <p:sp>
          <p:nvSpPr>
            <p:cNvPr id="969" name="Google Shape;1022;p41"/>
            <p:cNvSpPr/>
            <p:nvPr/>
          </p:nvSpPr>
          <p:spPr>
            <a:xfrm>
              <a:off x="1375560" y="2050200"/>
              <a:ext cx="43200" cy="29880"/>
            </a:xfrm>
            <a:custGeom>
              <a:avLst/>
              <a:gdLst/>
              <a:ahLst/>
              <a:rect l="l" t="t" r="r" b="b"/>
              <a:pathLst>
                <a:path w="1614" h="1055">
                  <a:moveTo>
                    <a:pt x="0" y="0"/>
                  </a:moveTo>
                  <a:lnTo>
                    <a:pt x="0" y="1055"/>
                  </a:lnTo>
                  <a:lnTo>
                    <a:pt x="1613" y="1055"/>
                  </a:lnTo>
                  <a:lnTo>
                    <a:pt x="1613" y="0"/>
                  </a:lnTo>
                  <a:close/>
                </a:path>
              </a:pathLst>
            </a:custGeom>
            <a:solidFill>
              <a:srgbClr val="dd2120"/>
            </a:solidFill>
            <a:ln w="0">
              <a:noFill/>
            </a:ln>
          </p:spPr>
          <p:style>
            <a:lnRef idx="0"/>
            <a:fillRef idx="0"/>
            <a:effectRef idx="0"/>
            <a:fontRef idx="minor"/>
          </p:style>
        </p:sp>
        <p:sp>
          <p:nvSpPr>
            <p:cNvPr id="970" name="Google Shape;1023;p41"/>
            <p:cNvSpPr/>
            <p:nvPr/>
          </p:nvSpPr>
          <p:spPr>
            <a:xfrm>
              <a:off x="1375560" y="2068200"/>
              <a:ext cx="43200" cy="12240"/>
            </a:xfrm>
            <a:custGeom>
              <a:avLst/>
              <a:gdLst/>
              <a:ahLst/>
              <a:rect l="l" t="t" r="r" b="b"/>
              <a:pathLst>
                <a:path w="1614" h="435">
                  <a:moveTo>
                    <a:pt x="0" y="1"/>
                  </a:moveTo>
                  <a:lnTo>
                    <a:pt x="0" y="435"/>
                  </a:lnTo>
                  <a:lnTo>
                    <a:pt x="1613" y="435"/>
                  </a:lnTo>
                  <a:lnTo>
                    <a:pt x="1613" y="1"/>
                  </a:lnTo>
                  <a:close/>
                </a:path>
              </a:pathLst>
            </a:custGeom>
            <a:solidFill>
              <a:srgbClr val="dd2120"/>
            </a:solidFill>
            <a:ln w="0">
              <a:noFill/>
            </a:ln>
          </p:spPr>
          <p:style>
            <a:lnRef idx="0"/>
            <a:fillRef idx="0"/>
            <a:effectRef idx="0"/>
            <a:fontRef idx="minor"/>
          </p:style>
        </p:sp>
        <p:sp>
          <p:nvSpPr>
            <p:cNvPr id="971" name="Google Shape;1024;p41"/>
            <p:cNvSpPr/>
            <p:nvPr/>
          </p:nvSpPr>
          <p:spPr>
            <a:xfrm>
              <a:off x="1375560" y="2080440"/>
              <a:ext cx="43200" cy="30600"/>
            </a:xfrm>
            <a:custGeom>
              <a:avLst/>
              <a:gdLst/>
              <a:ahLst/>
              <a:rect l="l" t="t" r="r" b="b"/>
              <a:pathLst>
                <a:path w="1614" h="1086">
                  <a:moveTo>
                    <a:pt x="0" y="0"/>
                  </a:moveTo>
                  <a:lnTo>
                    <a:pt x="0" y="1086"/>
                  </a:lnTo>
                  <a:lnTo>
                    <a:pt x="1613" y="1086"/>
                  </a:lnTo>
                  <a:lnTo>
                    <a:pt x="1613" y="0"/>
                  </a:lnTo>
                  <a:close/>
                </a:path>
              </a:pathLst>
            </a:custGeom>
            <a:solidFill>
              <a:srgbClr val="f5655c"/>
            </a:solidFill>
            <a:ln w="0">
              <a:noFill/>
            </a:ln>
          </p:spPr>
          <p:style>
            <a:lnRef idx="0"/>
            <a:fillRef idx="0"/>
            <a:effectRef idx="0"/>
            <a:fontRef idx="minor"/>
          </p:style>
        </p:sp>
        <p:sp>
          <p:nvSpPr>
            <p:cNvPr id="972" name="Google Shape;1025;p41"/>
            <p:cNvSpPr/>
            <p:nvPr/>
          </p:nvSpPr>
          <p:spPr>
            <a:xfrm>
              <a:off x="1375560" y="2099160"/>
              <a:ext cx="43200" cy="12240"/>
            </a:xfrm>
            <a:custGeom>
              <a:avLst/>
              <a:gdLst/>
              <a:ahLst/>
              <a:rect l="l" t="t" r="r" b="b"/>
              <a:pathLst>
                <a:path w="1614" h="435">
                  <a:moveTo>
                    <a:pt x="0" y="0"/>
                  </a:moveTo>
                  <a:lnTo>
                    <a:pt x="0" y="435"/>
                  </a:lnTo>
                  <a:lnTo>
                    <a:pt x="1613" y="435"/>
                  </a:lnTo>
                  <a:lnTo>
                    <a:pt x="1613" y="0"/>
                  </a:lnTo>
                  <a:close/>
                </a:path>
              </a:pathLst>
            </a:custGeom>
            <a:solidFill>
              <a:srgbClr val="f5655c"/>
            </a:solidFill>
            <a:ln w="0">
              <a:noFill/>
            </a:ln>
          </p:spPr>
          <p:style>
            <a:lnRef idx="0"/>
            <a:fillRef idx="0"/>
            <a:effectRef idx="0"/>
            <a:fontRef idx="minor"/>
          </p:style>
        </p:sp>
        <p:sp>
          <p:nvSpPr>
            <p:cNvPr id="973" name="Google Shape;1026;p41"/>
            <p:cNvSpPr/>
            <p:nvPr/>
          </p:nvSpPr>
          <p:spPr>
            <a:xfrm>
              <a:off x="1462320" y="2037960"/>
              <a:ext cx="43200" cy="12240"/>
            </a:xfrm>
            <a:custGeom>
              <a:avLst/>
              <a:gdLst/>
              <a:ahLst/>
              <a:rect l="l" t="t" r="r" b="b"/>
              <a:pathLst>
                <a:path w="1614" h="435">
                  <a:moveTo>
                    <a:pt x="0" y="0"/>
                  </a:moveTo>
                  <a:lnTo>
                    <a:pt x="0" y="434"/>
                  </a:lnTo>
                  <a:lnTo>
                    <a:pt x="1613" y="434"/>
                  </a:lnTo>
                  <a:lnTo>
                    <a:pt x="1613" y="0"/>
                  </a:lnTo>
                  <a:close/>
                </a:path>
              </a:pathLst>
            </a:custGeom>
            <a:solidFill>
              <a:srgbClr val="f2aa31"/>
            </a:solidFill>
            <a:ln w="0">
              <a:noFill/>
            </a:ln>
          </p:spPr>
          <p:style>
            <a:lnRef idx="0"/>
            <a:fillRef idx="0"/>
            <a:effectRef idx="0"/>
            <a:fontRef idx="minor"/>
          </p:style>
        </p:sp>
        <p:sp>
          <p:nvSpPr>
            <p:cNvPr id="974" name="Google Shape;1027;p41"/>
            <p:cNvSpPr/>
            <p:nvPr/>
          </p:nvSpPr>
          <p:spPr>
            <a:xfrm>
              <a:off x="1462320" y="2006640"/>
              <a:ext cx="43200" cy="12240"/>
            </a:xfrm>
            <a:custGeom>
              <a:avLst/>
              <a:gdLst/>
              <a:ahLst/>
              <a:rect l="l" t="t" r="r" b="b"/>
              <a:pathLst>
                <a:path w="1614" h="435">
                  <a:moveTo>
                    <a:pt x="0" y="0"/>
                  </a:moveTo>
                  <a:lnTo>
                    <a:pt x="0" y="435"/>
                  </a:lnTo>
                  <a:lnTo>
                    <a:pt x="1613" y="435"/>
                  </a:lnTo>
                  <a:lnTo>
                    <a:pt x="1613" y="0"/>
                  </a:lnTo>
                  <a:close/>
                </a:path>
              </a:pathLst>
            </a:custGeom>
            <a:solidFill>
              <a:srgbClr val="ffffff"/>
            </a:solidFill>
            <a:ln w="0">
              <a:noFill/>
            </a:ln>
          </p:spPr>
          <p:style>
            <a:lnRef idx="0"/>
            <a:fillRef idx="0"/>
            <a:effectRef idx="0"/>
            <a:fontRef idx="minor"/>
          </p:style>
        </p:sp>
        <p:sp>
          <p:nvSpPr>
            <p:cNvPr id="975" name="Google Shape;1028;p41"/>
            <p:cNvSpPr/>
            <p:nvPr/>
          </p:nvSpPr>
          <p:spPr>
            <a:xfrm>
              <a:off x="1204200" y="2070000"/>
              <a:ext cx="352080" cy="128520"/>
            </a:xfrm>
            <a:custGeom>
              <a:avLst/>
              <a:gdLst/>
              <a:ahLst/>
              <a:rect l="l" t="t" r="r" b="b"/>
              <a:pathLst>
                <a:path w="13091" h="4499">
                  <a:moveTo>
                    <a:pt x="9678" y="1"/>
                  </a:moveTo>
                  <a:cubicBezTo>
                    <a:pt x="9616" y="1"/>
                    <a:pt x="9554" y="32"/>
                    <a:pt x="9523" y="94"/>
                  </a:cubicBezTo>
                  <a:lnTo>
                    <a:pt x="8469" y="1366"/>
                  </a:lnTo>
                  <a:cubicBezTo>
                    <a:pt x="8437" y="1428"/>
                    <a:pt x="8375" y="1459"/>
                    <a:pt x="8313" y="1459"/>
                  </a:cubicBezTo>
                  <a:lnTo>
                    <a:pt x="3816" y="1459"/>
                  </a:lnTo>
                  <a:cubicBezTo>
                    <a:pt x="3754" y="1459"/>
                    <a:pt x="3692" y="1428"/>
                    <a:pt x="3661" y="1366"/>
                  </a:cubicBezTo>
                  <a:lnTo>
                    <a:pt x="3102" y="714"/>
                  </a:lnTo>
                  <a:cubicBezTo>
                    <a:pt x="3071" y="683"/>
                    <a:pt x="3009" y="652"/>
                    <a:pt x="2947" y="652"/>
                  </a:cubicBezTo>
                  <a:lnTo>
                    <a:pt x="248" y="652"/>
                  </a:lnTo>
                  <a:cubicBezTo>
                    <a:pt x="93" y="652"/>
                    <a:pt x="0" y="776"/>
                    <a:pt x="31" y="931"/>
                  </a:cubicBezTo>
                  <a:lnTo>
                    <a:pt x="1086" y="4499"/>
                  </a:lnTo>
                  <a:lnTo>
                    <a:pt x="11477" y="4499"/>
                  </a:lnTo>
                  <a:lnTo>
                    <a:pt x="13028" y="280"/>
                  </a:lnTo>
                  <a:cubicBezTo>
                    <a:pt x="13090" y="156"/>
                    <a:pt x="12966" y="1"/>
                    <a:pt x="12811" y="1"/>
                  </a:cubicBezTo>
                  <a:close/>
                </a:path>
              </a:pathLst>
            </a:custGeom>
            <a:solidFill>
              <a:srgbClr val="3c5bbf"/>
            </a:solidFill>
            <a:ln w="0">
              <a:noFill/>
            </a:ln>
          </p:spPr>
          <p:style>
            <a:lnRef idx="0"/>
            <a:fillRef idx="0"/>
            <a:effectRef idx="0"/>
            <a:fontRef idx="minor"/>
          </p:style>
        </p:sp>
        <p:sp>
          <p:nvSpPr>
            <p:cNvPr id="976" name="Google Shape;1029;p41"/>
            <p:cNvSpPr/>
            <p:nvPr/>
          </p:nvSpPr>
          <p:spPr>
            <a:xfrm>
              <a:off x="1497240" y="2070000"/>
              <a:ext cx="58320" cy="129600"/>
            </a:xfrm>
            <a:custGeom>
              <a:avLst/>
              <a:gdLst/>
              <a:ahLst/>
              <a:rect l="l" t="t" r="r" b="b"/>
              <a:pathLst>
                <a:path w="2172" h="4530">
                  <a:moveTo>
                    <a:pt x="1675" y="1"/>
                  </a:moveTo>
                  <a:lnTo>
                    <a:pt x="0" y="4530"/>
                  </a:lnTo>
                  <a:lnTo>
                    <a:pt x="589" y="4530"/>
                  </a:lnTo>
                  <a:lnTo>
                    <a:pt x="2140" y="311"/>
                  </a:lnTo>
                  <a:cubicBezTo>
                    <a:pt x="2171" y="187"/>
                    <a:pt x="2078" y="32"/>
                    <a:pt x="1923" y="32"/>
                  </a:cubicBezTo>
                  <a:lnTo>
                    <a:pt x="1675" y="1"/>
                  </a:lnTo>
                  <a:close/>
                </a:path>
              </a:pathLst>
            </a:custGeom>
            <a:solidFill>
              <a:srgbClr val="3c5bbf"/>
            </a:solidFill>
            <a:ln w="0">
              <a:noFill/>
            </a:ln>
          </p:spPr>
          <p:style>
            <a:lnRef idx="0"/>
            <a:fillRef idx="0"/>
            <a:effectRef idx="0"/>
            <a:fontRef idx="minor"/>
          </p:style>
        </p:sp>
        <p:sp>
          <p:nvSpPr>
            <p:cNvPr id="977" name="Google Shape;1030;p41"/>
            <p:cNvSpPr/>
            <p:nvPr/>
          </p:nvSpPr>
          <p:spPr>
            <a:xfrm>
              <a:off x="1419840" y="2142720"/>
              <a:ext cx="23760" cy="22320"/>
            </a:xfrm>
            <a:custGeom>
              <a:avLst/>
              <a:gdLst/>
              <a:ahLst/>
              <a:rect l="l" t="t" r="r" b="b"/>
              <a:pathLst>
                <a:path w="900" h="797">
                  <a:moveTo>
                    <a:pt x="528" y="0"/>
                  </a:moveTo>
                  <a:cubicBezTo>
                    <a:pt x="186" y="0"/>
                    <a:pt x="0" y="435"/>
                    <a:pt x="248" y="683"/>
                  </a:cubicBezTo>
                  <a:cubicBezTo>
                    <a:pt x="327" y="762"/>
                    <a:pt x="422" y="797"/>
                    <a:pt x="514" y="797"/>
                  </a:cubicBezTo>
                  <a:cubicBezTo>
                    <a:pt x="712" y="797"/>
                    <a:pt x="900" y="636"/>
                    <a:pt x="900" y="404"/>
                  </a:cubicBezTo>
                  <a:cubicBezTo>
                    <a:pt x="900" y="186"/>
                    <a:pt x="745" y="0"/>
                    <a:pt x="528" y="0"/>
                  </a:cubicBezTo>
                  <a:close/>
                </a:path>
              </a:pathLst>
            </a:custGeom>
            <a:solidFill>
              <a:srgbClr val="ffffff"/>
            </a:solidFill>
            <a:ln w="0">
              <a:noFill/>
            </a:ln>
          </p:spPr>
          <p:style>
            <a:lnRef idx="0"/>
            <a:fillRef idx="0"/>
            <a:effectRef idx="0"/>
            <a:fontRef idx="minor"/>
          </p:style>
        </p:sp>
        <p:sp>
          <p:nvSpPr>
            <p:cNvPr id="978" name="Google Shape;1031;p41"/>
            <p:cNvSpPr/>
            <p:nvPr/>
          </p:nvSpPr>
          <p:spPr>
            <a:xfrm>
              <a:off x="1312920" y="2142720"/>
              <a:ext cx="23760" cy="22320"/>
            </a:xfrm>
            <a:custGeom>
              <a:avLst/>
              <a:gdLst/>
              <a:ahLst/>
              <a:rect l="l" t="t" r="r" b="b"/>
              <a:pathLst>
                <a:path w="901" h="797">
                  <a:moveTo>
                    <a:pt x="528" y="0"/>
                  </a:moveTo>
                  <a:cubicBezTo>
                    <a:pt x="187" y="0"/>
                    <a:pt x="1" y="435"/>
                    <a:pt x="249" y="683"/>
                  </a:cubicBezTo>
                  <a:cubicBezTo>
                    <a:pt x="328" y="762"/>
                    <a:pt x="423" y="797"/>
                    <a:pt x="515" y="797"/>
                  </a:cubicBezTo>
                  <a:cubicBezTo>
                    <a:pt x="713" y="797"/>
                    <a:pt x="900" y="636"/>
                    <a:pt x="900" y="404"/>
                  </a:cubicBezTo>
                  <a:cubicBezTo>
                    <a:pt x="900" y="186"/>
                    <a:pt x="745" y="0"/>
                    <a:pt x="528" y="0"/>
                  </a:cubicBezTo>
                  <a:close/>
                </a:path>
              </a:pathLst>
            </a:custGeom>
            <a:solidFill>
              <a:srgbClr val="ffffff"/>
            </a:solidFill>
            <a:ln w="0">
              <a:noFill/>
            </a:ln>
          </p:spPr>
          <p:style>
            <a:lnRef idx="0"/>
            <a:fillRef idx="0"/>
            <a:effectRef idx="0"/>
            <a:fontRef idx="minor"/>
          </p:style>
        </p:sp>
        <p:sp>
          <p:nvSpPr>
            <p:cNvPr id="979" name="Google Shape;1032;p41"/>
            <p:cNvSpPr/>
            <p:nvPr/>
          </p:nvSpPr>
          <p:spPr>
            <a:xfrm>
              <a:off x="1366200" y="2142720"/>
              <a:ext cx="24840" cy="22320"/>
            </a:xfrm>
            <a:custGeom>
              <a:avLst/>
              <a:gdLst/>
              <a:ahLst/>
              <a:rect l="l" t="t" r="r" b="b"/>
              <a:pathLst>
                <a:path w="932" h="797">
                  <a:moveTo>
                    <a:pt x="528" y="0"/>
                  </a:moveTo>
                  <a:cubicBezTo>
                    <a:pt x="187" y="0"/>
                    <a:pt x="1" y="435"/>
                    <a:pt x="249" y="683"/>
                  </a:cubicBezTo>
                  <a:cubicBezTo>
                    <a:pt x="328" y="762"/>
                    <a:pt x="426" y="797"/>
                    <a:pt x="523" y="797"/>
                  </a:cubicBezTo>
                  <a:cubicBezTo>
                    <a:pt x="730" y="797"/>
                    <a:pt x="932" y="636"/>
                    <a:pt x="932" y="404"/>
                  </a:cubicBezTo>
                  <a:cubicBezTo>
                    <a:pt x="932" y="186"/>
                    <a:pt x="745" y="0"/>
                    <a:pt x="528" y="0"/>
                  </a:cubicBezTo>
                  <a:close/>
                </a:path>
              </a:pathLst>
            </a:custGeom>
            <a:solidFill>
              <a:srgbClr val="ffffff"/>
            </a:solidFill>
            <a:ln w="0">
              <a:noFill/>
            </a:ln>
          </p:spPr>
          <p:style>
            <a:lnRef idx="0"/>
            <a:fillRef idx="0"/>
            <a:effectRef idx="0"/>
            <a:fontRef idx="minor"/>
          </p:style>
        </p:sp>
        <p:sp>
          <p:nvSpPr>
            <p:cNvPr id="980" name="Google Shape;1033;p41"/>
            <p:cNvSpPr/>
            <p:nvPr/>
          </p:nvSpPr>
          <p:spPr>
            <a:xfrm>
              <a:off x="1430640" y="1899720"/>
              <a:ext cx="120960" cy="21960"/>
            </a:xfrm>
            <a:custGeom>
              <a:avLst/>
              <a:gdLst/>
              <a:ahLst/>
              <a:rect l="l" t="t" r="r" b="b"/>
              <a:pathLst>
                <a:path w="4499" h="783">
                  <a:moveTo>
                    <a:pt x="119" y="1"/>
                  </a:moveTo>
                  <a:cubicBezTo>
                    <a:pt x="47" y="1"/>
                    <a:pt x="0" y="78"/>
                    <a:pt x="0" y="131"/>
                  </a:cubicBezTo>
                  <a:lnTo>
                    <a:pt x="0" y="628"/>
                  </a:lnTo>
                  <a:cubicBezTo>
                    <a:pt x="0" y="721"/>
                    <a:pt x="63" y="783"/>
                    <a:pt x="156" y="783"/>
                  </a:cubicBezTo>
                  <a:lnTo>
                    <a:pt x="4343" y="783"/>
                  </a:lnTo>
                  <a:cubicBezTo>
                    <a:pt x="4405" y="783"/>
                    <a:pt x="4498" y="721"/>
                    <a:pt x="4498" y="628"/>
                  </a:cubicBezTo>
                  <a:lnTo>
                    <a:pt x="4498" y="131"/>
                  </a:lnTo>
                  <a:cubicBezTo>
                    <a:pt x="4498" y="69"/>
                    <a:pt x="4405" y="7"/>
                    <a:pt x="4343" y="7"/>
                  </a:cubicBezTo>
                  <a:lnTo>
                    <a:pt x="156" y="7"/>
                  </a:lnTo>
                  <a:cubicBezTo>
                    <a:pt x="143" y="3"/>
                    <a:pt x="131" y="1"/>
                    <a:pt x="119" y="1"/>
                  </a:cubicBezTo>
                  <a:close/>
                </a:path>
              </a:pathLst>
            </a:custGeom>
            <a:solidFill>
              <a:srgbClr val="f2aa31"/>
            </a:solidFill>
            <a:ln w="0">
              <a:noFill/>
            </a:ln>
          </p:spPr>
          <p:style>
            <a:lnRef idx="0"/>
            <a:fillRef idx="0"/>
            <a:effectRef idx="0"/>
            <a:fontRef idx="minor"/>
          </p:style>
        </p:sp>
        <p:sp>
          <p:nvSpPr>
            <p:cNvPr id="981" name="Google Shape;1034;p41"/>
            <p:cNvSpPr/>
            <p:nvPr/>
          </p:nvSpPr>
          <p:spPr>
            <a:xfrm>
              <a:off x="1536840" y="1900080"/>
              <a:ext cx="14760" cy="21960"/>
            </a:xfrm>
            <a:custGeom>
              <a:avLst/>
              <a:gdLst/>
              <a:ahLst/>
              <a:rect l="l" t="t" r="r" b="b"/>
              <a:pathLst>
                <a:path w="560" h="776">
                  <a:moveTo>
                    <a:pt x="1" y="0"/>
                  </a:moveTo>
                  <a:lnTo>
                    <a:pt x="1" y="776"/>
                  </a:lnTo>
                  <a:lnTo>
                    <a:pt x="404" y="776"/>
                  </a:lnTo>
                  <a:cubicBezTo>
                    <a:pt x="497" y="776"/>
                    <a:pt x="559" y="714"/>
                    <a:pt x="559" y="621"/>
                  </a:cubicBezTo>
                  <a:lnTo>
                    <a:pt x="559" y="124"/>
                  </a:lnTo>
                  <a:cubicBezTo>
                    <a:pt x="559" y="62"/>
                    <a:pt x="497" y="0"/>
                    <a:pt x="404" y="0"/>
                  </a:cubicBezTo>
                  <a:close/>
                </a:path>
              </a:pathLst>
            </a:custGeom>
            <a:solidFill>
              <a:srgbClr val="f2aa31"/>
            </a:solidFill>
            <a:ln w="0">
              <a:noFill/>
            </a:ln>
          </p:spPr>
          <p:style>
            <a:lnRef idx="0"/>
            <a:fillRef idx="0"/>
            <a:effectRef idx="0"/>
            <a:fontRef idx="minor"/>
          </p:style>
        </p:sp>
        <p:sp>
          <p:nvSpPr>
            <p:cNvPr id="982" name="Google Shape;1035;p41"/>
            <p:cNvSpPr/>
            <p:nvPr/>
          </p:nvSpPr>
          <p:spPr>
            <a:xfrm>
              <a:off x="1202400" y="2188080"/>
              <a:ext cx="354600" cy="89640"/>
            </a:xfrm>
            <a:custGeom>
              <a:avLst/>
              <a:gdLst/>
              <a:ahLst/>
              <a:rect l="l" t="t" r="r" b="b"/>
              <a:pathLst>
                <a:path w="13184" h="3134">
                  <a:moveTo>
                    <a:pt x="745" y="0"/>
                  </a:moveTo>
                  <a:cubicBezTo>
                    <a:pt x="434" y="0"/>
                    <a:pt x="372" y="279"/>
                    <a:pt x="155" y="342"/>
                  </a:cubicBezTo>
                  <a:cubicBezTo>
                    <a:pt x="62" y="404"/>
                    <a:pt x="0" y="497"/>
                    <a:pt x="0" y="621"/>
                  </a:cubicBezTo>
                  <a:lnTo>
                    <a:pt x="0" y="2854"/>
                  </a:lnTo>
                  <a:cubicBezTo>
                    <a:pt x="0" y="3009"/>
                    <a:pt x="124" y="3102"/>
                    <a:pt x="279" y="3133"/>
                  </a:cubicBezTo>
                  <a:lnTo>
                    <a:pt x="12904" y="3133"/>
                  </a:lnTo>
                  <a:cubicBezTo>
                    <a:pt x="13059" y="3102"/>
                    <a:pt x="13183" y="3009"/>
                    <a:pt x="13183" y="2854"/>
                  </a:cubicBezTo>
                  <a:lnTo>
                    <a:pt x="13183" y="621"/>
                  </a:lnTo>
                  <a:cubicBezTo>
                    <a:pt x="13183" y="497"/>
                    <a:pt x="13121" y="404"/>
                    <a:pt x="13028" y="342"/>
                  </a:cubicBezTo>
                  <a:cubicBezTo>
                    <a:pt x="12811" y="279"/>
                    <a:pt x="12749" y="0"/>
                    <a:pt x="12439" y="0"/>
                  </a:cubicBezTo>
                  <a:cubicBezTo>
                    <a:pt x="12098" y="0"/>
                    <a:pt x="12067" y="404"/>
                    <a:pt x="11726" y="404"/>
                  </a:cubicBezTo>
                  <a:cubicBezTo>
                    <a:pt x="11353" y="404"/>
                    <a:pt x="11353" y="0"/>
                    <a:pt x="10981" y="0"/>
                  </a:cubicBezTo>
                  <a:cubicBezTo>
                    <a:pt x="10609" y="0"/>
                    <a:pt x="10609" y="404"/>
                    <a:pt x="10268" y="404"/>
                  </a:cubicBezTo>
                  <a:cubicBezTo>
                    <a:pt x="9895" y="404"/>
                    <a:pt x="9895" y="0"/>
                    <a:pt x="9523" y="0"/>
                  </a:cubicBezTo>
                  <a:cubicBezTo>
                    <a:pt x="9151" y="0"/>
                    <a:pt x="9151" y="404"/>
                    <a:pt x="8779" y="404"/>
                  </a:cubicBezTo>
                  <a:cubicBezTo>
                    <a:pt x="8437" y="404"/>
                    <a:pt x="8437" y="0"/>
                    <a:pt x="8065" y="0"/>
                  </a:cubicBezTo>
                  <a:cubicBezTo>
                    <a:pt x="7693" y="0"/>
                    <a:pt x="7662" y="404"/>
                    <a:pt x="7321" y="404"/>
                  </a:cubicBezTo>
                  <a:cubicBezTo>
                    <a:pt x="6980" y="404"/>
                    <a:pt x="6949" y="0"/>
                    <a:pt x="6607" y="0"/>
                  </a:cubicBezTo>
                  <a:cubicBezTo>
                    <a:pt x="6235" y="0"/>
                    <a:pt x="6235" y="404"/>
                    <a:pt x="5863" y="404"/>
                  </a:cubicBezTo>
                  <a:cubicBezTo>
                    <a:pt x="5491" y="404"/>
                    <a:pt x="5491" y="0"/>
                    <a:pt x="5118" y="0"/>
                  </a:cubicBezTo>
                  <a:cubicBezTo>
                    <a:pt x="4777" y="0"/>
                    <a:pt x="4777" y="404"/>
                    <a:pt x="4405" y="404"/>
                  </a:cubicBezTo>
                  <a:cubicBezTo>
                    <a:pt x="4033" y="404"/>
                    <a:pt x="4033" y="0"/>
                    <a:pt x="3660" y="0"/>
                  </a:cubicBezTo>
                  <a:cubicBezTo>
                    <a:pt x="3288" y="0"/>
                    <a:pt x="3288" y="404"/>
                    <a:pt x="2947" y="404"/>
                  </a:cubicBezTo>
                  <a:cubicBezTo>
                    <a:pt x="2575" y="404"/>
                    <a:pt x="2575" y="0"/>
                    <a:pt x="2203" y="0"/>
                  </a:cubicBezTo>
                  <a:cubicBezTo>
                    <a:pt x="1830" y="0"/>
                    <a:pt x="1830" y="404"/>
                    <a:pt x="1458" y="404"/>
                  </a:cubicBezTo>
                  <a:cubicBezTo>
                    <a:pt x="1086" y="404"/>
                    <a:pt x="1086" y="0"/>
                    <a:pt x="745" y="0"/>
                  </a:cubicBezTo>
                  <a:close/>
                </a:path>
              </a:pathLst>
            </a:custGeom>
            <a:solidFill>
              <a:srgbClr val="ffffff"/>
            </a:solidFill>
            <a:ln w="0">
              <a:noFill/>
            </a:ln>
          </p:spPr>
          <p:style>
            <a:lnRef idx="0"/>
            <a:fillRef idx="0"/>
            <a:effectRef idx="0"/>
            <a:fontRef idx="minor"/>
          </p:style>
        </p:sp>
        <p:sp>
          <p:nvSpPr>
            <p:cNvPr id="983" name="Google Shape;1036;p41"/>
            <p:cNvSpPr/>
            <p:nvPr/>
          </p:nvSpPr>
          <p:spPr>
            <a:xfrm>
              <a:off x="1537560" y="2188080"/>
              <a:ext cx="19800" cy="89640"/>
            </a:xfrm>
            <a:custGeom>
              <a:avLst/>
              <a:gdLst/>
              <a:ahLst/>
              <a:rect l="l" t="t" r="r" b="b"/>
              <a:pathLst>
                <a:path w="746" h="3134">
                  <a:moveTo>
                    <a:pt x="1" y="0"/>
                  </a:moveTo>
                  <a:lnTo>
                    <a:pt x="1" y="31"/>
                  </a:lnTo>
                  <a:lnTo>
                    <a:pt x="1" y="3133"/>
                  </a:lnTo>
                  <a:lnTo>
                    <a:pt x="497" y="3133"/>
                  </a:lnTo>
                  <a:cubicBezTo>
                    <a:pt x="621" y="3102"/>
                    <a:pt x="745" y="3009"/>
                    <a:pt x="745" y="2854"/>
                  </a:cubicBezTo>
                  <a:lnTo>
                    <a:pt x="745" y="621"/>
                  </a:lnTo>
                  <a:cubicBezTo>
                    <a:pt x="745" y="497"/>
                    <a:pt x="683" y="404"/>
                    <a:pt x="590" y="342"/>
                  </a:cubicBezTo>
                  <a:cubicBezTo>
                    <a:pt x="373" y="279"/>
                    <a:pt x="311" y="0"/>
                    <a:pt x="1" y="0"/>
                  </a:cubicBezTo>
                  <a:close/>
                </a:path>
              </a:pathLst>
            </a:custGeom>
            <a:solidFill>
              <a:srgbClr val="ffffff"/>
            </a:solidFill>
            <a:ln w="0">
              <a:noFill/>
            </a:ln>
          </p:spPr>
          <p:style>
            <a:lnRef idx="0"/>
            <a:fillRef idx="0"/>
            <a:effectRef idx="0"/>
            <a:fontRef idx="minor"/>
          </p:style>
        </p:sp>
        <p:sp>
          <p:nvSpPr>
            <p:cNvPr id="984" name="Google Shape;1037;p41"/>
            <p:cNvSpPr/>
            <p:nvPr/>
          </p:nvSpPr>
          <p:spPr>
            <a:xfrm>
              <a:off x="1469160" y="2102400"/>
              <a:ext cx="43920" cy="36360"/>
            </a:xfrm>
            <a:custGeom>
              <a:avLst/>
              <a:gdLst/>
              <a:ahLst/>
              <a:rect l="l" t="t" r="r" b="b"/>
              <a:pathLst>
                <a:path w="1645" h="1281">
                  <a:moveTo>
                    <a:pt x="822" y="1"/>
                  </a:moveTo>
                  <a:cubicBezTo>
                    <a:pt x="737" y="1"/>
                    <a:pt x="652" y="55"/>
                    <a:pt x="621" y="164"/>
                  </a:cubicBezTo>
                  <a:lnTo>
                    <a:pt x="621" y="753"/>
                  </a:lnTo>
                  <a:cubicBezTo>
                    <a:pt x="621" y="815"/>
                    <a:pt x="559" y="877"/>
                    <a:pt x="466" y="877"/>
                  </a:cubicBezTo>
                  <a:cubicBezTo>
                    <a:pt x="435" y="877"/>
                    <a:pt x="404" y="877"/>
                    <a:pt x="373" y="846"/>
                  </a:cubicBezTo>
                  <a:cubicBezTo>
                    <a:pt x="326" y="799"/>
                    <a:pt x="272" y="776"/>
                    <a:pt x="221" y="776"/>
                  </a:cubicBezTo>
                  <a:cubicBezTo>
                    <a:pt x="171" y="776"/>
                    <a:pt x="124" y="799"/>
                    <a:pt x="93" y="846"/>
                  </a:cubicBezTo>
                  <a:cubicBezTo>
                    <a:pt x="0" y="908"/>
                    <a:pt x="0" y="1032"/>
                    <a:pt x="93" y="1125"/>
                  </a:cubicBezTo>
                  <a:cubicBezTo>
                    <a:pt x="186" y="1218"/>
                    <a:pt x="311" y="1280"/>
                    <a:pt x="466" y="1280"/>
                  </a:cubicBezTo>
                  <a:cubicBezTo>
                    <a:pt x="590" y="1280"/>
                    <a:pt x="714" y="1249"/>
                    <a:pt x="807" y="1156"/>
                  </a:cubicBezTo>
                  <a:cubicBezTo>
                    <a:pt x="931" y="1249"/>
                    <a:pt x="1055" y="1280"/>
                    <a:pt x="1179" y="1280"/>
                  </a:cubicBezTo>
                  <a:cubicBezTo>
                    <a:pt x="1303" y="1280"/>
                    <a:pt x="1458" y="1218"/>
                    <a:pt x="1551" y="1125"/>
                  </a:cubicBezTo>
                  <a:cubicBezTo>
                    <a:pt x="1644" y="1032"/>
                    <a:pt x="1644" y="908"/>
                    <a:pt x="1551" y="846"/>
                  </a:cubicBezTo>
                  <a:cubicBezTo>
                    <a:pt x="1505" y="799"/>
                    <a:pt x="1451" y="776"/>
                    <a:pt x="1400" y="776"/>
                  </a:cubicBezTo>
                  <a:cubicBezTo>
                    <a:pt x="1350" y="776"/>
                    <a:pt x="1303" y="799"/>
                    <a:pt x="1272" y="846"/>
                  </a:cubicBezTo>
                  <a:cubicBezTo>
                    <a:pt x="1241" y="877"/>
                    <a:pt x="1210" y="877"/>
                    <a:pt x="1148" y="877"/>
                  </a:cubicBezTo>
                  <a:cubicBezTo>
                    <a:pt x="1086" y="877"/>
                    <a:pt x="993" y="815"/>
                    <a:pt x="1024" y="753"/>
                  </a:cubicBezTo>
                  <a:lnTo>
                    <a:pt x="1024" y="164"/>
                  </a:lnTo>
                  <a:cubicBezTo>
                    <a:pt x="993" y="55"/>
                    <a:pt x="908" y="1"/>
                    <a:pt x="822" y="1"/>
                  </a:cubicBezTo>
                  <a:close/>
                </a:path>
              </a:pathLst>
            </a:custGeom>
            <a:solidFill>
              <a:srgbClr val="270504"/>
            </a:solidFill>
            <a:ln w="0">
              <a:noFill/>
            </a:ln>
          </p:spPr>
          <p:style>
            <a:lnRef idx="0"/>
            <a:fillRef idx="0"/>
            <a:effectRef idx="0"/>
            <a:fontRef idx="minor"/>
          </p:style>
        </p:sp>
        <p:sp>
          <p:nvSpPr>
            <p:cNvPr id="985" name="Google Shape;1038;p41"/>
            <p:cNvSpPr/>
            <p:nvPr/>
          </p:nvSpPr>
          <p:spPr>
            <a:xfrm>
              <a:off x="1236600" y="2223360"/>
              <a:ext cx="89640" cy="22320"/>
            </a:xfrm>
            <a:custGeom>
              <a:avLst/>
              <a:gdLst/>
              <a:ahLst/>
              <a:rect l="l" t="t" r="r" b="b"/>
              <a:pathLst>
                <a:path w="3340" h="789">
                  <a:moveTo>
                    <a:pt x="932" y="0"/>
                  </a:moveTo>
                  <a:cubicBezTo>
                    <a:pt x="745" y="0"/>
                    <a:pt x="559" y="86"/>
                    <a:pt x="435" y="256"/>
                  </a:cubicBezTo>
                  <a:cubicBezTo>
                    <a:pt x="342" y="349"/>
                    <a:pt x="280" y="380"/>
                    <a:pt x="187" y="380"/>
                  </a:cubicBezTo>
                  <a:cubicBezTo>
                    <a:pt x="1" y="442"/>
                    <a:pt x="1" y="722"/>
                    <a:pt x="187" y="784"/>
                  </a:cubicBezTo>
                  <a:cubicBezTo>
                    <a:pt x="404" y="784"/>
                    <a:pt x="590" y="690"/>
                    <a:pt x="714" y="535"/>
                  </a:cubicBezTo>
                  <a:cubicBezTo>
                    <a:pt x="808" y="442"/>
                    <a:pt x="839" y="411"/>
                    <a:pt x="932" y="411"/>
                  </a:cubicBezTo>
                  <a:cubicBezTo>
                    <a:pt x="1025" y="411"/>
                    <a:pt x="1056" y="442"/>
                    <a:pt x="1149" y="535"/>
                  </a:cubicBezTo>
                  <a:cubicBezTo>
                    <a:pt x="1273" y="690"/>
                    <a:pt x="1459" y="784"/>
                    <a:pt x="1676" y="784"/>
                  </a:cubicBezTo>
                  <a:cubicBezTo>
                    <a:pt x="1862" y="784"/>
                    <a:pt x="2048" y="690"/>
                    <a:pt x="2172" y="535"/>
                  </a:cubicBezTo>
                  <a:cubicBezTo>
                    <a:pt x="2265" y="442"/>
                    <a:pt x="2296" y="411"/>
                    <a:pt x="2389" y="411"/>
                  </a:cubicBezTo>
                  <a:cubicBezTo>
                    <a:pt x="2483" y="411"/>
                    <a:pt x="2514" y="442"/>
                    <a:pt x="2607" y="535"/>
                  </a:cubicBezTo>
                  <a:cubicBezTo>
                    <a:pt x="2731" y="690"/>
                    <a:pt x="2917" y="784"/>
                    <a:pt x="3134" y="784"/>
                  </a:cubicBezTo>
                  <a:cubicBezTo>
                    <a:pt x="3146" y="787"/>
                    <a:pt x="3157" y="789"/>
                    <a:pt x="3168" y="789"/>
                  </a:cubicBezTo>
                  <a:cubicBezTo>
                    <a:pt x="3340" y="789"/>
                    <a:pt x="3340" y="375"/>
                    <a:pt x="3168" y="375"/>
                  </a:cubicBezTo>
                  <a:cubicBezTo>
                    <a:pt x="3157" y="375"/>
                    <a:pt x="3146" y="377"/>
                    <a:pt x="3134" y="380"/>
                  </a:cubicBezTo>
                  <a:cubicBezTo>
                    <a:pt x="3041" y="380"/>
                    <a:pt x="2979" y="349"/>
                    <a:pt x="2917" y="256"/>
                  </a:cubicBezTo>
                  <a:cubicBezTo>
                    <a:pt x="2777" y="86"/>
                    <a:pt x="2583" y="0"/>
                    <a:pt x="2393" y="0"/>
                  </a:cubicBezTo>
                  <a:cubicBezTo>
                    <a:pt x="2203" y="0"/>
                    <a:pt x="2017" y="86"/>
                    <a:pt x="1893" y="256"/>
                  </a:cubicBezTo>
                  <a:cubicBezTo>
                    <a:pt x="1800" y="349"/>
                    <a:pt x="1769" y="380"/>
                    <a:pt x="1676" y="380"/>
                  </a:cubicBezTo>
                  <a:cubicBezTo>
                    <a:pt x="1552" y="380"/>
                    <a:pt x="1521" y="349"/>
                    <a:pt x="1428" y="256"/>
                  </a:cubicBezTo>
                  <a:cubicBezTo>
                    <a:pt x="1304" y="86"/>
                    <a:pt x="1118" y="0"/>
                    <a:pt x="932" y="0"/>
                  </a:cubicBezTo>
                  <a:close/>
                </a:path>
              </a:pathLst>
            </a:custGeom>
            <a:solidFill>
              <a:srgbClr val="ffffff"/>
            </a:solidFill>
            <a:ln w="0">
              <a:noFill/>
            </a:ln>
          </p:spPr>
          <p:style>
            <a:lnRef idx="0"/>
            <a:fillRef idx="0"/>
            <a:effectRef idx="0"/>
            <a:fontRef idx="minor"/>
          </p:style>
        </p:sp>
        <p:sp>
          <p:nvSpPr>
            <p:cNvPr id="986" name="Google Shape;1039;p41"/>
            <p:cNvSpPr/>
            <p:nvPr/>
          </p:nvSpPr>
          <p:spPr>
            <a:xfrm>
              <a:off x="1433520" y="2223360"/>
              <a:ext cx="89640" cy="22320"/>
            </a:xfrm>
            <a:custGeom>
              <a:avLst/>
              <a:gdLst/>
              <a:ahLst/>
              <a:rect l="l" t="t" r="r" b="b"/>
              <a:pathLst>
                <a:path w="3340" h="789">
                  <a:moveTo>
                    <a:pt x="951" y="0"/>
                  </a:moveTo>
                  <a:cubicBezTo>
                    <a:pt x="765" y="0"/>
                    <a:pt x="579" y="86"/>
                    <a:pt x="455" y="256"/>
                  </a:cubicBezTo>
                  <a:cubicBezTo>
                    <a:pt x="362" y="349"/>
                    <a:pt x="300" y="380"/>
                    <a:pt x="207" y="380"/>
                  </a:cubicBezTo>
                  <a:cubicBezTo>
                    <a:pt x="195" y="377"/>
                    <a:pt x="183" y="375"/>
                    <a:pt x="172" y="375"/>
                  </a:cubicBezTo>
                  <a:cubicBezTo>
                    <a:pt x="1" y="375"/>
                    <a:pt x="1" y="789"/>
                    <a:pt x="172" y="789"/>
                  </a:cubicBezTo>
                  <a:cubicBezTo>
                    <a:pt x="183" y="789"/>
                    <a:pt x="195" y="787"/>
                    <a:pt x="207" y="784"/>
                  </a:cubicBezTo>
                  <a:cubicBezTo>
                    <a:pt x="424" y="784"/>
                    <a:pt x="610" y="690"/>
                    <a:pt x="734" y="535"/>
                  </a:cubicBezTo>
                  <a:cubicBezTo>
                    <a:pt x="827" y="442"/>
                    <a:pt x="858" y="411"/>
                    <a:pt x="951" y="411"/>
                  </a:cubicBezTo>
                  <a:cubicBezTo>
                    <a:pt x="1044" y="411"/>
                    <a:pt x="1075" y="442"/>
                    <a:pt x="1168" y="535"/>
                  </a:cubicBezTo>
                  <a:cubicBezTo>
                    <a:pt x="1292" y="690"/>
                    <a:pt x="1478" y="784"/>
                    <a:pt x="1665" y="784"/>
                  </a:cubicBezTo>
                  <a:cubicBezTo>
                    <a:pt x="1882" y="784"/>
                    <a:pt x="2068" y="690"/>
                    <a:pt x="2192" y="535"/>
                  </a:cubicBezTo>
                  <a:cubicBezTo>
                    <a:pt x="2285" y="442"/>
                    <a:pt x="2316" y="411"/>
                    <a:pt x="2409" y="411"/>
                  </a:cubicBezTo>
                  <a:cubicBezTo>
                    <a:pt x="2502" y="411"/>
                    <a:pt x="2564" y="442"/>
                    <a:pt x="2626" y="535"/>
                  </a:cubicBezTo>
                  <a:cubicBezTo>
                    <a:pt x="2750" y="690"/>
                    <a:pt x="2936" y="784"/>
                    <a:pt x="3154" y="784"/>
                  </a:cubicBezTo>
                  <a:cubicBezTo>
                    <a:pt x="3340" y="722"/>
                    <a:pt x="3340" y="442"/>
                    <a:pt x="3154" y="380"/>
                  </a:cubicBezTo>
                  <a:cubicBezTo>
                    <a:pt x="3060" y="380"/>
                    <a:pt x="2998" y="349"/>
                    <a:pt x="2936" y="256"/>
                  </a:cubicBezTo>
                  <a:cubicBezTo>
                    <a:pt x="2797" y="86"/>
                    <a:pt x="2603" y="0"/>
                    <a:pt x="2413" y="0"/>
                  </a:cubicBezTo>
                  <a:cubicBezTo>
                    <a:pt x="2223" y="0"/>
                    <a:pt x="2037" y="86"/>
                    <a:pt x="1913" y="256"/>
                  </a:cubicBezTo>
                  <a:cubicBezTo>
                    <a:pt x="1820" y="349"/>
                    <a:pt x="1789" y="380"/>
                    <a:pt x="1696" y="380"/>
                  </a:cubicBezTo>
                  <a:cubicBezTo>
                    <a:pt x="1603" y="380"/>
                    <a:pt x="1541" y="349"/>
                    <a:pt x="1447" y="256"/>
                  </a:cubicBezTo>
                  <a:cubicBezTo>
                    <a:pt x="1323" y="86"/>
                    <a:pt x="1137" y="0"/>
                    <a:pt x="951" y="0"/>
                  </a:cubicBezTo>
                  <a:close/>
                </a:path>
              </a:pathLst>
            </a:custGeom>
            <a:solidFill>
              <a:srgbClr val="ffffff"/>
            </a:solidFill>
            <a:ln w="0">
              <a:noFill/>
            </a:ln>
          </p:spPr>
          <p:style>
            <a:lnRef idx="0"/>
            <a:fillRef idx="0"/>
            <a:effectRef idx="0"/>
            <a:fontRef idx="minor"/>
          </p:style>
        </p:sp>
        <p:sp>
          <p:nvSpPr>
            <p:cNvPr id="987" name="Google Shape;1040;p41"/>
            <p:cNvSpPr/>
            <p:nvPr/>
          </p:nvSpPr>
          <p:spPr>
            <a:xfrm>
              <a:off x="1355400" y="2223360"/>
              <a:ext cx="48960" cy="21960"/>
            </a:xfrm>
            <a:custGeom>
              <a:avLst/>
              <a:gdLst/>
              <a:ahLst/>
              <a:rect l="l" t="t" r="r" b="b"/>
              <a:pathLst>
                <a:path w="1831" h="784">
                  <a:moveTo>
                    <a:pt x="916" y="0"/>
                  </a:moveTo>
                  <a:cubicBezTo>
                    <a:pt x="722" y="0"/>
                    <a:pt x="528" y="86"/>
                    <a:pt x="404" y="256"/>
                  </a:cubicBezTo>
                  <a:cubicBezTo>
                    <a:pt x="311" y="349"/>
                    <a:pt x="280" y="380"/>
                    <a:pt x="187" y="380"/>
                  </a:cubicBezTo>
                  <a:cubicBezTo>
                    <a:pt x="1" y="442"/>
                    <a:pt x="1" y="722"/>
                    <a:pt x="187" y="784"/>
                  </a:cubicBezTo>
                  <a:cubicBezTo>
                    <a:pt x="373" y="784"/>
                    <a:pt x="559" y="690"/>
                    <a:pt x="683" y="535"/>
                  </a:cubicBezTo>
                  <a:cubicBezTo>
                    <a:pt x="776" y="442"/>
                    <a:pt x="807" y="411"/>
                    <a:pt x="931" y="411"/>
                  </a:cubicBezTo>
                  <a:cubicBezTo>
                    <a:pt x="1024" y="411"/>
                    <a:pt x="1055" y="442"/>
                    <a:pt x="1148" y="535"/>
                  </a:cubicBezTo>
                  <a:cubicBezTo>
                    <a:pt x="1273" y="690"/>
                    <a:pt x="1459" y="784"/>
                    <a:pt x="1645" y="784"/>
                  </a:cubicBezTo>
                  <a:cubicBezTo>
                    <a:pt x="1831" y="722"/>
                    <a:pt x="1831" y="442"/>
                    <a:pt x="1645" y="380"/>
                  </a:cubicBezTo>
                  <a:cubicBezTo>
                    <a:pt x="1552" y="380"/>
                    <a:pt x="1521" y="349"/>
                    <a:pt x="1428" y="256"/>
                  </a:cubicBezTo>
                  <a:cubicBezTo>
                    <a:pt x="1304" y="86"/>
                    <a:pt x="1110" y="0"/>
                    <a:pt x="916" y="0"/>
                  </a:cubicBezTo>
                  <a:close/>
                </a:path>
              </a:pathLst>
            </a:custGeom>
            <a:solidFill>
              <a:srgbClr val="ffffff"/>
            </a:solidFill>
            <a:ln w="0">
              <a:noFill/>
            </a:ln>
          </p:spPr>
          <p:style>
            <a:lnRef idx="0"/>
            <a:fillRef idx="0"/>
            <a:effectRef idx="0"/>
            <a:fontRef idx="minor"/>
          </p:style>
        </p:sp>
      </p:grpSp>
      <p:grpSp>
        <p:nvGrpSpPr>
          <p:cNvPr id="988" name="Google Shape;1041;p41"/>
          <p:cNvGrpSpPr/>
          <p:nvPr/>
        </p:nvGrpSpPr>
        <p:grpSpPr>
          <a:xfrm>
            <a:off x="4774320" y="3919680"/>
            <a:ext cx="357840" cy="377640"/>
            <a:chOff x="4774320" y="3919680"/>
            <a:chExt cx="357840" cy="377640"/>
          </a:xfrm>
        </p:grpSpPr>
        <p:sp>
          <p:nvSpPr>
            <p:cNvPr id="989" name="Google Shape;1042;p41"/>
            <p:cNvSpPr/>
            <p:nvPr/>
          </p:nvSpPr>
          <p:spPr>
            <a:xfrm>
              <a:off x="4945320" y="4021200"/>
              <a:ext cx="148320" cy="22680"/>
            </a:xfrm>
            <a:custGeom>
              <a:avLst/>
              <a:gdLst/>
              <a:ahLst/>
              <a:rect l="l" t="t" r="r" b="b"/>
              <a:pathLst>
                <a:path w="5522" h="807">
                  <a:moveTo>
                    <a:pt x="0" y="0"/>
                  </a:moveTo>
                  <a:lnTo>
                    <a:pt x="0" y="807"/>
                  </a:lnTo>
                  <a:lnTo>
                    <a:pt x="5522" y="807"/>
                  </a:lnTo>
                  <a:lnTo>
                    <a:pt x="5522" y="248"/>
                  </a:lnTo>
                  <a:cubicBezTo>
                    <a:pt x="5522" y="93"/>
                    <a:pt x="5397" y="0"/>
                    <a:pt x="5273" y="0"/>
                  </a:cubicBezTo>
                  <a:close/>
                </a:path>
              </a:pathLst>
            </a:custGeom>
            <a:solidFill>
              <a:srgbClr val="f2aa31"/>
            </a:solidFill>
            <a:ln w="0">
              <a:noFill/>
            </a:ln>
          </p:spPr>
          <p:style>
            <a:lnRef idx="0"/>
            <a:fillRef idx="0"/>
            <a:effectRef idx="0"/>
            <a:fontRef idx="minor"/>
          </p:style>
        </p:sp>
        <p:sp>
          <p:nvSpPr>
            <p:cNvPr id="990" name="Google Shape;1043;p41"/>
            <p:cNvSpPr/>
            <p:nvPr/>
          </p:nvSpPr>
          <p:spPr>
            <a:xfrm>
              <a:off x="4911840" y="4044240"/>
              <a:ext cx="215280" cy="253080"/>
            </a:xfrm>
            <a:custGeom>
              <a:avLst/>
              <a:gdLst/>
              <a:ahLst/>
              <a:rect l="l" t="t" r="r" b="b"/>
              <a:pathLst>
                <a:path w="8004" h="8842">
                  <a:moveTo>
                    <a:pt x="1241" y="1"/>
                  </a:moveTo>
                  <a:lnTo>
                    <a:pt x="1241" y="2234"/>
                  </a:lnTo>
                  <a:lnTo>
                    <a:pt x="0" y="8841"/>
                  </a:lnTo>
                  <a:lnTo>
                    <a:pt x="7693" y="8841"/>
                  </a:lnTo>
                  <a:cubicBezTo>
                    <a:pt x="7879" y="8841"/>
                    <a:pt x="8003" y="8686"/>
                    <a:pt x="7972" y="8500"/>
                  </a:cubicBezTo>
                  <a:lnTo>
                    <a:pt x="6763" y="2234"/>
                  </a:lnTo>
                  <a:lnTo>
                    <a:pt x="6763" y="1"/>
                  </a:lnTo>
                  <a:close/>
                </a:path>
              </a:pathLst>
            </a:custGeom>
            <a:solidFill>
              <a:srgbClr val="c5ceeb"/>
            </a:solidFill>
            <a:ln w="0">
              <a:noFill/>
            </a:ln>
          </p:spPr>
          <p:style>
            <a:lnRef idx="0"/>
            <a:fillRef idx="0"/>
            <a:effectRef idx="0"/>
            <a:fontRef idx="minor"/>
          </p:style>
        </p:sp>
        <p:sp>
          <p:nvSpPr>
            <p:cNvPr id="991" name="Google Shape;1044;p41"/>
            <p:cNvSpPr/>
            <p:nvPr/>
          </p:nvSpPr>
          <p:spPr>
            <a:xfrm>
              <a:off x="4911840" y="4044240"/>
              <a:ext cx="108360" cy="253080"/>
            </a:xfrm>
            <a:custGeom>
              <a:avLst/>
              <a:gdLst/>
              <a:ahLst/>
              <a:rect l="l" t="t" r="r" b="b"/>
              <a:pathLst>
                <a:path w="4033" h="8842">
                  <a:moveTo>
                    <a:pt x="1272" y="1"/>
                  </a:moveTo>
                  <a:lnTo>
                    <a:pt x="1272" y="1459"/>
                  </a:lnTo>
                  <a:cubicBezTo>
                    <a:pt x="1272" y="1955"/>
                    <a:pt x="1210" y="2482"/>
                    <a:pt x="1117" y="2979"/>
                  </a:cubicBezTo>
                  <a:lnTo>
                    <a:pt x="0" y="8841"/>
                  </a:lnTo>
                  <a:lnTo>
                    <a:pt x="3754" y="8841"/>
                  </a:lnTo>
                  <a:cubicBezTo>
                    <a:pt x="3909" y="8841"/>
                    <a:pt x="4033" y="8686"/>
                    <a:pt x="4002" y="8500"/>
                  </a:cubicBezTo>
                  <a:lnTo>
                    <a:pt x="2916" y="2824"/>
                  </a:lnTo>
                  <a:cubicBezTo>
                    <a:pt x="2854" y="2389"/>
                    <a:pt x="2823" y="1924"/>
                    <a:pt x="2823" y="1459"/>
                  </a:cubicBezTo>
                  <a:lnTo>
                    <a:pt x="2823" y="1"/>
                  </a:lnTo>
                  <a:close/>
                </a:path>
              </a:pathLst>
            </a:custGeom>
            <a:solidFill>
              <a:srgbClr val="c5ceeb"/>
            </a:solidFill>
            <a:ln w="0">
              <a:noFill/>
            </a:ln>
          </p:spPr>
          <p:style>
            <a:lnRef idx="0"/>
            <a:fillRef idx="0"/>
            <a:effectRef idx="0"/>
            <a:fontRef idx="minor"/>
          </p:style>
        </p:sp>
        <p:sp>
          <p:nvSpPr>
            <p:cNvPr id="992" name="Google Shape;1045;p41"/>
            <p:cNvSpPr/>
            <p:nvPr/>
          </p:nvSpPr>
          <p:spPr>
            <a:xfrm>
              <a:off x="4945320" y="4020120"/>
              <a:ext cx="41400" cy="22680"/>
            </a:xfrm>
            <a:custGeom>
              <a:avLst/>
              <a:gdLst/>
              <a:ahLst/>
              <a:rect l="l" t="t" r="r" b="b"/>
              <a:pathLst>
                <a:path w="1552" h="807">
                  <a:moveTo>
                    <a:pt x="0" y="0"/>
                  </a:moveTo>
                  <a:lnTo>
                    <a:pt x="0" y="807"/>
                  </a:lnTo>
                  <a:lnTo>
                    <a:pt x="1551" y="807"/>
                  </a:lnTo>
                  <a:lnTo>
                    <a:pt x="1551" y="0"/>
                  </a:lnTo>
                  <a:close/>
                </a:path>
              </a:pathLst>
            </a:custGeom>
            <a:solidFill>
              <a:srgbClr val="f2aa31"/>
            </a:solidFill>
            <a:ln w="0">
              <a:noFill/>
            </a:ln>
          </p:spPr>
          <p:style>
            <a:lnRef idx="0"/>
            <a:fillRef idx="0"/>
            <a:effectRef idx="0"/>
            <a:fontRef idx="minor"/>
          </p:style>
        </p:sp>
        <p:sp>
          <p:nvSpPr>
            <p:cNvPr id="993" name="Google Shape;1046;p41"/>
            <p:cNvSpPr/>
            <p:nvPr/>
          </p:nvSpPr>
          <p:spPr>
            <a:xfrm>
              <a:off x="5076720" y="4020120"/>
              <a:ext cx="17280" cy="23760"/>
            </a:xfrm>
            <a:custGeom>
              <a:avLst/>
              <a:gdLst/>
              <a:ahLst/>
              <a:rect l="l" t="t" r="r" b="b"/>
              <a:pathLst>
                <a:path w="652" h="838">
                  <a:moveTo>
                    <a:pt x="403" y="0"/>
                  </a:moveTo>
                  <a:lnTo>
                    <a:pt x="0" y="31"/>
                  </a:lnTo>
                  <a:lnTo>
                    <a:pt x="0" y="838"/>
                  </a:lnTo>
                  <a:lnTo>
                    <a:pt x="652" y="838"/>
                  </a:lnTo>
                  <a:lnTo>
                    <a:pt x="652" y="279"/>
                  </a:lnTo>
                  <a:cubicBezTo>
                    <a:pt x="652" y="124"/>
                    <a:pt x="527" y="31"/>
                    <a:pt x="403" y="0"/>
                  </a:cubicBezTo>
                  <a:close/>
                </a:path>
              </a:pathLst>
            </a:custGeom>
            <a:solidFill>
              <a:srgbClr val="f2aa31"/>
            </a:solidFill>
            <a:ln w="0">
              <a:noFill/>
            </a:ln>
          </p:spPr>
          <p:style>
            <a:lnRef idx="0"/>
            <a:fillRef idx="0"/>
            <a:effectRef idx="0"/>
            <a:fontRef idx="minor"/>
          </p:style>
        </p:sp>
        <p:sp>
          <p:nvSpPr>
            <p:cNvPr id="994" name="Google Shape;1047;p41"/>
            <p:cNvSpPr/>
            <p:nvPr/>
          </p:nvSpPr>
          <p:spPr>
            <a:xfrm>
              <a:off x="5076720" y="4044240"/>
              <a:ext cx="50760" cy="253080"/>
            </a:xfrm>
            <a:custGeom>
              <a:avLst/>
              <a:gdLst/>
              <a:ahLst/>
              <a:rect l="l" t="t" r="r" b="b"/>
              <a:pathLst>
                <a:path w="1893" h="8842">
                  <a:moveTo>
                    <a:pt x="0" y="1"/>
                  </a:moveTo>
                  <a:lnTo>
                    <a:pt x="0" y="1459"/>
                  </a:lnTo>
                  <a:cubicBezTo>
                    <a:pt x="0" y="1955"/>
                    <a:pt x="31" y="2482"/>
                    <a:pt x="124" y="2979"/>
                  </a:cubicBezTo>
                  <a:lnTo>
                    <a:pt x="1241" y="8841"/>
                  </a:lnTo>
                  <a:lnTo>
                    <a:pt x="1582" y="8841"/>
                  </a:lnTo>
                  <a:cubicBezTo>
                    <a:pt x="1768" y="8841"/>
                    <a:pt x="1892" y="8686"/>
                    <a:pt x="1861" y="8500"/>
                  </a:cubicBezTo>
                  <a:lnTo>
                    <a:pt x="807" y="2979"/>
                  </a:lnTo>
                  <a:cubicBezTo>
                    <a:pt x="714" y="2482"/>
                    <a:pt x="652" y="1986"/>
                    <a:pt x="652" y="1490"/>
                  </a:cubicBezTo>
                  <a:lnTo>
                    <a:pt x="652" y="1"/>
                  </a:lnTo>
                  <a:close/>
                </a:path>
              </a:pathLst>
            </a:custGeom>
            <a:solidFill>
              <a:srgbClr val="3c5bbf"/>
            </a:solidFill>
            <a:ln w="0">
              <a:noFill/>
            </a:ln>
          </p:spPr>
          <p:style>
            <a:lnRef idx="0"/>
            <a:fillRef idx="0"/>
            <a:effectRef idx="0"/>
            <a:fontRef idx="minor"/>
          </p:style>
        </p:sp>
        <p:sp>
          <p:nvSpPr>
            <p:cNvPr id="995" name="Google Shape;1048;p41"/>
            <p:cNvSpPr/>
            <p:nvPr/>
          </p:nvSpPr>
          <p:spPr>
            <a:xfrm>
              <a:off x="4806720" y="3981960"/>
              <a:ext cx="162720" cy="22680"/>
            </a:xfrm>
            <a:custGeom>
              <a:avLst/>
              <a:gdLst/>
              <a:ahLst/>
              <a:rect l="l" t="t" r="r" b="b"/>
              <a:pathLst>
                <a:path w="6050" h="807">
                  <a:moveTo>
                    <a:pt x="280" y="0"/>
                  </a:moveTo>
                  <a:cubicBezTo>
                    <a:pt x="125" y="0"/>
                    <a:pt x="1" y="125"/>
                    <a:pt x="1" y="280"/>
                  </a:cubicBezTo>
                  <a:lnTo>
                    <a:pt x="1" y="807"/>
                  </a:lnTo>
                  <a:lnTo>
                    <a:pt x="6050" y="807"/>
                  </a:lnTo>
                  <a:lnTo>
                    <a:pt x="6050" y="280"/>
                  </a:lnTo>
                  <a:cubicBezTo>
                    <a:pt x="6050" y="125"/>
                    <a:pt x="5957" y="0"/>
                    <a:pt x="5802" y="0"/>
                  </a:cubicBezTo>
                  <a:close/>
                </a:path>
              </a:pathLst>
            </a:custGeom>
            <a:solidFill>
              <a:srgbClr val="f2aa31"/>
            </a:solidFill>
            <a:ln w="0">
              <a:noFill/>
            </a:ln>
          </p:spPr>
          <p:style>
            <a:lnRef idx="0"/>
            <a:fillRef idx="0"/>
            <a:effectRef idx="0"/>
            <a:fontRef idx="minor"/>
          </p:style>
        </p:sp>
        <p:sp>
          <p:nvSpPr>
            <p:cNvPr id="996" name="Google Shape;1049;p41"/>
            <p:cNvSpPr/>
            <p:nvPr/>
          </p:nvSpPr>
          <p:spPr>
            <a:xfrm>
              <a:off x="4774320" y="4005000"/>
              <a:ext cx="228600" cy="292320"/>
            </a:xfrm>
            <a:custGeom>
              <a:avLst/>
              <a:gdLst/>
              <a:ahLst/>
              <a:rect l="l" t="t" r="r" b="b"/>
              <a:pathLst>
                <a:path w="8500" h="10207">
                  <a:moveTo>
                    <a:pt x="1210" y="1"/>
                  </a:moveTo>
                  <a:lnTo>
                    <a:pt x="1210" y="3599"/>
                  </a:lnTo>
                  <a:lnTo>
                    <a:pt x="31" y="9865"/>
                  </a:lnTo>
                  <a:cubicBezTo>
                    <a:pt x="0" y="10051"/>
                    <a:pt x="124" y="10206"/>
                    <a:pt x="279" y="10206"/>
                  </a:cubicBezTo>
                  <a:lnTo>
                    <a:pt x="8220" y="10206"/>
                  </a:lnTo>
                  <a:cubicBezTo>
                    <a:pt x="8375" y="10175"/>
                    <a:pt x="8499" y="10051"/>
                    <a:pt x="8468" y="9865"/>
                  </a:cubicBezTo>
                  <a:lnTo>
                    <a:pt x="7259" y="3599"/>
                  </a:lnTo>
                  <a:lnTo>
                    <a:pt x="7259" y="1"/>
                  </a:lnTo>
                  <a:close/>
                </a:path>
              </a:pathLst>
            </a:custGeom>
            <a:solidFill>
              <a:srgbClr val="3c5bbf"/>
            </a:solidFill>
            <a:ln w="0">
              <a:noFill/>
            </a:ln>
          </p:spPr>
          <p:style>
            <a:lnRef idx="0"/>
            <a:fillRef idx="0"/>
            <a:effectRef idx="0"/>
            <a:fontRef idx="minor"/>
          </p:style>
        </p:sp>
        <p:sp>
          <p:nvSpPr>
            <p:cNvPr id="997" name="Google Shape;1050;p41"/>
            <p:cNvSpPr/>
            <p:nvPr/>
          </p:nvSpPr>
          <p:spPr>
            <a:xfrm>
              <a:off x="4952160" y="3981960"/>
              <a:ext cx="17280" cy="22680"/>
            </a:xfrm>
            <a:custGeom>
              <a:avLst/>
              <a:gdLst/>
              <a:ahLst/>
              <a:rect l="l" t="t" r="r" b="b"/>
              <a:pathLst>
                <a:path w="652" h="807">
                  <a:moveTo>
                    <a:pt x="0" y="0"/>
                  </a:moveTo>
                  <a:lnTo>
                    <a:pt x="0" y="807"/>
                  </a:lnTo>
                  <a:lnTo>
                    <a:pt x="652" y="807"/>
                  </a:lnTo>
                  <a:lnTo>
                    <a:pt x="652" y="280"/>
                  </a:lnTo>
                  <a:cubicBezTo>
                    <a:pt x="652" y="125"/>
                    <a:pt x="559" y="0"/>
                    <a:pt x="404" y="0"/>
                  </a:cubicBezTo>
                  <a:close/>
                </a:path>
              </a:pathLst>
            </a:custGeom>
            <a:solidFill>
              <a:srgbClr val="f2aa31"/>
            </a:solidFill>
            <a:ln w="0">
              <a:noFill/>
            </a:ln>
          </p:spPr>
          <p:style>
            <a:lnRef idx="0"/>
            <a:fillRef idx="0"/>
            <a:effectRef idx="0"/>
            <a:fontRef idx="minor"/>
          </p:style>
        </p:sp>
        <p:sp>
          <p:nvSpPr>
            <p:cNvPr id="998" name="Google Shape;1051;p41"/>
            <p:cNvSpPr/>
            <p:nvPr/>
          </p:nvSpPr>
          <p:spPr>
            <a:xfrm>
              <a:off x="4952160" y="4005000"/>
              <a:ext cx="50760" cy="292320"/>
            </a:xfrm>
            <a:custGeom>
              <a:avLst/>
              <a:gdLst/>
              <a:ahLst/>
              <a:rect l="l" t="t" r="r" b="b"/>
              <a:pathLst>
                <a:path w="1893" h="10207">
                  <a:moveTo>
                    <a:pt x="0" y="1"/>
                  </a:moveTo>
                  <a:lnTo>
                    <a:pt x="0" y="3599"/>
                  </a:lnTo>
                  <a:lnTo>
                    <a:pt x="1272" y="10206"/>
                  </a:lnTo>
                  <a:lnTo>
                    <a:pt x="1613" y="10206"/>
                  </a:lnTo>
                  <a:cubicBezTo>
                    <a:pt x="1768" y="10175"/>
                    <a:pt x="1892" y="10051"/>
                    <a:pt x="1861" y="9865"/>
                  </a:cubicBezTo>
                  <a:lnTo>
                    <a:pt x="807" y="4344"/>
                  </a:lnTo>
                  <a:cubicBezTo>
                    <a:pt x="714" y="3847"/>
                    <a:pt x="652" y="3351"/>
                    <a:pt x="652" y="2855"/>
                  </a:cubicBezTo>
                  <a:lnTo>
                    <a:pt x="652" y="1"/>
                  </a:lnTo>
                  <a:close/>
                </a:path>
              </a:pathLst>
            </a:custGeom>
            <a:solidFill>
              <a:srgbClr val="3c5bbf"/>
            </a:solidFill>
            <a:ln w="0">
              <a:noFill/>
            </a:ln>
          </p:spPr>
          <p:style>
            <a:lnRef idx="0"/>
            <a:fillRef idx="0"/>
            <a:effectRef idx="0"/>
            <a:fontRef idx="minor"/>
          </p:style>
        </p:sp>
        <p:sp>
          <p:nvSpPr>
            <p:cNvPr id="999" name="Google Shape;1052;p41"/>
            <p:cNvSpPr/>
            <p:nvPr/>
          </p:nvSpPr>
          <p:spPr>
            <a:xfrm>
              <a:off x="4817520" y="4093200"/>
              <a:ext cx="128520" cy="123120"/>
            </a:xfrm>
            <a:custGeom>
              <a:avLst/>
              <a:gdLst/>
              <a:ahLst/>
              <a:rect l="l" t="t" r="r" b="b"/>
              <a:pathLst>
                <a:path w="4781" h="4307">
                  <a:moveTo>
                    <a:pt x="2651" y="1"/>
                  </a:moveTo>
                  <a:cubicBezTo>
                    <a:pt x="1267" y="1"/>
                    <a:pt x="0" y="1400"/>
                    <a:pt x="655" y="2980"/>
                  </a:cubicBezTo>
                  <a:cubicBezTo>
                    <a:pt x="1033" y="3893"/>
                    <a:pt x="1823" y="4307"/>
                    <a:pt x="2611" y="4307"/>
                  </a:cubicBezTo>
                  <a:cubicBezTo>
                    <a:pt x="3697" y="4307"/>
                    <a:pt x="4780" y="3521"/>
                    <a:pt x="4780" y="2173"/>
                  </a:cubicBezTo>
                  <a:cubicBezTo>
                    <a:pt x="4780" y="1584"/>
                    <a:pt x="4532" y="1057"/>
                    <a:pt x="4160" y="653"/>
                  </a:cubicBezTo>
                  <a:cubicBezTo>
                    <a:pt x="3703" y="197"/>
                    <a:pt x="3169" y="1"/>
                    <a:pt x="2651" y="1"/>
                  </a:cubicBezTo>
                  <a:close/>
                </a:path>
              </a:pathLst>
            </a:custGeom>
            <a:solidFill>
              <a:srgbClr val="270504"/>
            </a:solidFill>
            <a:ln w="0">
              <a:noFill/>
            </a:ln>
          </p:spPr>
          <p:style>
            <a:lnRef idx="0"/>
            <a:fillRef idx="0"/>
            <a:effectRef idx="0"/>
            <a:fontRef idx="minor"/>
          </p:style>
        </p:sp>
        <p:sp>
          <p:nvSpPr>
            <p:cNvPr id="1000" name="Google Shape;1053;p41"/>
            <p:cNvSpPr/>
            <p:nvPr/>
          </p:nvSpPr>
          <p:spPr>
            <a:xfrm>
              <a:off x="4875120" y="4116600"/>
              <a:ext cx="25560" cy="37440"/>
            </a:xfrm>
            <a:custGeom>
              <a:avLst/>
              <a:gdLst/>
              <a:ahLst/>
              <a:rect l="l" t="t" r="r" b="b"/>
              <a:pathLst>
                <a:path w="963" h="1320">
                  <a:moveTo>
                    <a:pt x="497" y="1"/>
                  </a:moveTo>
                  <a:cubicBezTo>
                    <a:pt x="380" y="1"/>
                    <a:pt x="264" y="16"/>
                    <a:pt x="156" y="47"/>
                  </a:cubicBezTo>
                  <a:cubicBezTo>
                    <a:pt x="63" y="78"/>
                    <a:pt x="0" y="171"/>
                    <a:pt x="31" y="265"/>
                  </a:cubicBezTo>
                  <a:lnTo>
                    <a:pt x="31" y="234"/>
                  </a:lnTo>
                  <a:lnTo>
                    <a:pt x="497" y="1319"/>
                  </a:lnTo>
                  <a:lnTo>
                    <a:pt x="931" y="265"/>
                  </a:lnTo>
                  <a:cubicBezTo>
                    <a:pt x="962" y="171"/>
                    <a:pt x="931" y="78"/>
                    <a:pt x="838" y="47"/>
                  </a:cubicBezTo>
                  <a:cubicBezTo>
                    <a:pt x="729" y="16"/>
                    <a:pt x="613" y="1"/>
                    <a:pt x="497" y="1"/>
                  </a:cubicBezTo>
                  <a:close/>
                </a:path>
              </a:pathLst>
            </a:custGeom>
            <a:solidFill>
              <a:srgbClr val="f2aa31"/>
            </a:solidFill>
            <a:ln w="0">
              <a:noFill/>
            </a:ln>
          </p:spPr>
          <p:style>
            <a:lnRef idx="0"/>
            <a:fillRef idx="0"/>
            <a:effectRef idx="0"/>
            <a:fontRef idx="minor"/>
          </p:style>
        </p:sp>
        <p:sp>
          <p:nvSpPr>
            <p:cNvPr id="1001" name="Google Shape;1054;p41"/>
            <p:cNvSpPr/>
            <p:nvPr/>
          </p:nvSpPr>
          <p:spPr>
            <a:xfrm>
              <a:off x="4887720" y="4154400"/>
              <a:ext cx="35640" cy="26640"/>
            </a:xfrm>
            <a:custGeom>
              <a:avLst/>
              <a:gdLst/>
              <a:ahLst/>
              <a:rect l="l" t="t" r="r" b="b"/>
              <a:pathLst>
                <a:path w="1335" h="947">
                  <a:moveTo>
                    <a:pt x="1" y="0"/>
                  </a:moveTo>
                  <a:lnTo>
                    <a:pt x="745" y="900"/>
                  </a:lnTo>
                  <a:cubicBezTo>
                    <a:pt x="776" y="931"/>
                    <a:pt x="815" y="946"/>
                    <a:pt x="854" y="946"/>
                  </a:cubicBezTo>
                  <a:cubicBezTo>
                    <a:pt x="893" y="946"/>
                    <a:pt x="931" y="931"/>
                    <a:pt x="962" y="900"/>
                  </a:cubicBezTo>
                  <a:cubicBezTo>
                    <a:pt x="1117" y="714"/>
                    <a:pt x="1242" y="527"/>
                    <a:pt x="1304" y="310"/>
                  </a:cubicBezTo>
                  <a:cubicBezTo>
                    <a:pt x="1335" y="217"/>
                    <a:pt x="1273" y="124"/>
                    <a:pt x="1148" y="124"/>
                  </a:cubicBezTo>
                  <a:lnTo>
                    <a:pt x="1179" y="124"/>
                  </a:lnTo>
                  <a:lnTo>
                    <a:pt x="1" y="0"/>
                  </a:lnTo>
                  <a:close/>
                </a:path>
              </a:pathLst>
            </a:custGeom>
            <a:solidFill>
              <a:srgbClr val="f2aa31"/>
            </a:solidFill>
            <a:ln w="0">
              <a:noFill/>
            </a:ln>
          </p:spPr>
          <p:style>
            <a:lnRef idx="0"/>
            <a:fillRef idx="0"/>
            <a:effectRef idx="0"/>
            <a:fontRef idx="minor"/>
          </p:style>
        </p:sp>
        <p:sp>
          <p:nvSpPr>
            <p:cNvPr id="1002" name="Google Shape;1055;p41"/>
            <p:cNvSpPr/>
            <p:nvPr/>
          </p:nvSpPr>
          <p:spPr>
            <a:xfrm>
              <a:off x="4853520" y="4154400"/>
              <a:ext cx="34920" cy="26640"/>
            </a:xfrm>
            <a:custGeom>
              <a:avLst/>
              <a:gdLst/>
              <a:ahLst/>
              <a:rect l="l" t="t" r="r" b="b"/>
              <a:pathLst>
                <a:path w="1304" h="947">
                  <a:moveTo>
                    <a:pt x="1304" y="0"/>
                  </a:moveTo>
                  <a:lnTo>
                    <a:pt x="156" y="124"/>
                  </a:lnTo>
                  <a:cubicBezTo>
                    <a:pt x="63" y="124"/>
                    <a:pt x="1" y="217"/>
                    <a:pt x="32" y="310"/>
                  </a:cubicBezTo>
                  <a:cubicBezTo>
                    <a:pt x="94" y="527"/>
                    <a:pt x="187" y="714"/>
                    <a:pt x="342" y="900"/>
                  </a:cubicBezTo>
                  <a:cubicBezTo>
                    <a:pt x="373" y="931"/>
                    <a:pt x="420" y="946"/>
                    <a:pt x="466" y="946"/>
                  </a:cubicBezTo>
                  <a:cubicBezTo>
                    <a:pt x="513" y="946"/>
                    <a:pt x="559" y="931"/>
                    <a:pt x="590" y="900"/>
                  </a:cubicBezTo>
                  <a:lnTo>
                    <a:pt x="1304" y="0"/>
                  </a:lnTo>
                  <a:close/>
                </a:path>
              </a:pathLst>
            </a:custGeom>
            <a:solidFill>
              <a:srgbClr val="f2aa31"/>
            </a:solidFill>
            <a:ln w="0">
              <a:noFill/>
            </a:ln>
          </p:spPr>
          <p:style>
            <a:lnRef idx="0"/>
            <a:fillRef idx="0"/>
            <a:effectRef idx="0"/>
            <a:fontRef idx="minor"/>
          </p:style>
        </p:sp>
        <p:sp>
          <p:nvSpPr>
            <p:cNvPr id="1003" name="Google Shape;1056;p41"/>
            <p:cNvSpPr/>
            <p:nvPr/>
          </p:nvSpPr>
          <p:spPr>
            <a:xfrm>
              <a:off x="4875120" y="4143600"/>
              <a:ext cx="23760" cy="21960"/>
            </a:xfrm>
            <a:custGeom>
              <a:avLst/>
              <a:gdLst/>
              <a:ahLst/>
              <a:rect l="l" t="t" r="r" b="b"/>
              <a:pathLst>
                <a:path w="901" h="784">
                  <a:moveTo>
                    <a:pt x="497" y="1"/>
                  </a:moveTo>
                  <a:cubicBezTo>
                    <a:pt x="156" y="1"/>
                    <a:pt x="0" y="435"/>
                    <a:pt x="218" y="683"/>
                  </a:cubicBezTo>
                  <a:cubicBezTo>
                    <a:pt x="296" y="752"/>
                    <a:pt x="393" y="784"/>
                    <a:pt x="490" y="784"/>
                  </a:cubicBezTo>
                  <a:cubicBezTo>
                    <a:pt x="697" y="784"/>
                    <a:pt x="900" y="637"/>
                    <a:pt x="900" y="404"/>
                  </a:cubicBezTo>
                  <a:cubicBezTo>
                    <a:pt x="900" y="187"/>
                    <a:pt x="714" y="1"/>
                    <a:pt x="497" y="1"/>
                  </a:cubicBezTo>
                  <a:close/>
                </a:path>
              </a:pathLst>
            </a:custGeom>
            <a:solidFill>
              <a:srgbClr val="f2aa31"/>
            </a:solidFill>
            <a:ln w="0">
              <a:noFill/>
            </a:ln>
          </p:spPr>
          <p:style>
            <a:lnRef idx="0"/>
            <a:fillRef idx="0"/>
            <a:effectRef idx="0"/>
            <a:fontRef idx="minor"/>
          </p:style>
        </p:sp>
        <p:sp>
          <p:nvSpPr>
            <p:cNvPr id="1004" name="Google Shape;1057;p41"/>
            <p:cNvSpPr/>
            <p:nvPr/>
          </p:nvSpPr>
          <p:spPr>
            <a:xfrm>
              <a:off x="4974480" y="3957480"/>
              <a:ext cx="153360" cy="63000"/>
            </a:xfrm>
            <a:custGeom>
              <a:avLst/>
              <a:gdLst/>
              <a:ahLst/>
              <a:rect l="l" t="t" r="r" b="b"/>
              <a:pathLst>
                <a:path w="5709" h="2214">
                  <a:moveTo>
                    <a:pt x="4199" y="1"/>
                  </a:moveTo>
                  <a:cubicBezTo>
                    <a:pt x="4029" y="1"/>
                    <a:pt x="3861" y="56"/>
                    <a:pt x="3723" y="166"/>
                  </a:cubicBezTo>
                  <a:cubicBezTo>
                    <a:pt x="3599" y="42"/>
                    <a:pt x="3475" y="11"/>
                    <a:pt x="3320" y="11"/>
                  </a:cubicBezTo>
                  <a:cubicBezTo>
                    <a:pt x="3165" y="11"/>
                    <a:pt x="2979" y="73"/>
                    <a:pt x="2886" y="228"/>
                  </a:cubicBezTo>
                  <a:cubicBezTo>
                    <a:pt x="2694" y="82"/>
                    <a:pt x="2466" y="13"/>
                    <a:pt x="2238" y="13"/>
                  </a:cubicBezTo>
                  <a:cubicBezTo>
                    <a:pt x="1838" y="13"/>
                    <a:pt x="1439" y="225"/>
                    <a:pt x="1242" y="600"/>
                  </a:cubicBezTo>
                  <a:lnTo>
                    <a:pt x="1117" y="600"/>
                  </a:lnTo>
                  <a:cubicBezTo>
                    <a:pt x="807" y="600"/>
                    <a:pt x="559" y="848"/>
                    <a:pt x="559" y="1159"/>
                  </a:cubicBezTo>
                  <a:cubicBezTo>
                    <a:pt x="559" y="1190"/>
                    <a:pt x="559" y="1221"/>
                    <a:pt x="559" y="1283"/>
                  </a:cubicBezTo>
                  <a:cubicBezTo>
                    <a:pt x="218" y="1469"/>
                    <a:pt x="1" y="1841"/>
                    <a:pt x="32" y="2213"/>
                  </a:cubicBezTo>
                  <a:lnTo>
                    <a:pt x="4499" y="2213"/>
                  </a:lnTo>
                  <a:cubicBezTo>
                    <a:pt x="4871" y="2213"/>
                    <a:pt x="5181" y="1934"/>
                    <a:pt x="5274" y="1562"/>
                  </a:cubicBezTo>
                  <a:cubicBezTo>
                    <a:pt x="5491" y="1562"/>
                    <a:pt x="5646" y="1407"/>
                    <a:pt x="5646" y="1190"/>
                  </a:cubicBezTo>
                  <a:lnTo>
                    <a:pt x="5708" y="1159"/>
                  </a:lnTo>
                  <a:cubicBezTo>
                    <a:pt x="5708" y="1035"/>
                    <a:pt x="5646" y="911"/>
                    <a:pt x="5522" y="817"/>
                  </a:cubicBezTo>
                  <a:cubicBezTo>
                    <a:pt x="5522" y="817"/>
                    <a:pt x="5522" y="786"/>
                    <a:pt x="5522" y="755"/>
                  </a:cubicBezTo>
                  <a:cubicBezTo>
                    <a:pt x="5522" y="445"/>
                    <a:pt x="5305" y="228"/>
                    <a:pt x="4995" y="228"/>
                  </a:cubicBezTo>
                  <a:cubicBezTo>
                    <a:pt x="4933" y="228"/>
                    <a:pt x="4840" y="228"/>
                    <a:pt x="4778" y="259"/>
                  </a:cubicBezTo>
                  <a:cubicBezTo>
                    <a:pt x="4623" y="87"/>
                    <a:pt x="4410" y="1"/>
                    <a:pt x="4199" y="1"/>
                  </a:cubicBezTo>
                  <a:close/>
                </a:path>
              </a:pathLst>
            </a:custGeom>
            <a:solidFill>
              <a:srgbClr val="ffffff"/>
            </a:solidFill>
            <a:ln w="0">
              <a:noFill/>
            </a:ln>
          </p:spPr>
          <p:style>
            <a:lnRef idx="0"/>
            <a:fillRef idx="0"/>
            <a:effectRef idx="0"/>
            <a:fontRef idx="minor"/>
          </p:style>
        </p:sp>
        <p:sp>
          <p:nvSpPr>
            <p:cNvPr id="1005" name="Google Shape;1058;p41"/>
            <p:cNvSpPr/>
            <p:nvPr/>
          </p:nvSpPr>
          <p:spPr>
            <a:xfrm>
              <a:off x="5074200" y="3958920"/>
              <a:ext cx="57960" cy="61920"/>
            </a:xfrm>
            <a:custGeom>
              <a:avLst/>
              <a:gdLst/>
              <a:ahLst/>
              <a:rect l="l" t="t" r="r" b="b"/>
              <a:pathLst>
                <a:path w="2163" h="2173">
                  <a:moveTo>
                    <a:pt x="714" y="1"/>
                  </a:moveTo>
                  <a:lnTo>
                    <a:pt x="714" y="1"/>
                  </a:lnTo>
                  <a:cubicBezTo>
                    <a:pt x="807" y="497"/>
                    <a:pt x="869" y="1552"/>
                    <a:pt x="0" y="2172"/>
                  </a:cubicBezTo>
                  <a:lnTo>
                    <a:pt x="807" y="2172"/>
                  </a:lnTo>
                  <a:cubicBezTo>
                    <a:pt x="1179" y="2141"/>
                    <a:pt x="1520" y="1893"/>
                    <a:pt x="1582" y="1521"/>
                  </a:cubicBezTo>
                  <a:cubicBezTo>
                    <a:pt x="1594" y="1522"/>
                    <a:pt x="1605" y="1522"/>
                    <a:pt x="1616" y="1522"/>
                  </a:cubicBezTo>
                  <a:cubicBezTo>
                    <a:pt x="2024" y="1522"/>
                    <a:pt x="2162" y="988"/>
                    <a:pt x="1830" y="776"/>
                  </a:cubicBezTo>
                  <a:cubicBezTo>
                    <a:pt x="1830" y="776"/>
                    <a:pt x="1830" y="745"/>
                    <a:pt x="1830" y="714"/>
                  </a:cubicBezTo>
                  <a:cubicBezTo>
                    <a:pt x="1830" y="404"/>
                    <a:pt x="1582" y="187"/>
                    <a:pt x="1272" y="187"/>
                  </a:cubicBezTo>
                  <a:cubicBezTo>
                    <a:pt x="1210" y="187"/>
                    <a:pt x="1148" y="187"/>
                    <a:pt x="1055" y="218"/>
                  </a:cubicBezTo>
                  <a:cubicBezTo>
                    <a:pt x="962" y="125"/>
                    <a:pt x="838" y="32"/>
                    <a:pt x="714" y="1"/>
                  </a:cubicBezTo>
                  <a:close/>
                </a:path>
              </a:pathLst>
            </a:custGeom>
            <a:solidFill>
              <a:srgbClr val="c5ceeb"/>
            </a:solidFill>
            <a:ln w="0">
              <a:noFill/>
            </a:ln>
          </p:spPr>
          <p:style>
            <a:lnRef idx="0"/>
            <a:fillRef idx="0"/>
            <a:effectRef idx="0"/>
            <a:fontRef idx="minor"/>
          </p:style>
        </p:sp>
        <p:sp>
          <p:nvSpPr>
            <p:cNvPr id="1006" name="Google Shape;1059;p41"/>
            <p:cNvSpPr/>
            <p:nvPr/>
          </p:nvSpPr>
          <p:spPr>
            <a:xfrm>
              <a:off x="5053320" y="3957840"/>
              <a:ext cx="18000" cy="29160"/>
            </a:xfrm>
            <a:custGeom>
              <a:avLst/>
              <a:gdLst/>
              <a:ahLst/>
              <a:rect l="l" t="t" r="r" b="b"/>
              <a:pathLst>
                <a:path w="683" h="1025">
                  <a:moveTo>
                    <a:pt x="342" y="1"/>
                  </a:moveTo>
                  <a:cubicBezTo>
                    <a:pt x="218" y="32"/>
                    <a:pt x="94" y="94"/>
                    <a:pt x="1" y="218"/>
                  </a:cubicBezTo>
                  <a:cubicBezTo>
                    <a:pt x="156" y="373"/>
                    <a:pt x="280" y="621"/>
                    <a:pt x="280" y="838"/>
                  </a:cubicBezTo>
                  <a:cubicBezTo>
                    <a:pt x="233" y="963"/>
                    <a:pt x="342" y="1025"/>
                    <a:pt x="454" y="1025"/>
                  </a:cubicBezTo>
                  <a:cubicBezTo>
                    <a:pt x="567" y="1025"/>
                    <a:pt x="683" y="963"/>
                    <a:pt x="652" y="838"/>
                  </a:cubicBezTo>
                  <a:cubicBezTo>
                    <a:pt x="652" y="528"/>
                    <a:pt x="559" y="249"/>
                    <a:pt x="342" y="1"/>
                  </a:cubicBezTo>
                  <a:close/>
                </a:path>
              </a:pathLst>
            </a:custGeom>
            <a:solidFill>
              <a:srgbClr val="c5ceeb"/>
            </a:solidFill>
            <a:ln w="0">
              <a:noFill/>
            </a:ln>
          </p:spPr>
          <p:style>
            <a:lnRef idx="0"/>
            <a:fillRef idx="0"/>
            <a:effectRef idx="0"/>
            <a:fontRef idx="minor"/>
          </p:style>
        </p:sp>
        <p:sp>
          <p:nvSpPr>
            <p:cNvPr id="1007" name="Google Shape;1060;p41"/>
            <p:cNvSpPr/>
            <p:nvPr/>
          </p:nvSpPr>
          <p:spPr>
            <a:xfrm>
              <a:off x="5009040" y="3966120"/>
              <a:ext cx="16200" cy="21960"/>
            </a:xfrm>
            <a:custGeom>
              <a:avLst/>
              <a:gdLst/>
              <a:ahLst/>
              <a:rect l="l" t="t" r="r" b="b"/>
              <a:pathLst>
                <a:path w="621" h="784">
                  <a:moveTo>
                    <a:pt x="249" y="0"/>
                  </a:moveTo>
                  <a:cubicBezTo>
                    <a:pt x="125" y="62"/>
                    <a:pt x="63" y="186"/>
                    <a:pt x="1" y="310"/>
                  </a:cubicBezTo>
                  <a:cubicBezTo>
                    <a:pt x="125" y="372"/>
                    <a:pt x="218" y="496"/>
                    <a:pt x="218" y="621"/>
                  </a:cubicBezTo>
                  <a:cubicBezTo>
                    <a:pt x="249" y="729"/>
                    <a:pt x="326" y="783"/>
                    <a:pt x="404" y="783"/>
                  </a:cubicBezTo>
                  <a:cubicBezTo>
                    <a:pt x="481" y="783"/>
                    <a:pt x="559" y="729"/>
                    <a:pt x="590" y="621"/>
                  </a:cubicBezTo>
                  <a:lnTo>
                    <a:pt x="621" y="621"/>
                  </a:lnTo>
                  <a:cubicBezTo>
                    <a:pt x="590" y="372"/>
                    <a:pt x="466" y="124"/>
                    <a:pt x="249" y="0"/>
                  </a:cubicBezTo>
                  <a:close/>
                </a:path>
              </a:pathLst>
            </a:custGeom>
            <a:solidFill>
              <a:srgbClr val="c5ceeb"/>
            </a:solidFill>
            <a:ln w="0">
              <a:noFill/>
            </a:ln>
          </p:spPr>
          <p:style>
            <a:lnRef idx="0"/>
            <a:fillRef idx="0"/>
            <a:effectRef idx="0"/>
            <a:fontRef idx="minor"/>
          </p:style>
        </p:sp>
        <p:sp>
          <p:nvSpPr>
            <p:cNvPr id="1008" name="Google Shape;1061;p41"/>
            <p:cNvSpPr/>
            <p:nvPr/>
          </p:nvSpPr>
          <p:spPr>
            <a:xfrm>
              <a:off x="5101560" y="3992040"/>
              <a:ext cx="15480" cy="20520"/>
            </a:xfrm>
            <a:custGeom>
              <a:avLst/>
              <a:gdLst/>
              <a:ahLst/>
              <a:rect l="l" t="t" r="r" b="b"/>
              <a:pathLst>
                <a:path w="591" h="730">
                  <a:moveTo>
                    <a:pt x="202" y="0"/>
                  </a:moveTo>
                  <a:cubicBezTo>
                    <a:pt x="117" y="0"/>
                    <a:pt x="32" y="47"/>
                    <a:pt x="1" y="140"/>
                  </a:cubicBezTo>
                  <a:cubicBezTo>
                    <a:pt x="1" y="419"/>
                    <a:pt x="156" y="636"/>
                    <a:pt x="435" y="729"/>
                  </a:cubicBezTo>
                  <a:cubicBezTo>
                    <a:pt x="522" y="613"/>
                    <a:pt x="582" y="498"/>
                    <a:pt x="589" y="357"/>
                  </a:cubicBezTo>
                  <a:lnTo>
                    <a:pt x="589" y="357"/>
                  </a:lnTo>
                  <a:cubicBezTo>
                    <a:pt x="590" y="357"/>
                    <a:pt x="590" y="357"/>
                    <a:pt x="590" y="357"/>
                  </a:cubicBezTo>
                  <a:lnTo>
                    <a:pt x="590" y="326"/>
                  </a:lnTo>
                  <a:cubicBezTo>
                    <a:pt x="590" y="336"/>
                    <a:pt x="590" y="347"/>
                    <a:pt x="589" y="357"/>
                  </a:cubicBezTo>
                  <a:lnTo>
                    <a:pt x="589" y="357"/>
                  </a:lnTo>
                  <a:cubicBezTo>
                    <a:pt x="466" y="356"/>
                    <a:pt x="404" y="264"/>
                    <a:pt x="404" y="140"/>
                  </a:cubicBezTo>
                  <a:cubicBezTo>
                    <a:pt x="373" y="47"/>
                    <a:pt x="288" y="0"/>
                    <a:pt x="202" y="0"/>
                  </a:cubicBezTo>
                  <a:close/>
                </a:path>
              </a:pathLst>
            </a:custGeom>
            <a:solidFill>
              <a:srgbClr val="3c5bbf"/>
            </a:solidFill>
            <a:ln w="0">
              <a:noFill/>
            </a:ln>
          </p:spPr>
          <p:style>
            <a:lnRef idx="0"/>
            <a:fillRef idx="0"/>
            <a:effectRef idx="0"/>
            <a:fontRef idx="minor"/>
          </p:style>
        </p:sp>
        <p:sp>
          <p:nvSpPr>
            <p:cNvPr id="1009" name="Google Shape;1062;p41"/>
            <p:cNvSpPr/>
            <p:nvPr/>
          </p:nvSpPr>
          <p:spPr>
            <a:xfrm>
              <a:off x="5074920" y="3957840"/>
              <a:ext cx="12960" cy="16560"/>
            </a:xfrm>
            <a:custGeom>
              <a:avLst/>
              <a:gdLst/>
              <a:ahLst/>
              <a:rect l="l" t="t" r="r" b="b"/>
              <a:pathLst>
                <a:path w="497" h="591">
                  <a:moveTo>
                    <a:pt x="372" y="1"/>
                  </a:moveTo>
                  <a:cubicBezTo>
                    <a:pt x="248" y="1"/>
                    <a:pt x="124" y="63"/>
                    <a:pt x="0" y="156"/>
                  </a:cubicBezTo>
                  <a:cubicBezTo>
                    <a:pt x="62" y="218"/>
                    <a:pt x="93" y="311"/>
                    <a:pt x="93" y="404"/>
                  </a:cubicBezTo>
                  <a:cubicBezTo>
                    <a:pt x="93" y="497"/>
                    <a:pt x="186" y="590"/>
                    <a:pt x="310" y="590"/>
                  </a:cubicBezTo>
                  <a:cubicBezTo>
                    <a:pt x="403" y="590"/>
                    <a:pt x="496" y="497"/>
                    <a:pt x="496" y="404"/>
                  </a:cubicBezTo>
                  <a:cubicBezTo>
                    <a:pt x="496" y="249"/>
                    <a:pt x="465" y="125"/>
                    <a:pt x="372" y="1"/>
                  </a:cubicBezTo>
                  <a:close/>
                </a:path>
              </a:pathLst>
            </a:custGeom>
            <a:solidFill>
              <a:srgbClr val="c5ceeb"/>
            </a:solidFill>
            <a:ln w="0">
              <a:noFill/>
            </a:ln>
          </p:spPr>
          <p:style>
            <a:lnRef idx="0"/>
            <a:fillRef idx="0"/>
            <a:effectRef idx="0"/>
            <a:fontRef idx="minor"/>
          </p:style>
        </p:sp>
        <p:sp>
          <p:nvSpPr>
            <p:cNvPr id="1010" name="Google Shape;1063;p41"/>
            <p:cNvSpPr/>
            <p:nvPr/>
          </p:nvSpPr>
          <p:spPr>
            <a:xfrm>
              <a:off x="5040720" y="3999240"/>
              <a:ext cx="24840" cy="21600"/>
            </a:xfrm>
            <a:custGeom>
              <a:avLst/>
              <a:gdLst/>
              <a:ahLst/>
              <a:rect l="l" t="t" r="r" b="b"/>
              <a:pathLst>
                <a:path w="931" h="761">
                  <a:moveTo>
                    <a:pt x="202" y="0"/>
                  </a:moveTo>
                  <a:cubicBezTo>
                    <a:pt x="117" y="0"/>
                    <a:pt x="31" y="47"/>
                    <a:pt x="0" y="140"/>
                  </a:cubicBezTo>
                  <a:cubicBezTo>
                    <a:pt x="0" y="357"/>
                    <a:pt x="62" y="574"/>
                    <a:pt x="217" y="760"/>
                  </a:cubicBezTo>
                  <a:lnTo>
                    <a:pt x="931" y="760"/>
                  </a:lnTo>
                  <a:cubicBezTo>
                    <a:pt x="621" y="698"/>
                    <a:pt x="404" y="450"/>
                    <a:pt x="404" y="140"/>
                  </a:cubicBezTo>
                  <a:cubicBezTo>
                    <a:pt x="373" y="47"/>
                    <a:pt x="287" y="0"/>
                    <a:pt x="202" y="0"/>
                  </a:cubicBezTo>
                  <a:close/>
                </a:path>
              </a:pathLst>
            </a:custGeom>
            <a:solidFill>
              <a:srgbClr val="c5ceeb"/>
            </a:solidFill>
            <a:ln w="0">
              <a:noFill/>
            </a:ln>
          </p:spPr>
          <p:style>
            <a:lnRef idx="0"/>
            <a:fillRef idx="0"/>
            <a:effectRef idx="0"/>
            <a:fontRef idx="minor"/>
          </p:style>
        </p:sp>
        <p:sp>
          <p:nvSpPr>
            <p:cNvPr id="1011" name="Google Shape;1064;p41"/>
            <p:cNvSpPr/>
            <p:nvPr/>
          </p:nvSpPr>
          <p:spPr>
            <a:xfrm>
              <a:off x="4819320" y="3919680"/>
              <a:ext cx="152640" cy="62640"/>
            </a:xfrm>
            <a:custGeom>
              <a:avLst/>
              <a:gdLst/>
              <a:ahLst/>
              <a:rect l="l" t="t" r="r" b="b"/>
              <a:pathLst>
                <a:path w="5677" h="2203">
                  <a:moveTo>
                    <a:pt x="2203" y="0"/>
                  </a:moveTo>
                  <a:cubicBezTo>
                    <a:pt x="1799" y="0"/>
                    <a:pt x="1396" y="217"/>
                    <a:pt x="1210" y="621"/>
                  </a:cubicBezTo>
                  <a:cubicBezTo>
                    <a:pt x="1179" y="589"/>
                    <a:pt x="1117" y="589"/>
                    <a:pt x="1086" y="589"/>
                  </a:cubicBezTo>
                  <a:cubicBezTo>
                    <a:pt x="776" y="589"/>
                    <a:pt x="559" y="838"/>
                    <a:pt x="559" y="1117"/>
                  </a:cubicBezTo>
                  <a:cubicBezTo>
                    <a:pt x="559" y="1179"/>
                    <a:pt x="559" y="1210"/>
                    <a:pt x="559" y="1272"/>
                  </a:cubicBezTo>
                  <a:cubicBezTo>
                    <a:pt x="217" y="1458"/>
                    <a:pt x="0" y="1799"/>
                    <a:pt x="0" y="2202"/>
                  </a:cubicBezTo>
                  <a:lnTo>
                    <a:pt x="4498" y="2202"/>
                  </a:lnTo>
                  <a:cubicBezTo>
                    <a:pt x="4870" y="2202"/>
                    <a:pt x="5180" y="1923"/>
                    <a:pt x="5273" y="1551"/>
                  </a:cubicBezTo>
                  <a:cubicBezTo>
                    <a:pt x="5460" y="1551"/>
                    <a:pt x="5646" y="1365"/>
                    <a:pt x="5646" y="1179"/>
                  </a:cubicBezTo>
                  <a:lnTo>
                    <a:pt x="5677" y="1148"/>
                  </a:lnTo>
                  <a:cubicBezTo>
                    <a:pt x="5677" y="1024"/>
                    <a:pt x="5615" y="900"/>
                    <a:pt x="5522" y="838"/>
                  </a:cubicBezTo>
                  <a:cubicBezTo>
                    <a:pt x="5522" y="807"/>
                    <a:pt x="5522" y="776"/>
                    <a:pt x="5522" y="745"/>
                  </a:cubicBezTo>
                  <a:cubicBezTo>
                    <a:pt x="5522" y="434"/>
                    <a:pt x="5273" y="217"/>
                    <a:pt x="4963" y="217"/>
                  </a:cubicBezTo>
                  <a:cubicBezTo>
                    <a:pt x="4901" y="217"/>
                    <a:pt x="4839" y="217"/>
                    <a:pt x="4777" y="248"/>
                  </a:cubicBezTo>
                  <a:cubicBezTo>
                    <a:pt x="4622" y="93"/>
                    <a:pt x="4405" y="0"/>
                    <a:pt x="4157" y="0"/>
                  </a:cubicBezTo>
                  <a:cubicBezTo>
                    <a:pt x="4002" y="0"/>
                    <a:pt x="3816" y="62"/>
                    <a:pt x="3691" y="155"/>
                  </a:cubicBezTo>
                  <a:cubicBezTo>
                    <a:pt x="3598" y="62"/>
                    <a:pt x="3443" y="0"/>
                    <a:pt x="3319" y="0"/>
                  </a:cubicBezTo>
                  <a:cubicBezTo>
                    <a:pt x="3133" y="0"/>
                    <a:pt x="2978" y="93"/>
                    <a:pt x="2885" y="217"/>
                  </a:cubicBezTo>
                  <a:cubicBezTo>
                    <a:pt x="2668" y="62"/>
                    <a:pt x="2451" y="0"/>
                    <a:pt x="2203" y="0"/>
                  </a:cubicBezTo>
                  <a:close/>
                </a:path>
              </a:pathLst>
            </a:custGeom>
            <a:solidFill>
              <a:srgbClr val="ffffff"/>
            </a:solidFill>
            <a:ln w="0">
              <a:noFill/>
            </a:ln>
          </p:spPr>
          <p:style>
            <a:lnRef idx="0"/>
            <a:fillRef idx="0"/>
            <a:effectRef idx="0"/>
            <a:fontRef idx="minor"/>
          </p:style>
        </p:sp>
        <p:sp>
          <p:nvSpPr>
            <p:cNvPr id="1012" name="Google Shape;1065;p41"/>
            <p:cNvSpPr/>
            <p:nvPr/>
          </p:nvSpPr>
          <p:spPr>
            <a:xfrm>
              <a:off x="4918680" y="3920760"/>
              <a:ext cx="57960" cy="60840"/>
            </a:xfrm>
            <a:custGeom>
              <a:avLst/>
              <a:gdLst/>
              <a:ahLst/>
              <a:rect l="l" t="t" r="r" b="b"/>
              <a:pathLst>
                <a:path w="2162" h="2141">
                  <a:moveTo>
                    <a:pt x="683" y="0"/>
                  </a:moveTo>
                  <a:lnTo>
                    <a:pt x="683" y="0"/>
                  </a:lnTo>
                  <a:cubicBezTo>
                    <a:pt x="776" y="496"/>
                    <a:pt x="838" y="1551"/>
                    <a:pt x="0" y="2140"/>
                  </a:cubicBezTo>
                  <a:lnTo>
                    <a:pt x="807" y="2140"/>
                  </a:lnTo>
                  <a:cubicBezTo>
                    <a:pt x="1179" y="2140"/>
                    <a:pt x="1489" y="1892"/>
                    <a:pt x="1582" y="1520"/>
                  </a:cubicBezTo>
                  <a:cubicBezTo>
                    <a:pt x="1593" y="1521"/>
                    <a:pt x="1604" y="1521"/>
                    <a:pt x="1615" y="1521"/>
                  </a:cubicBezTo>
                  <a:cubicBezTo>
                    <a:pt x="1995" y="1521"/>
                    <a:pt x="2162" y="987"/>
                    <a:pt x="1800" y="776"/>
                  </a:cubicBezTo>
                  <a:cubicBezTo>
                    <a:pt x="1800" y="745"/>
                    <a:pt x="1800" y="714"/>
                    <a:pt x="1800" y="714"/>
                  </a:cubicBezTo>
                  <a:cubicBezTo>
                    <a:pt x="1800" y="403"/>
                    <a:pt x="1551" y="155"/>
                    <a:pt x="1272" y="155"/>
                  </a:cubicBezTo>
                  <a:cubicBezTo>
                    <a:pt x="1179" y="155"/>
                    <a:pt x="1117" y="186"/>
                    <a:pt x="1055" y="217"/>
                  </a:cubicBezTo>
                  <a:cubicBezTo>
                    <a:pt x="962" y="93"/>
                    <a:pt x="838" y="31"/>
                    <a:pt x="683" y="0"/>
                  </a:cubicBezTo>
                  <a:close/>
                </a:path>
              </a:pathLst>
            </a:custGeom>
            <a:solidFill>
              <a:srgbClr val="c5ceeb"/>
            </a:solidFill>
            <a:ln w="0">
              <a:noFill/>
            </a:ln>
          </p:spPr>
          <p:style>
            <a:lnRef idx="0"/>
            <a:fillRef idx="0"/>
            <a:effectRef idx="0"/>
            <a:fontRef idx="minor"/>
          </p:style>
        </p:sp>
        <p:sp>
          <p:nvSpPr>
            <p:cNvPr id="1013" name="Google Shape;1066;p41"/>
            <p:cNvSpPr/>
            <p:nvPr/>
          </p:nvSpPr>
          <p:spPr>
            <a:xfrm>
              <a:off x="4897080" y="3919680"/>
              <a:ext cx="18000" cy="28440"/>
            </a:xfrm>
            <a:custGeom>
              <a:avLst/>
              <a:gdLst/>
              <a:ahLst/>
              <a:rect l="l" t="t" r="r" b="b"/>
              <a:pathLst>
                <a:path w="684" h="1001">
                  <a:moveTo>
                    <a:pt x="342" y="0"/>
                  </a:moveTo>
                  <a:cubicBezTo>
                    <a:pt x="218" y="31"/>
                    <a:pt x="94" y="93"/>
                    <a:pt x="1" y="217"/>
                  </a:cubicBezTo>
                  <a:cubicBezTo>
                    <a:pt x="187" y="372"/>
                    <a:pt x="280" y="621"/>
                    <a:pt x="280" y="838"/>
                  </a:cubicBezTo>
                  <a:cubicBezTo>
                    <a:pt x="311" y="946"/>
                    <a:pt x="389" y="1000"/>
                    <a:pt x="466" y="1000"/>
                  </a:cubicBezTo>
                  <a:cubicBezTo>
                    <a:pt x="544" y="1000"/>
                    <a:pt x="621" y="946"/>
                    <a:pt x="652" y="838"/>
                  </a:cubicBezTo>
                  <a:lnTo>
                    <a:pt x="683" y="838"/>
                  </a:lnTo>
                  <a:cubicBezTo>
                    <a:pt x="683" y="527"/>
                    <a:pt x="559" y="217"/>
                    <a:pt x="342" y="0"/>
                  </a:cubicBezTo>
                  <a:close/>
                </a:path>
              </a:pathLst>
            </a:custGeom>
            <a:solidFill>
              <a:srgbClr val="c5ceeb"/>
            </a:solidFill>
            <a:ln w="0">
              <a:noFill/>
            </a:ln>
          </p:spPr>
          <p:style>
            <a:lnRef idx="0"/>
            <a:fillRef idx="0"/>
            <a:effectRef idx="0"/>
            <a:fontRef idx="minor"/>
          </p:style>
        </p:sp>
        <p:sp>
          <p:nvSpPr>
            <p:cNvPr id="1014" name="Google Shape;1067;p41"/>
            <p:cNvSpPr/>
            <p:nvPr/>
          </p:nvSpPr>
          <p:spPr>
            <a:xfrm>
              <a:off x="4852800" y="3927600"/>
              <a:ext cx="16560" cy="21960"/>
            </a:xfrm>
            <a:custGeom>
              <a:avLst/>
              <a:gdLst/>
              <a:ahLst/>
              <a:rect l="l" t="t" r="r" b="b"/>
              <a:pathLst>
                <a:path w="622" h="784">
                  <a:moveTo>
                    <a:pt x="249" y="0"/>
                  </a:moveTo>
                  <a:cubicBezTo>
                    <a:pt x="156" y="93"/>
                    <a:pt x="63" y="186"/>
                    <a:pt x="1" y="310"/>
                  </a:cubicBezTo>
                  <a:cubicBezTo>
                    <a:pt x="125" y="373"/>
                    <a:pt x="218" y="497"/>
                    <a:pt x="218" y="621"/>
                  </a:cubicBezTo>
                  <a:cubicBezTo>
                    <a:pt x="234" y="729"/>
                    <a:pt x="319" y="784"/>
                    <a:pt x="408" y="784"/>
                  </a:cubicBezTo>
                  <a:cubicBezTo>
                    <a:pt x="497" y="784"/>
                    <a:pt x="590" y="729"/>
                    <a:pt x="621" y="621"/>
                  </a:cubicBezTo>
                  <a:cubicBezTo>
                    <a:pt x="621" y="373"/>
                    <a:pt x="466" y="124"/>
                    <a:pt x="249" y="0"/>
                  </a:cubicBezTo>
                  <a:close/>
                </a:path>
              </a:pathLst>
            </a:custGeom>
            <a:solidFill>
              <a:srgbClr val="c5ceeb"/>
            </a:solidFill>
            <a:ln w="0">
              <a:noFill/>
            </a:ln>
          </p:spPr>
          <p:style>
            <a:lnRef idx="0"/>
            <a:fillRef idx="0"/>
            <a:effectRef idx="0"/>
            <a:fontRef idx="minor"/>
          </p:style>
        </p:sp>
        <p:sp>
          <p:nvSpPr>
            <p:cNvPr id="1015" name="Google Shape;1068;p41"/>
            <p:cNvSpPr/>
            <p:nvPr/>
          </p:nvSpPr>
          <p:spPr>
            <a:xfrm>
              <a:off x="4945320" y="3953880"/>
              <a:ext cx="15480" cy="20520"/>
            </a:xfrm>
            <a:custGeom>
              <a:avLst/>
              <a:gdLst/>
              <a:ahLst/>
              <a:rect l="l" t="t" r="r" b="b"/>
              <a:pathLst>
                <a:path w="590" h="730">
                  <a:moveTo>
                    <a:pt x="202" y="0"/>
                  </a:moveTo>
                  <a:cubicBezTo>
                    <a:pt x="116" y="0"/>
                    <a:pt x="31" y="47"/>
                    <a:pt x="0" y="140"/>
                  </a:cubicBezTo>
                  <a:cubicBezTo>
                    <a:pt x="0" y="388"/>
                    <a:pt x="155" y="636"/>
                    <a:pt x="403" y="729"/>
                  </a:cubicBezTo>
                  <a:cubicBezTo>
                    <a:pt x="496" y="636"/>
                    <a:pt x="558" y="512"/>
                    <a:pt x="589" y="357"/>
                  </a:cubicBezTo>
                  <a:cubicBezTo>
                    <a:pt x="496" y="357"/>
                    <a:pt x="403" y="264"/>
                    <a:pt x="403" y="140"/>
                  </a:cubicBezTo>
                  <a:cubicBezTo>
                    <a:pt x="372" y="47"/>
                    <a:pt x="287" y="0"/>
                    <a:pt x="202" y="0"/>
                  </a:cubicBezTo>
                  <a:close/>
                </a:path>
              </a:pathLst>
            </a:custGeom>
            <a:solidFill>
              <a:srgbClr val="3c5bbf"/>
            </a:solidFill>
            <a:ln w="0">
              <a:noFill/>
            </a:ln>
          </p:spPr>
          <p:style>
            <a:lnRef idx="0"/>
            <a:fillRef idx="0"/>
            <a:effectRef idx="0"/>
            <a:fontRef idx="minor"/>
          </p:style>
        </p:sp>
        <p:sp>
          <p:nvSpPr>
            <p:cNvPr id="1016" name="Google Shape;1069;p41"/>
            <p:cNvSpPr/>
            <p:nvPr/>
          </p:nvSpPr>
          <p:spPr>
            <a:xfrm>
              <a:off x="4918680" y="3919680"/>
              <a:ext cx="12960" cy="15120"/>
            </a:xfrm>
            <a:custGeom>
              <a:avLst/>
              <a:gdLst/>
              <a:ahLst/>
              <a:rect l="l" t="t" r="r" b="b"/>
              <a:pathLst>
                <a:path w="497" h="536">
                  <a:moveTo>
                    <a:pt x="373" y="0"/>
                  </a:moveTo>
                  <a:cubicBezTo>
                    <a:pt x="249" y="0"/>
                    <a:pt x="94" y="62"/>
                    <a:pt x="0" y="155"/>
                  </a:cubicBezTo>
                  <a:cubicBezTo>
                    <a:pt x="63" y="217"/>
                    <a:pt x="94" y="279"/>
                    <a:pt x="94" y="372"/>
                  </a:cubicBezTo>
                  <a:cubicBezTo>
                    <a:pt x="125" y="481"/>
                    <a:pt x="210" y="535"/>
                    <a:pt x="295" y="535"/>
                  </a:cubicBezTo>
                  <a:cubicBezTo>
                    <a:pt x="380" y="535"/>
                    <a:pt x="466" y="481"/>
                    <a:pt x="497" y="372"/>
                  </a:cubicBezTo>
                  <a:cubicBezTo>
                    <a:pt x="497" y="248"/>
                    <a:pt x="466" y="93"/>
                    <a:pt x="373" y="0"/>
                  </a:cubicBezTo>
                  <a:close/>
                </a:path>
              </a:pathLst>
            </a:custGeom>
            <a:solidFill>
              <a:srgbClr val="c5ceeb"/>
            </a:solidFill>
            <a:ln w="0">
              <a:noFill/>
            </a:ln>
          </p:spPr>
          <p:style>
            <a:lnRef idx="0"/>
            <a:fillRef idx="0"/>
            <a:effectRef idx="0"/>
            <a:fontRef idx="minor"/>
          </p:style>
        </p:sp>
        <p:sp>
          <p:nvSpPr>
            <p:cNvPr id="1017" name="Google Shape;1070;p41"/>
            <p:cNvSpPr/>
            <p:nvPr/>
          </p:nvSpPr>
          <p:spPr>
            <a:xfrm>
              <a:off x="4885200" y="3959640"/>
              <a:ext cx="24840" cy="21960"/>
            </a:xfrm>
            <a:custGeom>
              <a:avLst/>
              <a:gdLst/>
              <a:ahLst/>
              <a:rect l="l" t="t" r="r" b="b"/>
              <a:pathLst>
                <a:path w="932" h="783">
                  <a:moveTo>
                    <a:pt x="141" y="1"/>
                  </a:moveTo>
                  <a:cubicBezTo>
                    <a:pt x="48" y="1"/>
                    <a:pt x="1" y="85"/>
                    <a:pt x="1" y="193"/>
                  </a:cubicBezTo>
                  <a:cubicBezTo>
                    <a:pt x="1" y="410"/>
                    <a:pt x="63" y="627"/>
                    <a:pt x="187" y="782"/>
                  </a:cubicBezTo>
                  <a:lnTo>
                    <a:pt x="931" y="782"/>
                  </a:lnTo>
                  <a:cubicBezTo>
                    <a:pt x="621" y="751"/>
                    <a:pt x="373" y="503"/>
                    <a:pt x="373" y="193"/>
                  </a:cubicBezTo>
                  <a:cubicBezTo>
                    <a:pt x="373" y="85"/>
                    <a:pt x="326" y="1"/>
                    <a:pt x="233" y="1"/>
                  </a:cubicBezTo>
                  <a:cubicBezTo>
                    <a:pt x="218" y="1"/>
                    <a:pt x="203" y="3"/>
                    <a:pt x="187" y="7"/>
                  </a:cubicBezTo>
                  <a:cubicBezTo>
                    <a:pt x="171" y="3"/>
                    <a:pt x="155" y="1"/>
                    <a:pt x="141" y="1"/>
                  </a:cubicBezTo>
                  <a:close/>
                </a:path>
              </a:pathLst>
            </a:custGeom>
            <a:solidFill>
              <a:srgbClr val="c5ceeb"/>
            </a:solidFill>
            <a:ln w="0">
              <a:noFill/>
            </a:ln>
          </p:spPr>
          <p:style>
            <a:lnRef idx="0"/>
            <a:fillRef idx="0"/>
            <a:effectRef idx="0"/>
            <a:fontRef idx="minor"/>
          </p:style>
        </p:sp>
        <p:sp>
          <p:nvSpPr>
            <p:cNvPr id="1018" name="Google Shape;1071;p41"/>
            <p:cNvSpPr/>
            <p:nvPr/>
          </p:nvSpPr>
          <p:spPr>
            <a:xfrm>
              <a:off x="4881960" y="4252320"/>
              <a:ext cx="12240" cy="25560"/>
            </a:xfrm>
            <a:custGeom>
              <a:avLst/>
              <a:gdLst/>
              <a:ahLst/>
              <a:rect l="l" t="t" r="r" b="b"/>
              <a:pathLst>
                <a:path w="466" h="900">
                  <a:moveTo>
                    <a:pt x="233" y="0"/>
                  </a:moveTo>
                  <a:cubicBezTo>
                    <a:pt x="117" y="0"/>
                    <a:pt x="1" y="62"/>
                    <a:pt x="32" y="186"/>
                  </a:cubicBezTo>
                  <a:lnTo>
                    <a:pt x="32" y="714"/>
                  </a:lnTo>
                  <a:cubicBezTo>
                    <a:pt x="32" y="807"/>
                    <a:pt x="125" y="900"/>
                    <a:pt x="249" y="900"/>
                  </a:cubicBezTo>
                  <a:cubicBezTo>
                    <a:pt x="342" y="900"/>
                    <a:pt x="435" y="807"/>
                    <a:pt x="435" y="714"/>
                  </a:cubicBezTo>
                  <a:lnTo>
                    <a:pt x="435" y="186"/>
                  </a:lnTo>
                  <a:cubicBezTo>
                    <a:pt x="466" y="62"/>
                    <a:pt x="350" y="0"/>
                    <a:pt x="233" y="0"/>
                  </a:cubicBezTo>
                  <a:close/>
                </a:path>
              </a:pathLst>
            </a:custGeom>
            <a:solidFill>
              <a:srgbClr val="3c5bbf"/>
            </a:solidFill>
            <a:ln w="0">
              <a:noFill/>
            </a:ln>
          </p:spPr>
          <p:style>
            <a:lnRef idx="0"/>
            <a:fillRef idx="0"/>
            <a:effectRef idx="0"/>
            <a:fontRef idx="minor"/>
          </p:style>
        </p:sp>
        <p:sp>
          <p:nvSpPr>
            <p:cNvPr id="1019" name="Google Shape;1072;p41"/>
            <p:cNvSpPr/>
            <p:nvPr/>
          </p:nvSpPr>
          <p:spPr>
            <a:xfrm>
              <a:off x="4900320" y="4252320"/>
              <a:ext cx="11520" cy="25560"/>
            </a:xfrm>
            <a:custGeom>
              <a:avLst/>
              <a:gdLst/>
              <a:ahLst/>
              <a:rect l="l" t="t" r="r" b="b"/>
              <a:pathLst>
                <a:path w="435" h="900">
                  <a:moveTo>
                    <a:pt x="217" y="0"/>
                  </a:moveTo>
                  <a:cubicBezTo>
                    <a:pt x="109" y="0"/>
                    <a:pt x="0" y="62"/>
                    <a:pt x="31" y="186"/>
                  </a:cubicBezTo>
                  <a:lnTo>
                    <a:pt x="31" y="714"/>
                  </a:lnTo>
                  <a:cubicBezTo>
                    <a:pt x="31" y="807"/>
                    <a:pt x="124" y="900"/>
                    <a:pt x="217" y="900"/>
                  </a:cubicBezTo>
                  <a:cubicBezTo>
                    <a:pt x="310" y="900"/>
                    <a:pt x="403" y="807"/>
                    <a:pt x="403" y="714"/>
                  </a:cubicBezTo>
                  <a:lnTo>
                    <a:pt x="403" y="186"/>
                  </a:lnTo>
                  <a:cubicBezTo>
                    <a:pt x="434" y="62"/>
                    <a:pt x="326" y="0"/>
                    <a:pt x="217" y="0"/>
                  </a:cubicBezTo>
                  <a:close/>
                </a:path>
              </a:pathLst>
            </a:custGeom>
            <a:solidFill>
              <a:srgbClr val="3c5bbf"/>
            </a:solidFill>
            <a:ln w="0">
              <a:noFill/>
            </a:ln>
          </p:spPr>
          <p:style>
            <a:lnRef idx="0"/>
            <a:fillRef idx="0"/>
            <a:effectRef idx="0"/>
            <a:fontRef idx="minor"/>
          </p:style>
        </p:sp>
        <p:sp>
          <p:nvSpPr>
            <p:cNvPr id="1020" name="Google Shape;1073;p41"/>
            <p:cNvSpPr/>
            <p:nvPr/>
          </p:nvSpPr>
          <p:spPr>
            <a:xfrm>
              <a:off x="4917960" y="4252320"/>
              <a:ext cx="12240" cy="25560"/>
            </a:xfrm>
            <a:custGeom>
              <a:avLst/>
              <a:gdLst/>
              <a:ahLst/>
              <a:rect l="l" t="t" r="r" b="b"/>
              <a:pathLst>
                <a:path w="466" h="900">
                  <a:moveTo>
                    <a:pt x="233" y="0"/>
                  </a:moveTo>
                  <a:cubicBezTo>
                    <a:pt x="117" y="0"/>
                    <a:pt x="0" y="62"/>
                    <a:pt x="31" y="186"/>
                  </a:cubicBezTo>
                  <a:lnTo>
                    <a:pt x="31" y="714"/>
                  </a:lnTo>
                  <a:cubicBezTo>
                    <a:pt x="31" y="807"/>
                    <a:pt x="125" y="900"/>
                    <a:pt x="218" y="900"/>
                  </a:cubicBezTo>
                  <a:cubicBezTo>
                    <a:pt x="342" y="900"/>
                    <a:pt x="435" y="807"/>
                    <a:pt x="435" y="714"/>
                  </a:cubicBezTo>
                  <a:lnTo>
                    <a:pt x="435" y="186"/>
                  </a:lnTo>
                  <a:cubicBezTo>
                    <a:pt x="466" y="62"/>
                    <a:pt x="349" y="0"/>
                    <a:pt x="233" y="0"/>
                  </a:cubicBezTo>
                  <a:close/>
                </a:path>
              </a:pathLst>
            </a:custGeom>
            <a:solidFill>
              <a:srgbClr val="3c5bbf"/>
            </a:solidFill>
            <a:ln w="0">
              <a:noFill/>
            </a:ln>
          </p:spPr>
          <p:style>
            <a:lnRef idx="0"/>
            <a:fillRef idx="0"/>
            <a:effectRef idx="0"/>
            <a:fontRef idx="minor"/>
          </p:style>
        </p:sp>
        <p:sp>
          <p:nvSpPr>
            <p:cNvPr id="1021" name="Google Shape;1074;p41"/>
            <p:cNvSpPr/>
            <p:nvPr/>
          </p:nvSpPr>
          <p:spPr>
            <a:xfrm>
              <a:off x="4936320" y="4251240"/>
              <a:ext cx="10440" cy="26280"/>
            </a:xfrm>
            <a:custGeom>
              <a:avLst/>
              <a:gdLst/>
              <a:ahLst/>
              <a:rect l="l" t="t" r="r" b="b"/>
              <a:pathLst>
                <a:path w="405" h="931">
                  <a:moveTo>
                    <a:pt x="218" y="0"/>
                  </a:moveTo>
                  <a:cubicBezTo>
                    <a:pt x="94" y="0"/>
                    <a:pt x="1" y="93"/>
                    <a:pt x="1" y="217"/>
                  </a:cubicBezTo>
                  <a:lnTo>
                    <a:pt x="1" y="745"/>
                  </a:lnTo>
                  <a:cubicBezTo>
                    <a:pt x="1" y="838"/>
                    <a:pt x="94" y="931"/>
                    <a:pt x="218" y="931"/>
                  </a:cubicBezTo>
                  <a:cubicBezTo>
                    <a:pt x="311" y="931"/>
                    <a:pt x="404" y="838"/>
                    <a:pt x="404" y="745"/>
                  </a:cubicBezTo>
                  <a:lnTo>
                    <a:pt x="404" y="217"/>
                  </a:lnTo>
                  <a:cubicBezTo>
                    <a:pt x="404" y="93"/>
                    <a:pt x="311" y="0"/>
                    <a:pt x="218" y="0"/>
                  </a:cubicBezTo>
                  <a:close/>
                </a:path>
              </a:pathLst>
            </a:custGeom>
            <a:solidFill>
              <a:srgbClr val="3c5bbf"/>
            </a:solidFill>
            <a:ln w="0">
              <a:noFill/>
            </a:ln>
          </p:spPr>
          <p:style>
            <a:lnRef idx="0"/>
            <a:fillRef idx="0"/>
            <a:effectRef idx="0"/>
            <a:fontRef idx="minor"/>
          </p:style>
        </p:sp>
        <p:sp>
          <p:nvSpPr>
            <p:cNvPr id="1022" name="Google Shape;1075;p41"/>
            <p:cNvSpPr/>
            <p:nvPr/>
          </p:nvSpPr>
          <p:spPr>
            <a:xfrm>
              <a:off x="4864680" y="4252320"/>
              <a:ext cx="11520" cy="25560"/>
            </a:xfrm>
            <a:custGeom>
              <a:avLst/>
              <a:gdLst/>
              <a:ahLst/>
              <a:rect l="l" t="t" r="r" b="b"/>
              <a:pathLst>
                <a:path w="435" h="900">
                  <a:moveTo>
                    <a:pt x="218" y="0"/>
                  </a:moveTo>
                  <a:cubicBezTo>
                    <a:pt x="109" y="0"/>
                    <a:pt x="1" y="62"/>
                    <a:pt x="16" y="186"/>
                  </a:cubicBezTo>
                  <a:lnTo>
                    <a:pt x="16" y="714"/>
                  </a:lnTo>
                  <a:cubicBezTo>
                    <a:pt x="16" y="807"/>
                    <a:pt x="109" y="900"/>
                    <a:pt x="202" y="900"/>
                  </a:cubicBezTo>
                  <a:cubicBezTo>
                    <a:pt x="326" y="900"/>
                    <a:pt x="419" y="807"/>
                    <a:pt x="419" y="714"/>
                  </a:cubicBezTo>
                  <a:lnTo>
                    <a:pt x="419" y="186"/>
                  </a:lnTo>
                  <a:cubicBezTo>
                    <a:pt x="435" y="62"/>
                    <a:pt x="326" y="0"/>
                    <a:pt x="218" y="0"/>
                  </a:cubicBezTo>
                  <a:close/>
                </a:path>
              </a:pathLst>
            </a:custGeom>
            <a:solidFill>
              <a:srgbClr val="3c5bbf"/>
            </a:solidFill>
            <a:ln w="0">
              <a:noFill/>
            </a:ln>
          </p:spPr>
          <p:style>
            <a:lnRef idx="0"/>
            <a:fillRef idx="0"/>
            <a:effectRef idx="0"/>
            <a:fontRef idx="minor"/>
          </p:style>
        </p:sp>
        <p:sp>
          <p:nvSpPr>
            <p:cNvPr id="1023" name="Google Shape;1076;p41"/>
            <p:cNvSpPr/>
            <p:nvPr/>
          </p:nvSpPr>
          <p:spPr>
            <a:xfrm>
              <a:off x="4846680" y="4252320"/>
              <a:ext cx="11520" cy="25560"/>
            </a:xfrm>
            <a:custGeom>
              <a:avLst/>
              <a:gdLst/>
              <a:ahLst/>
              <a:rect l="l" t="t" r="r" b="b"/>
              <a:pathLst>
                <a:path w="436" h="900">
                  <a:moveTo>
                    <a:pt x="218" y="0"/>
                  </a:moveTo>
                  <a:cubicBezTo>
                    <a:pt x="109" y="0"/>
                    <a:pt x="1" y="62"/>
                    <a:pt x="32" y="186"/>
                  </a:cubicBezTo>
                  <a:lnTo>
                    <a:pt x="32" y="714"/>
                  </a:lnTo>
                  <a:cubicBezTo>
                    <a:pt x="32" y="807"/>
                    <a:pt x="125" y="900"/>
                    <a:pt x="218" y="900"/>
                  </a:cubicBezTo>
                  <a:cubicBezTo>
                    <a:pt x="311" y="900"/>
                    <a:pt x="404" y="807"/>
                    <a:pt x="404" y="714"/>
                  </a:cubicBezTo>
                  <a:lnTo>
                    <a:pt x="404" y="186"/>
                  </a:lnTo>
                  <a:cubicBezTo>
                    <a:pt x="435" y="62"/>
                    <a:pt x="327" y="0"/>
                    <a:pt x="218" y="0"/>
                  </a:cubicBezTo>
                  <a:close/>
                </a:path>
              </a:pathLst>
            </a:custGeom>
            <a:solidFill>
              <a:srgbClr val="3c5bbf"/>
            </a:solidFill>
            <a:ln w="0">
              <a:noFill/>
            </a:ln>
          </p:spPr>
          <p:style>
            <a:lnRef idx="0"/>
            <a:fillRef idx="0"/>
            <a:effectRef idx="0"/>
            <a:fontRef idx="minor"/>
          </p:style>
        </p:sp>
        <p:sp>
          <p:nvSpPr>
            <p:cNvPr id="1024" name="Google Shape;1077;p41"/>
            <p:cNvSpPr/>
            <p:nvPr/>
          </p:nvSpPr>
          <p:spPr>
            <a:xfrm>
              <a:off x="4829040" y="4252320"/>
              <a:ext cx="11880" cy="25560"/>
            </a:xfrm>
            <a:custGeom>
              <a:avLst/>
              <a:gdLst/>
              <a:ahLst/>
              <a:rect l="l" t="t" r="r" b="b"/>
              <a:pathLst>
                <a:path w="451" h="900">
                  <a:moveTo>
                    <a:pt x="222" y="0"/>
                  </a:moveTo>
                  <a:cubicBezTo>
                    <a:pt x="109" y="0"/>
                    <a:pt x="1" y="62"/>
                    <a:pt x="47" y="186"/>
                  </a:cubicBezTo>
                  <a:lnTo>
                    <a:pt x="47" y="714"/>
                  </a:lnTo>
                  <a:cubicBezTo>
                    <a:pt x="47" y="807"/>
                    <a:pt x="109" y="900"/>
                    <a:pt x="234" y="900"/>
                  </a:cubicBezTo>
                  <a:cubicBezTo>
                    <a:pt x="327" y="900"/>
                    <a:pt x="420" y="807"/>
                    <a:pt x="420" y="714"/>
                  </a:cubicBezTo>
                  <a:lnTo>
                    <a:pt x="420" y="186"/>
                  </a:lnTo>
                  <a:cubicBezTo>
                    <a:pt x="451" y="62"/>
                    <a:pt x="334" y="0"/>
                    <a:pt x="222" y="0"/>
                  </a:cubicBezTo>
                  <a:close/>
                </a:path>
              </a:pathLst>
            </a:custGeom>
            <a:solidFill>
              <a:srgbClr val="3c5bbf"/>
            </a:solidFill>
            <a:ln w="0">
              <a:noFill/>
            </a:ln>
          </p:spPr>
          <p:style>
            <a:lnRef idx="0"/>
            <a:fillRef idx="0"/>
            <a:effectRef idx="0"/>
            <a:fontRef idx="minor"/>
          </p:style>
        </p:sp>
        <p:sp>
          <p:nvSpPr>
            <p:cNvPr id="1025" name="Google Shape;1078;p41"/>
            <p:cNvSpPr/>
            <p:nvPr/>
          </p:nvSpPr>
          <p:spPr>
            <a:xfrm>
              <a:off x="5013360" y="4252320"/>
              <a:ext cx="11880" cy="25560"/>
            </a:xfrm>
            <a:custGeom>
              <a:avLst/>
              <a:gdLst/>
              <a:ahLst/>
              <a:rect l="l" t="t" r="r" b="b"/>
              <a:pathLst>
                <a:path w="450" h="900">
                  <a:moveTo>
                    <a:pt x="221" y="0"/>
                  </a:moveTo>
                  <a:cubicBezTo>
                    <a:pt x="109" y="0"/>
                    <a:pt x="0" y="62"/>
                    <a:pt x="47" y="186"/>
                  </a:cubicBezTo>
                  <a:lnTo>
                    <a:pt x="47" y="714"/>
                  </a:lnTo>
                  <a:cubicBezTo>
                    <a:pt x="47" y="807"/>
                    <a:pt x="109" y="900"/>
                    <a:pt x="233" y="900"/>
                  </a:cubicBezTo>
                  <a:cubicBezTo>
                    <a:pt x="326" y="900"/>
                    <a:pt x="419" y="807"/>
                    <a:pt x="419" y="714"/>
                  </a:cubicBezTo>
                  <a:lnTo>
                    <a:pt x="419" y="186"/>
                  </a:lnTo>
                  <a:cubicBezTo>
                    <a:pt x="450" y="62"/>
                    <a:pt x="334" y="0"/>
                    <a:pt x="221" y="0"/>
                  </a:cubicBezTo>
                  <a:close/>
                </a:path>
              </a:pathLst>
            </a:custGeom>
            <a:solidFill>
              <a:srgbClr val="3c5bbf"/>
            </a:solidFill>
            <a:ln w="0">
              <a:noFill/>
            </a:ln>
          </p:spPr>
          <p:style>
            <a:lnRef idx="0"/>
            <a:fillRef idx="0"/>
            <a:effectRef idx="0"/>
            <a:fontRef idx="minor"/>
          </p:style>
        </p:sp>
        <p:sp>
          <p:nvSpPr>
            <p:cNvPr id="1026" name="Google Shape;1079;p41"/>
            <p:cNvSpPr/>
            <p:nvPr/>
          </p:nvSpPr>
          <p:spPr>
            <a:xfrm>
              <a:off x="5031360" y="4252320"/>
              <a:ext cx="11880" cy="25560"/>
            </a:xfrm>
            <a:custGeom>
              <a:avLst/>
              <a:gdLst/>
              <a:ahLst/>
              <a:rect l="l" t="t" r="r" b="b"/>
              <a:pathLst>
                <a:path w="450" h="900">
                  <a:moveTo>
                    <a:pt x="229" y="0"/>
                  </a:moveTo>
                  <a:cubicBezTo>
                    <a:pt x="116" y="0"/>
                    <a:pt x="0" y="62"/>
                    <a:pt x="31" y="186"/>
                  </a:cubicBezTo>
                  <a:lnTo>
                    <a:pt x="31" y="714"/>
                  </a:lnTo>
                  <a:cubicBezTo>
                    <a:pt x="31" y="807"/>
                    <a:pt x="124" y="900"/>
                    <a:pt x="217" y="900"/>
                  </a:cubicBezTo>
                  <a:cubicBezTo>
                    <a:pt x="341" y="900"/>
                    <a:pt x="403" y="807"/>
                    <a:pt x="403" y="714"/>
                  </a:cubicBezTo>
                  <a:lnTo>
                    <a:pt x="403" y="186"/>
                  </a:lnTo>
                  <a:cubicBezTo>
                    <a:pt x="450" y="62"/>
                    <a:pt x="341" y="0"/>
                    <a:pt x="229" y="0"/>
                  </a:cubicBezTo>
                  <a:close/>
                </a:path>
              </a:pathLst>
            </a:custGeom>
            <a:solidFill>
              <a:srgbClr val="3c5bbf"/>
            </a:solidFill>
            <a:ln w="0">
              <a:noFill/>
            </a:ln>
          </p:spPr>
          <p:style>
            <a:lnRef idx="0"/>
            <a:fillRef idx="0"/>
            <a:effectRef idx="0"/>
            <a:fontRef idx="minor"/>
          </p:style>
        </p:sp>
        <p:sp>
          <p:nvSpPr>
            <p:cNvPr id="1027" name="Google Shape;1080;p41"/>
            <p:cNvSpPr/>
            <p:nvPr/>
          </p:nvSpPr>
          <p:spPr>
            <a:xfrm>
              <a:off x="5049360" y="4252320"/>
              <a:ext cx="11520" cy="25560"/>
            </a:xfrm>
            <a:custGeom>
              <a:avLst/>
              <a:gdLst/>
              <a:ahLst/>
              <a:rect l="l" t="t" r="r" b="b"/>
              <a:pathLst>
                <a:path w="435" h="900">
                  <a:moveTo>
                    <a:pt x="217" y="0"/>
                  </a:moveTo>
                  <a:cubicBezTo>
                    <a:pt x="109" y="0"/>
                    <a:pt x="0" y="62"/>
                    <a:pt x="16" y="186"/>
                  </a:cubicBezTo>
                  <a:lnTo>
                    <a:pt x="16" y="714"/>
                  </a:lnTo>
                  <a:cubicBezTo>
                    <a:pt x="16" y="803"/>
                    <a:pt x="101" y="892"/>
                    <a:pt x="217" y="899"/>
                  </a:cubicBezTo>
                  <a:lnTo>
                    <a:pt x="217" y="899"/>
                  </a:lnTo>
                  <a:cubicBezTo>
                    <a:pt x="333" y="892"/>
                    <a:pt x="419" y="803"/>
                    <a:pt x="419" y="714"/>
                  </a:cubicBezTo>
                  <a:lnTo>
                    <a:pt x="419" y="186"/>
                  </a:lnTo>
                  <a:cubicBezTo>
                    <a:pt x="434" y="62"/>
                    <a:pt x="326" y="0"/>
                    <a:pt x="217" y="0"/>
                  </a:cubicBezTo>
                  <a:close/>
                  <a:moveTo>
                    <a:pt x="217" y="899"/>
                  </a:moveTo>
                  <a:cubicBezTo>
                    <a:pt x="212" y="900"/>
                    <a:pt x="207" y="900"/>
                    <a:pt x="202" y="900"/>
                  </a:cubicBezTo>
                  <a:lnTo>
                    <a:pt x="233" y="900"/>
                  </a:lnTo>
                  <a:cubicBezTo>
                    <a:pt x="227" y="900"/>
                    <a:pt x="222" y="900"/>
                    <a:pt x="217" y="899"/>
                  </a:cubicBezTo>
                  <a:close/>
                </a:path>
              </a:pathLst>
            </a:custGeom>
            <a:solidFill>
              <a:srgbClr val="3c5bbf"/>
            </a:solidFill>
            <a:ln w="0">
              <a:noFill/>
            </a:ln>
          </p:spPr>
          <p:style>
            <a:lnRef idx="0"/>
            <a:fillRef idx="0"/>
            <a:effectRef idx="0"/>
            <a:fontRef idx="minor"/>
          </p:style>
        </p:sp>
        <p:sp>
          <p:nvSpPr>
            <p:cNvPr id="1028" name="Google Shape;1081;p41"/>
            <p:cNvSpPr/>
            <p:nvPr/>
          </p:nvSpPr>
          <p:spPr>
            <a:xfrm>
              <a:off x="5067000" y="4252320"/>
              <a:ext cx="11880" cy="25560"/>
            </a:xfrm>
            <a:custGeom>
              <a:avLst/>
              <a:gdLst/>
              <a:ahLst/>
              <a:rect l="l" t="t" r="r" b="b"/>
              <a:pathLst>
                <a:path w="451" h="900">
                  <a:moveTo>
                    <a:pt x="221" y="0"/>
                  </a:moveTo>
                  <a:cubicBezTo>
                    <a:pt x="109" y="0"/>
                    <a:pt x="0" y="62"/>
                    <a:pt x="47" y="186"/>
                  </a:cubicBezTo>
                  <a:lnTo>
                    <a:pt x="47" y="714"/>
                  </a:lnTo>
                  <a:cubicBezTo>
                    <a:pt x="16" y="807"/>
                    <a:pt x="109" y="900"/>
                    <a:pt x="233" y="900"/>
                  </a:cubicBezTo>
                  <a:cubicBezTo>
                    <a:pt x="326" y="900"/>
                    <a:pt x="419" y="807"/>
                    <a:pt x="419" y="714"/>
                  </a:cubicBezTo>
                  <a:lnTo>
                    <a:pt x="419" y="186"/>
                  </a:lnTo>
                  <a:cubicBezTo>
                    <a:pt x="450" y="62"/>
                    <a:pt x="334" y="0"/>
                    <a:pt x="221" y="0"/>
                  </a:cubicBezTo>
                  <a:close/>
                </a:path>
              </a:pathLst>
            </a:custGeom>
            <a:solidFill>
              <a:srgbClr val="3c5bbf"/>
            </a:solidFill>
            <a:ln w="0">
              <a:noFill/>
            </a:ln>
          </p:spPr>
          <p:style>
            <a:lnRef idx="0"/>
            <a:fillRef idx="0"/>
            <a:effectRef idx="0"/>
            <a:fontRef idx="minor"/>
          </p:style>
        </p:sp>
      </p:grpSp>
      <p:sp>
        <p:nvSpPr>
          <p:cNvPr id="1029" name="PlaceHolder 2"/>
          <p:cNvSpPr>
            <a:spLocks noGrp="1"/>
          </p:cNvSpPr>
          <p:nvPr>
            <p:ph type="title"/>
          </p:nvPr>
        </p:nvSpPr>
        <p:spPr>
          <a:xfrm>
            <a:off x="1749240" y="2571840"/>
            <a:ext cx="6061680" cy="155520"/>
          </a:xfrm>
          <a:prstGeom prst="rect">
            <a:avLst/>
          </a:prstGeom>
          <a:noFill/>
          <a:ln w="0">
            <a:noFill/>
          </a:ln>
        </p:spPr>
        <p:txBody>
          <a:bodyPr tIns="91440" bIns="91440" anchor="ctr">
            <a:noAutofit/>
          </a:bodyPr>
          <a:p>
            <a:pPr algn="ctr">
              <a:lnSpc>
                <a:spcPct val="100000"/>
              </a:lnSpc>
              <a:buNone/>
            </a:pPr>
            <a:r>
              <a:rPr b="0" lang="es-HN" sz="1800" spc="-1" strike="noStrike">
                <a:solidFill>
                  <a:srgbClr val="000000"/>
                </a:solidFill>
                <a:latin typeface="Arial"/>
                <a:ea typeface="Paytone One"/>
              </a:rPr>
              <a:t>Guías para implementar Sistemas de Gestión de Calidad/ Reportes Técnicos</a:t>
            </a:r>
            <a:br>
              <a:rPr sz="1800"/>
            </a:br>
            <a:r>
              <a:rPr b="0" lang="es-HN" sz="1800" spc="-1" strike="noStrike">
                <a:solidFill>
                  <a:srgbClr val="000000"/>
                </a:solidFill>
                <a:latin typeface="Arial"/>
                <a:ea typeface="Paytone One"/>
              </a:rPr>
              <a:t>Guía para planes de calidad, para la gestión de proyectos, para la documentación de los SGC, para la gestión de efectos económicos de la calidad, para aplicación de técnicas estadísticas en las Normas ISO 9000. Requisitos de aseguramiento de la calidad para equipamiento de medición, aseguramiento de la </a:t>
            </a:r>
            <a:r>
              <a:rPr b="0" lang="es-HN" sz="1600" spc="-1" strike="noStrike">
                <a:solidFill>
                  <a:srgbClr val="000000"/>
                </a:solidFill>
                <a:latin typeface="Arial"/>
                <a:ea typeface="Paytone One"/>
              </a:rPr>
              <a:t>medición.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title"/>
          </p:nvPr>
        </p:nvSpPr>
        <p:spPr>
          <a:xfrm>
            <a:off x="753480" y="856800"/>
            <a:ext cx="7405560" cy="635400"/>
          </a:xfrm>
          <a:prstGeom prst="rect">
            <a:avLst/>
          </a:prstGeom>
          <a:noFill/>
          <a:ln w="0">
            <a:noFill/>
          </a:ln>
        </p:spPr>
        <p:txBody>
          <a:bodyPr tIns="91440" bIns="91440" anchor="t">
            <a:noAutofit/>
          </a:bodyPr>
          <a:p>
            <a:pPr algn="ctr">
              <a:lnSpc>
                <a:spcPct val="100000"/>
              </a:lnSpc>
              <a:buNone/>
              <a:tabLst>
                <a:tab algn="l" pos="0"/>
              </a:tabLst>
            </a:pPr>
            <a:r>
              <a:rPr b="0" lang="es-HN" sz="3200" spc="-1" strike="noStrike">
                <a:solidFill>
                  <a:srgbClr val="000000"/>
                </a:solidFill>
                <a:latin typeface="Paytone One"/>
                <a:ea typeface="Paytone One"/>
              </a:rPr>
              <a:t>ISO 14000</a:t>
            </a:r>
            <a:endParaRPr b="0" lang="en-US" sz="3200" spc="-1" strike="noStrike">
              <a:solidFill>
                <a:srgbClr val="000000"/>
              </a:solidFill>
              <a:latin typeface="Arial"/>
            </a:endParaRPr>
          </a:p>
        </p:txBody>
      </p:sp>
      <p:sp>
        <p:nvSpPr>
          <p:cNvPr id="1031" name="PlaceHolder 2"/>
          <p:cNvSpPr>
            <a:spLocks noGrp="1"/>
          </p:cNvSpPr>
          <p:nvPr>
            <p:ph type="title"/>
          </p:nvPr>
        </p:nvSpPr>
        <p:spPr>
          <a:xfrm>
            <a:off x="1330200" y="1492560"/>
            <a:ext cx="7512120" cy="2492280"/>
          </a:xfrm>
          <a:prstGeom prst="rect">
            <a:avLst/>
          </a:prstGeom>
          <a:noFill/>
          <a:ln w="0">
            <a:noFill/>
          </a:ln>
        </p:spPr>
        <p:txBody>
          <a:bodyPr tIns="91440" bIns="91440" anchor="ctr">
            <a:noAutofit/>
          </a:bodyPr>
          <a:p>
            <a:pPr>
              <a:lnSpc>
                <a:spcPct val="100000"/>
              </a:lnSpc>
              <a:buNone/>
              <a:tabLst>
                <a:tab algn="l" pos="0"/>
              </a:tabLst>
            </a:pPr>
            <a:r>
              <a:rPr b="0" lang="es-HN" sz="1800" spc="-1" strike="noStrike">
                <a:solidFill>
                  <a:srgbClr val="000000"/>
                </a:solidFill>
                <a:latin typeface="Arial"/>
                <a:ea typeface="Paytone One"/>
              </a:rPr>
              <a:t>Sistemas de Gestión Ambiental de las Organizaciones.</a:t>
            </a:r>
            <a:br>
              <a:rPr sz="1800"/>
            </a:br>
            <a:r>
              <a:rPr b="0" lang="es-HN" sz="1800" spc="-1" strike="noStrike">
                <a:solidFill>
                  <a:srgbClr val="000000"/>
                </a:solidFill>
                <a:latin typeface="Arial"/>
                <a:ea typeface="Paytone One"/>
              </a:rPr>
              <a:t>Principios ambientales, etiquetado ambiental, ciclo de vida del producto, programas de revisión ambiental, auditorías.</a:t>
            </a:r>
            <a:endParaRPr b="0" lang="en-US" sz="1800" spc="-1" strike="noStrike">
              <a:solidFill>
                <a:srgbClr val="000000"/>
              </a:solidFill>
              <a:latin typeface="Arial"/>
            </a:endParaRPr>
          </a:p>
        </p:txBody>
      </p:sp>
      <p:sp>
        <p:nvSpPr>
          <p:cNvPr id="1032" name="Google Shape;1105;p42"/>
          <p:cNvSpPr/>
          <p:nvPr/>
        </p:nvSpPr>
        <p:spPr>
          <a:xfrm flipH="1" rot="18825600">
            <a:off x="707976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1033" name="Google Shape;1106;p42"/>
          <p:cNvSpPr/>
          <p:nvPr/>
        </p:nvSpPr>
        <p:spPr>
          <a:xfrm flipH="1">
            <a:off x="2899080" y="453708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f2aa31"/>
            </a:solidFill>
            <a:round/>
          </a:ln>
        </p:spPr>
        <p:style>
          <a:lnRef idx="0"/>
          <a:fillRef idx="0"/>
          <a:effectRef idx="0"/>
          <a:fontRef idx="minor"/>
        </p:style>
      </p:sp>
      <p:sp>
        <p:nvSpPr>
          <p:cNvPr id="1034" name="Google Shape;1107;p42"/>
          <p:cNvSpPr/>
          <p:nvPr/>
        </p:nvSpPr>
        <p:spPr>
          <a:xfrm flipH="1" rot="18825600">
            <a:off x="5952240" y="44344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3c5bbf"/>
            </a:solidFill>
            <a:round/>
          </a:ln>
        </p:spPr>
        <p:style>
          <a:lnRef idx="0"/>
          <a:fillRef idx="0"/>
          <a:effectRef idx="0"/>
          <a:fontRef idx="minor"/>
        </p:style>
      </p:sp>
      <p:pic>
        <p:nvPicPr>
          <p:cNvPr id="1035" name="Imagen 23" descr=""/>
          <p:cNvPicPr/>
          <p:nvPr/>
        </p:nvPicPr>
        <p:blipFill>
          <a:blip r:embed="rId1"/>
          <a:stretch/>
        </p:blipFill>
        <p:spPr>
          <a:xfrm>
            <a:off x="1582200" y="654120"/>
            <a:ext cx="1139760" cy="1426320"/>
          </a:xfrm>
          <a:prstGeom prst="rect">
            <a:avLst/>
          </a:prstGeom>
          <a:ln w="0">
            <a:noFill/>
          </a:ln>
        </p:spPr>
      </p:pic>
      <p:pic>
        <p:nvPicPr>
          <p:cNvPr id="1036" name="Imagen 24" descr=""/>
          <p:cNvPicPr/>
          <p:nvPr/>
        </p:nvPicPr>
        <p:blipFill>
          <a:blip r:embed="rId2"/>
          <a:stretch/>
        </p:blipFill>
        <p:spPr>
          <a:xfrm>
            <a:off x="6468480" y="3524760"/>
            <a:ext cx="1200600" cy="1285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subTitle"/>
          </p:nvPr>
        </p:nvSpPr>
        <p:spPr>
          <a:xfrm>
            <a:off x="1584360" y="2149920"/>
            <a:ext cx="6690960" cy="1478160"/>
          </a:xfrm>
          <a:prstGeom prst="rect">
            <a:avLst/>
          </a:prstGeom>
          <a:noFill/>
          <a:ln w="0">
            <a:noFill/>
          </a:ln>
        </p:spPr>
        <p:txBody>
          <a:bodyPr tIns="91440" bIns="91440" anchor="ctr">
            <a:noAutofit/>
          </a:bodyPr>
          <a:p>
            <a:pPr marL="457200" indent="-317520">
              <a:lnSpc>
                <a:spcPct val="100000"/>
              </a:lnSpc>
              <a:buNone/>
              <a:tabLst>
                <a:tab algn="l" pos="0"/>
              </a:tabLst>
            </a:pPr>
            <a:r>
              <a:rPr b="0" lang="es-HN" sz="1800" spc="-1" strike="noStrike">
                <a:solidFill>
                  <a:srgbClr val="000000"/>
                </a:solidFill>
                <a:latin typeface="Arial"/>
                <a:ea typeface="Urbanist"/>
              </a:rPr>
              <a:t>Directrices para la Auditoría de los SGC y/o Ambiental</a:t>
            </a:r>
            <a:endParaRPr b="0" lang="en-US" sz="1800" spc="-1" strike="noStrike">
              <a:latin typeface="Arial"/>
            </a:endParaRPr>
          </a:p>
          <a:p>
            <a:pPr marL="457200" indent="-317520">
              <a:lnSpc>
                <a:spcPct val="100000"/>
              </a:lnSpc>
              <a:buNone/>
              <a:tabLst>
                <a:tab algn="l" pos="0"/>
              </a:tabLst>
            </a:pPr>
            <a:br>
              <a:rPr sz="3000"/>
            </a:br>
            <a:endParaRPr b="0" lang="en-US" sz="3000" spc="-1" strike="noStrike">
              <a:latin typeface="Arial"/>
            </a:endParaRPr>
          </a:p>
        </p:txBody>
      </p:sp>
      <p:sp>
        <p:nvSpPr>
          <p:cNvPr id="1038" name="PlaceHolder 2"/>
          <p:cNvSpPr>
            <a:spLocks noGrp="1"/>
          </p:cNvSpPr>
          <p:nvPr>
            <p:ph type="title"/>
          </p:nvPr>
        </p:nvSpPr>
        <p:spPr>
          <a:xfrm>
            <a:off x="1226520" y="1064520"/>
            <a:ext cx="6690960" cy="531720"/>
          </a:xfrm>
          <a:prstGeom prst="rect">
            <a:avLst/>
          </a:prstGeom>
          <a:noFill/>
          <a:ln w="0">
            <a:noFill/>
          </a:ln>
        </p:spPr>
        <p:txBody>
          <a:bodyPr tIns="91440" bIns="91440" anchor="ctr">
            <a:noAutofit/>
          </a:bodyPr>
          <a:p>
            <a:pPr algn="ctr">
              <a:lnSpc>
                <a:spcPct val="100000"/>
              </a:lnSpc>
              <a:buNone/>
              <a:tabLst>
                <a:tab algn="l" pos="0"/>
              </a:tabLst>
            </a:pPr>
            <a:r>
              <a:rPr b="0" lang="es-HN" sz="3200" spc="-1" strike="noStrike">
                <a:solidFill>
                  <a:srgbClr val="000000"/>
                </a:solidFill>
                <a:latin typeface="Paytone One"/>
                <a:ea typeface="Paytone One"/>
              </a:rPr>
              <a:t>ISO 19011</a:t>
            </a:r>
            <a:endParaRPr b="0" lang="en-US" sz="3200" spc="-1" strike="noStrike">
              <a:solidFill>
                <a:srgbClr val="000000"/>
              </a:solidFill>
              <a:latin typeface="Arial"/>
            </a:endParaRPr>
          </a:p>
        </p:txBody>
      </p:sp>
      <p:sp>
        <p:nvSpPr>
          <p:cNvPr id="1039" name="Google Shape;1181;p44"/>
          <p:cNvSpPr/>
          <p:nvPr/>
        </p:nvSpPr>
        <p:spPr>
          <a:xfrm flipH="1" rot="18825600">
            <a:off x="707976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1"/>
          </a:solidFill>
          <a:ln w="0">
            <a:noFill/>
          </a:ln>
        </p:spPr>
        <p:style>
          <a:lnRef idx="0"/>
          <a:fillRef idx="0"/>
          <a:effectRef idx="0"/>
          <a:fontRef idx="minor"/>
        </p:style>
      </p:sp>
      <p:sp>
        <p:nvSpPr>
          <p:cNvPr id="1040" name="Google Shape;1182;p44"/>
          <p:cNvSpPr/>
          <p:nvPr/>
        </p:nvSpPr>
        <p:spPr>
          <a:xfrm flipH="1" rot="18825600">
            <a:off x="7598520" y="722160"/>
            <a:ext cx="183960" cy="212400"/>
          </a:xfrm>
          <a:custGeom>
            <a:avLst/>
            <a:gdLst/>
            <a:ahLst/>
            <a:rect l="l" t="t" r="r" b="b"/>
            <a:pathLst>
              <a:path w="1539" h="1779">
                <a:moveTo>
                  <a:pt x="0" y="1"/>
                </a:moveTo>
                <a:lnTo>
                  <a:pt x="0" y="1778"/>
                </a:lnTo>
                <a:lnTo>
                  <a:pt x="1539" y="889"/>
                </a:lnTo>
                <a:lnTo>
                  <a:pt x="0" y="1"/>
                </a:lnTo>
                <a:close/>
              </a:path>
            </a:pathLst>
          </a:custGeom>
          <a:solidFill>
            <a:schemeClr val="dk2"/>
          </a:solidFill>
          <a:ln w="0">
            <a:noFill/>
          </a:ln>
        </p:spPr>
        <p:style>
          <a:lnRef idx="0"/>
          <a:fillRef idx="0"/>
          <a:effectRef idx="0"/>
          <a:fontRef idx="minor"/>
        </p:style>
      </p:sp>
      <p:sp>
        <p:nvSpPr>
          <p:cNvPr id="1041" name="Google Shape;1183;p44"/>
          <p:cNvSpPr/>
          <p:nvPr/>
        </p:nvSpPr>
        <p:spPr>
          <a:xfrm flipH="1" rot="3312000">
            <a:off x="6923160" y="4414320"/>
            <a:ext cx="18432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1042" name="Google Shape;1184;p44"/>
          <p:cNvSpPr/>
          <p:nvPr/>
        </p:nvSpPr>
        <p:spPr>
          <a:xfrm flipH="1" rot="18825600">
            <a:off x="5493240" y="40690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accent3"/>
          </a:solidFill>
          <a:ln w="0">
            <a:noFill/>
          </a:ln>
        </p:spPr>
        <p:style>
          <a:lnRef idx="0"/>
          <a:fillRef idx="0"/>
          <a:effectRef idx="0"/>
          <a:fontRef idx="minor"/>
        </p:style>
      </p:sp>
      <p:sp>
        <p:nvSpPr>
          <p:cNvPr id="1043" name="Google Shape;1185;p44"/>
          <p:cNvSpPr/>
          <p:nvPr/>
        </p:nvSpPr>
        <p:spPr>
          <a:xfrm flipH="1">
            <a:off x="681120" y="2538360"/>
            <a:ext cx="186120" cy="195480"/>
          </a:xfrm>
          <a:custGeom>
            <a:avLst/>
            <a:gdLst/>
            <a:ahLst/>
            <a:rect l="l" t="t" r="r" b="b"/>
            <a:pathLst>
              <a:path w="2102" h="2210">
                <a:moveTo>
                  <a:pt x="1299" y="1"/>
                </a:moveTo>
                <a:lnTo>
                  <a:pt x="761" y="553"/>
                </a:lnTo>
                <a:lnTo>
                  <a:pt x="0" y="422"/>
                </a:lnTo>
                <a:lnTo>
                  <a:pt x="360" y="1105"/>
                </a:lnTo>
                <a:lnTo>
                  <a:pt x="0" y="1787"/>
                </a:lnTo>
                <a:lnTo>
                  <a:pt x="761" y="1658"/>
                </a:lnTo>
                <a:lnTo>
                  <a:pt x="1299" y="2210"/>
                </a:lnTo>
                <a:lnTo>
                  <a:pt x="1409" y="1447"/>
                </a:lnTo>
                <a:lnTo>
                  <a:pt x="2101" y="1105"/>
                </a:lnTo>
                <a:lnTo>
                  <a:pt x="1409" y="764"/>
                </a:lnTo>
                <a:lnTo>
                  <a:pt x="1299" y="1"/>
                </a:lnTo>
                <a:close/>
              </a:path>
            </a:pathLst>
          </a:custGeom>
          <a:noFill/>
          <a:ln w="9525">
            <a:solidFill>
              <a:srgbClr val="3c5bbf"/>
            </a:solidFill>
            <a:round/>
          </a:ln>
        </p:spPr>
        <p:style>
          <a:lnRef idx="0"/>
          <a:fillRef idx="0"/>
          <a:effectRef idx="0"/>
          <a:fontRef idx="minor"/>
        </p:style>
      </p:sp>
      <p:sp>
        <p:nvSpPr>
          <p:cNvPr id="1044" name="Google Shape;1186;p44"/>
          <p:cNvSpPr/>
          <p:nvPr/>
        </p:nvSpPr>
        <p:spPr>
          <a:xfrm flipH="1" rot="18825600">
            <a:off x="2757960" y="436680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dd2120"/>
            </a:solidFill>
            <a:round/>
          </a:ln>
        </p:spPr>
        <p:style>
          <a:lnRef idx="0"/>
          <a:fillRef idx="0"/>
          <a:effectRef idx="0"/>
          <a:fontRef idx="minor"/>
        </p:style>
      </p:sp>
      <p:sp>
        <p:nvSpPr>
          <p:cNvPr id="1045" name="Google Shape;1187;p44"/>
          <p:cNvSpPr/>
          <p:nvPr/>
        </p:nvSpPr>
        <p:spPr>
          <a:xfrm flipH="1" rot="18825600">
            <a:off x="8286480" y="26920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sp>
        <p:nvSpPr>
          <p:cNvPr id="1046" name="Google Shape;1188;p44"/>
          <p:cNvSpPr/>
          <p:nvPr/>
        </p:nvSpPr>
        <p:spPr>
          <a:xfrm flipH="1" rot="18825600">
            <a:off x="1771200" y="76536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dk2"/>
          </a:solidFill>
          <a:ln w="0">
            <a:noFill/>
          </a:ln>
        </p:spPr>
        <p:style>
          <a:lnRef idx="0"/>
          <a:fillRef idx="0"/>
          <a:effectRef idx="0"/>
          <a:fontRef idx="minor"/>
        </p:style>
      </p:sp>
      <p:pic>
        <p:nvPicPr>
          <p:cNvPr id="1047" name="Imagen 1" descr=""/>
          <p:cNvPicPr/>
          <p:nvPr/>
        </p:nvPicPr>
        <p:blipFill>
          <a:blip r:embed="rId1"/>
          <a:stretch/>
        </p:blipFill>
        <p:spPr>
          <a:xfrm>
            <a:off x="681840" y="2836800"/>
            <a:ext cx="1200600" cy="1285920"/>
          </a:xfrm>
          <a:prstGeom prst="rect">
            <a:avLst/>
          </a:prstGeom>
          <a:ln w="0">
            <a:noFill/>
          </a:ln>
        </p:spPr>
      </p:pic>
      <p:pic>
        <p:nvPicPr>
          <p:cNvPr id="1048" name="Imagen 2" descr=""/>
          <p:cNvPicPr/>
          <p:nvPr/>
        </p:nvPicPr>
        <p:blipFill>
          <a:blip r:embed="rId2"/>
          <a:stretch/>
        </p:blipFill>
        <p:spPr>
          <a:xfrm>
            <a:off x="6777720" y="3230640"/>
            <a:ext cx="1139760" cy="1426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title"/>
          </p:nvPr>
        </p:nvSpPr>
        <p:spPr>
          <a:xfrm>
            <a:off x="189720" y="507600"/>
            <a:ext cx="5020200" cy="654120"/>
          </a:xfrm>
          <a:prstGeom prst="rect">
            <a:avLst/>
          </a:prstGeom>
          <a:noFill/>
          <a:ln w="0">
            <a:noFill/>
          </a:ln>
        </p:spPr>
        <p:txBody>
          <a:bodyPr tIns="91440" bIns="91440" anchor="t">
            <a:noAutofit/>
          </a:bodyPr>
          <a:p>
            <a:pPr algn="ctr">
              <a:lnSpc>
                <a:spcPct val="100000"/>
              </a:lnSpc>
              <a:buNone/>
              <a:tabLst>
                <a:tab algn="l" pos="0"/>
              </a:tabLst>
            </a:pPr>
            <a:r>
              <a:rPr b="0" lang="es-HN" sz="3200" spc="-1" strike="noStrike">
                <a:solidFill>
                  <a:srgbClr val="000000"/>
                </a:solidFill>
                <a:latin typeface="Paytone One"/>
                <a:ea typeface="Paytone One"/>
              </a:rPr>
              <a:t>Aseguramiento de la Calidad s/Normas ISO serie 9001-2000</a:t>
            </a:r>
            <a:endParaRPr b="0" lang="en-US" sz="3200" spc="-1" strike="noStrike">
              <a:solidFill>
                <a:srgbClr val="000000"/>
              </a:solidFill>
              <a:latin typeface="Arial"/>
            </a:endParaRPr>
          </a:p>
        </p:txBody>
      </p:sp>
      <p:sp>
        <p:nvSpPr>
          <p:cNvPr id="1050" name="PlaceHolder 2"/>
          <p:cNvSpPr>
            <a:spLocks noGrp="1"/>
          </p:cNvSpPr>
          <p:nvPr>
            <p:ph type="subTitle"/>
          </p:nvPr>
        </p:nvSpPr>
        <p:spPr>
          <a:xfrm>
            <a:off x="738720" y="2247480"/>
            <a:ext cx="3747960" cy="648360"/>
          </a:xfrm>
          <a:prstGeom prst="rect">
            <a:avLst/>
          </a:prstGeom>
          <a:noFill/>
          <a:ln w="0">
            <a:noFill/>
          </a:ln>
        </p:spPr>
        <p:txBody>
          <a:bodyPr tIns="91440" bIns="91440" anchor="t">
            <a:noAutofit/>
          </a:bodyPr>
          <a:p>
            <a:pPr marL="285840" indent="-285840">
              <a:lnSpc>
                <a:spcPct val="100000"/>
              </a:lnSpc>
              <a:spcAft>
                <a:spcPts val="1599"/>
              </a:spcAft>
              <a:buClr>
                <a:srgbClr val="000000"/>
              </a:buClr>
              <a:buFont typeface="Courier New"/>
              <a:buChar char="o"/>
            </a:pPr>
            <a:r>
              <a:rPr b="0" lang="es-HN" sz="1800" spc="-1" strike="noStrike">
                <a:solidFill>
                  <a:srgbClr val="000000"/>
                </a:solidFill>
                <a:latin typeface="Arial"/>
                <a:ea typeface="Urbanist"/>
              </a:rPr>
              <a:t>Compromiso real y participación de los directivos</a:t>
            </a:r>
            <a:endParaRPr b="0" lang="en-US" sz="1800" spc="-1" strike="noStrike">
              <a:latin typeface="Arial"/>
            </a:endParaRPr>
          </a:p>
          <a:p>
            <a:pPr marL="285840" indent="-285840">
              <a:lnSpc>
                <a:spcPct val="100000"/>
              </a:lnSpc>
              <a:spcAft>
                <a:spcPts val="1599"/>
              </a:spcAft>
              <a:buClr>
                <a:srgbClr val="000000"/>
              </a:buClr>
              <a:buFont typeface="Courier New"/>
              <a:buChar char="o"/>
            </a:pPr>
            <a:r>
              <a:rPr b="0" lang="es-HN" sz="1800" spc="-1" strike="noStrike">
                <a:solidFill>
                  <a:srgbClr val="000000"/>
                </a:solidFill>
                <a:latin typeface="Arial"/>
                <a:ea typeface="Urbanist"/>
              </a:rPr>
              <a:t> </a:t>
            </a:r>
            <a:r>
              <a:rPr b="0" lang="es-HN" sz="1800" spc="-1" strike="noStrike">
                <a:solidFill>
                  <a:srgbClr val="000000"/>
                </a:solidFill>
                <a:latin typeface="Arial"/>
                <a:ea typeface="Urbanist"/>
              </a:rPr>
              <a:t>Involucramiento de todos los empleados</a:t>
            </a:r>
            <a:endParaRPr b="0" lang="en-US" sz="1800" spc="-1" strike="noStrike">
              <a:latin typeface="Arial"/>
            </a:endParaRPr>
          </a:p>
          <a:p>
            <a:pPr marL="285840" indent="-285840">
              <a:lnSpc>
                <a:spcPct val="100000"/>
              </a:lnSpc>
              <a:spcAft>
                <a:spcPts val="1599"/>
              </a:spcAft>
              <a:buClr>
                <a:srgbClr val="000000"/>
              </a:buClr>
              <a:buFont typeface="Courier New"/>
              <a:buChar char="o"/>
            </a:pPr>
            <a:r>
              <a:rPr b="0" lang="es-HN" sz="1800" spc="-1" strike="noStrike">
                <a:solidFill>
                  <a:srgbClr val="000000"/>
                </a:solidFill>
                <a:latin typeface="Arial"/>
                <a:ea typeface="Urbanist"/>
              </a:rPr>
              <a:t> </a:t>
            </a:r>
            <a:r>
              <a:rPr b="0" lang="es-HN" sz="1800" spc="-1" strike="noStrike">
                <a:solidFill>
                  <a:srgbClr val="000000"/>
                </a:solidFill>
                <a:latin typeface="Arial"/>
                <a:ea typeface="Urbanist"/>
              </a:rPr>
              <a:t>Comunicación</a:t>
            </a:r>
            <a:endParaRPr b="0" lang="en-US" sz="1800" spc="-1" strike="noStrike">
              <a:latin typeface="Arial"/>
            </a:endParaRPr>
          </a:p>
          <a:p>
            <a:pPr marL="285840" indent="-285840">
              <a:lnSpc>
                <a:spcPct val="100000"/>
              </a:lnSpc>
              <a:spcAft>
                <a:spcPts val="1599"/>
              </a:spcAft>
              <a:buClr>
                <a:srgbClr val="000000"/>
              </a:buClr>
              <a:buFont typeface="Courier New"/>
              <a:buChar char="o"/>
            </a:pPr>
            <a:r>
              <a:rPr b="0" lang="es-HN" sz="1800" spc="-1" strike="noStrike">
                <a:solidFill>
                  <a:srgbClr val="000000"/>
                </a:solidFill>
                <a:latin typeface="Arial"/>
                <a:ea typeface="Urbanist"/>
              </a:rPr>
              <a:t> </a:t>
            </a:r>
            <a:r>
              <a:rPr b="0" lang="es-HN" sz="1800" spc="-1" strike="noStrike">
                <a:solidFill>
                  <a:srgbClr val="000000"/>
                </a:solidFill>
                <a:latin typeface="Arial"/>
                <a:ea typeface="Urbanist"/>
              </a:rPr>
              <a:t>Capacitación de todas las áreas de la organización</a:t>
            </a:r>
            <a:endParaRPr b="0" lang="en-US" sz="1800" spc="-1" strike="noStrike">
              <a:latin typeface="Arial"/>
            </a:endParaRPr>
          </a:p>
        </p:txBody>
      </p:sp>
      <p:pic>
        <p:nvPicPr>
          <p:cNvPr id="1051" name="Google Shape;1821;p56" descr=""/>
          <p:cNvPicPr/>
          <p:nvPr/>
        </p:nvPicPr>
        <p:blipFill>
          <a:blip r:embed="rId1"/>
          <a:srcRect l="10715" t="0" r="10725" b="0"/>
          <a:stretch/>
        </p:blipFill>
        <p:spPr>
          <a:xfrm>
            <a:off x="5210280" y="948600"/>
            <a:ext cx="3194640" cy="2706120"/>
          </a:xfrm>
          <a:prstGeom prst="rect">
            <a:avLst/>
          </a:prstGeom>
          <a:ln w="0">
            <a:noFill/>
          </a:ln>
        </p:spPr>
      </p:pic>
      <p:sp>
        <p:nvSpPr>
          <p:cNvPr id="1052" name="Google Shape;1822;p56"/>
          <p:cNvSpPr/>
          <p:nvPr/>
        </p:nvSpPr>
        <p:spPr>
          <a:xfrm flipH="1" rot="3312000">
            <a:off x="6923160" y="4414320"/>
            <a:ext cx="184320" cy="212400"/>
          </a:xfrm>
          <a:custGeom>
            <a:avLst/>
            <a:gdLst/>
            <a:ahLst/>
            <a:rect l="l" t="t" r="r" b="b"/>
            <a:pathLst>
              <a:path w="1539" h="1779">
                <a:moveTo>
                  <a:pt x="0" y="1"/>
                </a:moveTo>
                <a:lnTo>
                  <a:pt x="0" y="1778"/>
                </a:lnTo>
                <a:lnTo>
                  <a:pt x="1539" y="889"/>
                </a:lnTo>
                <a:lnTo>
                  <a:pt x="0" y="1"/>
                </a:lnTo>
                <a:close/>
              </a:path>
            </a:pathLst>
          </a:custGeom>
          <a:noFill/>
          <a:ln w="9525">
            <a:solidFill>
              <a:srgbClr val="3c5bbf"/>
            </a:solidFill>
            <a:round/>
          </a:ln>
        </p:spPr>
        <p:style>
          <a:lnRef idx="0"/>
          <a:fillRef idx="0"/>
          <a:effectRef idx="0"/>
          <a:fontRef idx="minor"/>
        </p:style>
      </p:sp>
      <p:sp>
        <p:nvSpPr>
          <p:cNvPr id="1053" name="Google Shape;1823;p56"/>
          <p:cNvSpPr/>
          <p:nvPr/>
        </p:nvSpPr>
        <p:spPr>
          <a:xfrm flipH="1" rot="18825600">
            <a:off x="6438600" y="6613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solidFill>
            <a:schemeClr val="lt2"/>
          </a:solidFill>
          <a:ln w="0">
            <a:noFill/>
          </a:ln>
        </p:spPr>
        <p:style>
          <a:lnRef idx="0"/>
          <a:fillRef idx="0"/>
          <a:effectRef idx="0"/>
          <a:fontRef idx="minor"/>
        </p:style>
      </p:sp>
      <p:sp>
        <p:nvSpPr>
          <p:cNvPr id="1054" name="Google Shape;1824;p56"/>
          <p:cNvSpPr/>
          <p:nvPr/>
        </p:nvSpPr>
        <p:spPr>
          <a:xfrm flipH="1" rot="18825600">
            <a:off x="2910600" y="444312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dd2120"/>
            </a:solidFill>
            <a:round/>
          </a:ln>
        </p:spPr>
        <p:style>
          <a:lnRef idx="0"/>
          <a:fillRef idx="0"/>
          <a:effectRef idx="0"/>
          <a:fontRef idx="minor"/>
        </p:style>
      </p:sp>
      <p:sp>
        <p:nvSpPr>
          <p:cNvPr id="1055" name="Google Shape;1825;p56"/>
          <p:cNvSpPr/>
          <p:nvPr/>
        </p:nvSpPr>
        <p:spPr>
          <a:xfrm flipH="1" rot="18825600">
            <a:off x="7835040" y="1433880"/>
            <a:ext cx="70920" cy="60480"/>
          </a:xfrm>
          <a:custGeom>
            <a:avLst/>
            <a:gdLst/>
            <a:ahLst/>
            <a:rect l="l" t="t" r="r" b="b"/>
            <a:pathLst>
              <a:path w="596" h="509">
                <a:moveTo>
                  <a:pt x="257" y="1"/>
                </a:moveTo>
                <a:cubicBezTo>
                  <a:pt x="126" y="1"/>
                  <a:pt x="1" y="102"/>
                  <a:pt x="1" y="254"/>
                </a:cubicBezTo>
                <a:cubicBezTo>
                  <a:pt x="2" y="395"/>
                  <a:pt x="115" y="508"/>
                  <a:pt x="255" y="508"/>
                </a:cubicBezTo>
                <a:cubicBezTo>
                  <a:pt x="481" y="508"/>
                  <a:pt x="595" y="235"/>
                  <a:pt x="435" y="76"/>
                </a:cubicBezTo>
                <a:cubicBezTo>
                  <a:pt x="383" y="24"/>
                  <a:pt x="320" y="1"/>
                  <a:pt x="257" y="1"/>
                </a:cubicBezTo>
                <a:close/>
              </a:path>
            </a:pathLst>
          </a:custGeom>
          <a:noFill/>
          <a:ln w="9525">
            <a:solidFill>
              <a:srgbClr val="f2aa31"/>
            </a:solidFill>
            <a:round/>
          </a:ln>
        </p:spPr>
        <p:style>
          <a:lnRef idx="0"/>
          <a:fillRef idx="0"/>
          <a:effectRef idx="0"/>
          <a:fontRef idx="minor"/>
        </p:style>
      </p:sp>
      <p:grpSp>
        <p:nvGrpSpPr>
          <p:cNvPr id="1056" name="Google Shape;1826;p56"/>
          <p:cNvGrpSpPr/>
          <p:nvPr/>
        </p:nvGrpSpPr>
        <p:grpSpPr>
          <a:xfrm>
            <a:off x="6271920" y="99720"/>
            <a:ext cx="1230120" cy="675000"/>
            <a:chOff x="6271920" y="99720"/>
            <a:chExt cx="1230120" cy="675000"/>
          </a:xfrm>
        </p:grpSpPr>
        <p:sp>
          <p:nvSpPr>
            <p:cNvPr id="1057" name="Google Shape;1827;p56"/>
            <p:cNvSpPr/>
            <p:nvPr/>
          </p:nvSpPr>
          <p:spPr>
            <a:xfrm flipV="1" rot="15730200">
              <a:off x="6497280" y="-31680"/>
              <a:ext cx="552600" cy="937080"/>
            </a:xfrm>
            <a:custGeom>
              <a:avLst/>
              <a:gdLst/>
              <a:ahLst/>
              <a:rect l="l" t="t" r="r" b="b"/>
              <a:pathLst>
                <a:path w="18388" h="31177">
                  <a:moveTo>
                    <a:pt x="10303" y="0"/>
                  </a:moveTo>
                  <a:lnTo>
                    <a:pt x="582" y="2651"/>
                  </a:lnTo>
                  <a:lnTo>
                    <a:pt x="0" y="4382"/>
                  </a:lnTo>
                  <a:lnTo>
                    <a:pt x="1708" y="5028"/>
                  </a:lnTo>
                  <a:lnTo>
                    <a:pt x="1126" y="6759"/>
                  </a:lnTo>
                  <a:lnTo>
                    <a:pt x="2834" y="7405"/>
                  </a:lnTo>
                  <a:lnTo>
                    <a:pt x="2253" y="9136"/>
                  </a:lnTo>
                  <a:lnTo>
                    <a:pt x="3960" y="9783"/>
                  </a:lnTo>
                  <a:lnTo>
                    <a:pt x="3379" y="11513"/>
                  </a:lnTo>
                  <a:lnTo>
                    <a:pt x="5086" y="12159"/>
                  </a:lnTo>
                  <a:lnTo>
                    <a:pt x="4505" y="13891"/>
                  </a:lnTo>
                  <a:lnTo>
                    <a:pt x="6212" y="14537"/>
                  </a:lnTo>
                  <a:lnTo>
                    <a:pt x="5631" y="16268"/>
                  </a:lnTo>
                  <a:lnTo>
                    <a:pt x="7339" y="16915"/>
                  </a:lnTo>
                  <a:lnTo>
                    <a:pt x="6757" y="18645"/>
                  </a:lnTo>
                  <a:lnTo>
                    <a:pt x="8465" y="19291"/>
                  </a:lnTo>
                  <a:lnTo>
                    <a:pt x="7883" y="21023"/>
                  </a:lnTo>
                  <a:lnTo>
                    <a:pt x="9591" y="21669"/>
                  </a:lnTo>
                  <a:lnTo>
                    <a:pt x="9009" y="23399"/>
                  </a:lnTo>
                  <a:lnTo>
                    <a:pt x="10717" y="24045"/>
                  </a:lnTo>
                  <a:lnTo>
                    <a:pt x="10135" y="25777"/>
                  </a:lnTo>
                  <a:lnTo>
                    <a:pt x="11843" y="26423"/>
                  </a:lnTo>
                  <a:lnTo>
                    <a:pt x="11261" y="28154"/>
                  </a:lnTo>
                  <a:lnTo>
                    <a:pt x="12969" y="28801"/>
                  </a:lnTo>
                  <a:lnTo>
                    <a:pt x="12387" y="30531"/>
                  </a:lnTo>
                  <a:lnTo>
                    <a:pt x="14095" y="31177"/>
                  </a:lnTo>
                  <a:lnTo>
                    <a:pt x="18387" y="30022"/>
                  </a:lnTo>
                  <a:lnTo>
                    <a:pt x="10303" y="0"/>
                  </a:lnTo>
                  <a:close/>
                </a:path>
              </a:pathLst>
            </a:custGeom>
            <a:solidFill>
              <a:schemeClr val="accent2"/>
            </a:solidFill>
            <a:ln w="0">
              <a:noFill/>
            </a:ln>
          </p:spPr>
          <p:style>
            <a:lnRef idx="0"/>
            <a:fillRef idx="0"/>
            <a:effectRef idx="0"/>
            <a:fontRef idx="minor"/>
          </p:style>
        </p:sp>
        <p:sp>
          <p:nvSpPr>
            <p:cNvPr id="1058" name="Google Shape;1828;p56"/>
            <p:cNvSpPr/>
            <p:nvPr/>
          </p:nvSpPr>
          <p:spPr>
            <a:xfrm flipV="1" rot="15730200">
              <a:off x="6446160" y="102600"/>
              <a:ext cx="89280" cy="322560"/>
            </a:xfrm>
            <a:custGeom>
              <a:avLst/>
              <a:gdLst/>
              <a:ahLst/>
              <a:rect l="l" t="t" r="r" b="b"/>
              <a:pathLst>
                <a:path fill="none" w="2979" h="10754">
                  <a:moveTo>
                    <a:pt x="0" y="1"/>
                  </a:moveTo>
                  <a:cubicBezTo>
                    <a:pt x="993" y="3586"/>
                    <a:pt x="1986" y="7170"/>
                    <a:pt x="2979" y="10753"/>
                  </a:cubicBezTo>
                </a:path>
              </a:pathLst>
            </a:custGeom>
            <a:noFill/>
            <a:ln cap="rnd" w="6575">
              <a:solidFill>
                <a:srgbClr val="260d0c"/>
              </a:solidFill>
              <a:round/>
            </a:ln>
          </p:spPr>
          <p:style>
            <a:lnRef idx="0"/>
            <a:fillRef idx="0"/>
            <a:effectRef idx="0"/>
            <a:fontRef idx="minor"/>
          </p:style>
        </p:sp>
        <p:sp>
          <p:nvSpPr>
            <p:cNvPr id="1059" name="Google Shape;1829;p56"/>
            <p:cNvSpPr/>
            <p:nvPr/>
          </p:nvSpPr>
          <p:spPr>
            <a:xfrm flipV="1" rot="15730200">
              <a:off x="7094160" y="340920"/>
              <a:ext cx="428760" cy="331200"/>
            </a:xfrm>
            <a:custGeom>
              <a:avLst/>
              <a:gdLst/>
              <a:ahLst/>
              <a:rect l="l" t="t" r="r" b="b"/>
              <a:pathLst>
                <a:path w="14270" h="11015">
                  <a:moveTo>
                    <a:pt x="9243" y="1762"/>
                  </a:moveTo>
                  <a:cubicBezTo>
                    <a:pt x="10215" y="1762"/>
                    <a:pt x="11106" y="2410"/>
                    <a:pt x="11371" y="3393"/>
                  </a:cubicBezTo>
                  <a:cubicBezTo>
                    <a:pt x="11688" y="4569"/>
                    <a:pt x="10992" y="5780"/>
                    <a:pt x="9815" y="6096"/>
                  </a:cubicBezTo>
                  <a:lnTo>
                    <a:pt x="4940" y="7409"/>
                  </a:lnTo>
                  <a:cubicBezTo>
                    <a:pt x="4748" y="7461"/>
                    <a:pt x="4555" y="7485"/>
                    <a:pt x="4365" y="7485"/>
                  </a:cubicBezTo>
                  <a:cubicBezTo>
                    <a:pt x="3393" y="7485"/>
                    <a:pt x="2503" y="6837"/>
                    <a:pt x="2238" y="5854"/>
                  </a:cubicBezTo>
                  <a:cubicBezTo>
                    <a:pt x="1921" y="4678"/>
                    <a:pt x="2618" y="3468"/>
                    <a:pt x="3794" y="3151"/>
                  </a:cubicBezTo>
                  <a:lnTo>
                    <a:pt x="8669" y="1838"/>
                  </a:lnTo>
                  <a:cubicBezTo>
                    <a:pt x="8861" y="1787"/>
                    <a:pt x="9053" y="1762"/>
                    <a:pt x="9243" y="1762"/>
                  </a:cubicBezTo>
                  <a:close/>
                  <a:moveTo>
                    <a:pt x="9661" y="1"/>
                  </a:moveTo>
                  <a:cubicBezTo>
                    <a:pt x="9376" y="1"/>
                    <a:pt x="9086" y="38"/>
                    <a:pt x="8797" y="116"/>
                  </a:cubicBezTo>
                  <a:lnTo>
                    <a:pt x="2819" y="1725"/>
                  </a:lnTo>
                  <a:cubicBezTo>
                    <a:pt x="1049" y="2203"/>
                    <a:pt x="1" y="4023"/>
                    <a:pt x="477" y="5793"/>
                  </a:cubicBezTo>
                  <a:lnTo>
                    <a:pt x="1882" y="11014"/>
                  </a:lnTo>
                  <a:lnTo>
                    <a:pt x="14270" y="7678"/>
                  </a:lnTo>
                  <a:lnTo>
                    <a:pt x="12864" y="2458"/>
                  </a:lnTo>
                  <a:cubicBezTo>
                    <a:pt x="12466" y="977"/>
                    <a:pt x="11125" y="1"/>
                    <a:pt x="9661" y="1"/>
                  </a:cubicBezTo>
                  <a:close/>
                </a:path>
              </a:pathLst>
            </a:custGeom>
            <a:solidFill>
              <a:schemeClr val="dk2"/>
            </a:solidFill>
            <a:ln w="0">
              <a:noFill/>
            </a:ln>
          </p:spPr>
          <p:style>
            <a:lnRef idx="0"/>
            <a:fillRef idx="0"/>
            <a:effectRef idx="0"/>
            <a:fontRef idx="minor"/>
          </p:style>
        </p:sp>
        <p:sp>
          <p:nvSpPr>
            <p:cNvPr id="1060" name="Google Shape;1830;p56"/>
            <p:cNvSpPr/>
            <p:nvPr/>
          </p:nvSpPr>
          <p:spPr>
            <a:xfrm flipV="1" rot="15730200">
              <a:off x="7360920" y="650160"/>
              <a:ext cx="20160" cy="62640"/>
            </a:xfrm>
            <a:custGeom>
              <a:avLst/>
              <a:gdLst/>
              <a:ahLst/>
              <a:rect l="l" t="t" r="r" b="b"/>
              <a:pathLst>
                <a:path fill="none" w="684" h="2101">
                  <a:moveTo>
                    <a:pt x="684" y="0"/>
                  </a:moveTo>
                  <a:cubicBezTo>
                    <a:pt x="193" y="565"/>
                    <a:pt x="1" y="1375"/>
                    <a:pt x="185" y="2100"/>
                  </a:cubicBezTo>
                </a:path>
              </a:pathLst>
            </a:custGeom>
            <a:noFill/>
            <a:ln cap="rnd" w="6575">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f2aa31"/>
      </a:dk2>
      <a:lt2>
        <a:srgbClr val="dd2120"/>
      </a:lt2>
      <a:accent1>
        <a:srgbClr val="f5655c"/>
      </a:accent1>
      <a:accent2>
        <a:srgbClr val="c5cce8"/>
      </a:accent2>
      <a:accent3>
        <a:srgbClr val="3c5bbf"/>
      </a:accent3>
      <a:accent4>
        <a:srgbClr val="fffff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694</TotalTime>
  <Application>LibreOffice/7.3.4.2$Linux_X86_64 LibreOffice_project/30$Build-2</Application>
  <AppVersion>15.0000</AppVersion>
  <Words>364</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dc:description/>
  <dc:language>en-US</dc:language>
  <cp:lastModifiedBy/>
  <dcterms:modified xsi:type="dcterms:W3CDTF">2022-09-28T10:30:55Z</dcterms:modified>
  <cp:revision>3</cp:revision>
  <dc:subject/>
  <dc:title>Normas de calidad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Presentación en pantalla (16:9)</vt:lpwstr>
  </property>
  <property fmtid="{D5CDD505-2E9C-101B-9397-08002B2CF9AE}" pid="4" name="Slides">
    <vt:i4>11</vt:i4>
  </property>
</Properties>
</file>