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64"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90" r:id="rId18"/>
    <p:sldId id="273" r:id="rId19"/>
    <p:sldId id="274" r:id="rId20"/>
    <p:sldId id="291"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2" r:id="rId37"/>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85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85" autoAdjust="0"/>
    <p:restoredTop sz="80110" autoAdjust="0"/>
  </p:normalViewPr>
  <p:slideViewPr>
    <p:cSldViewPr snapToGrid="0">
      <p:cViewPr>
        <p:scale>
          <a:sx n="54" d="100"/>
          <a:sy n="54" d="100"/>
        </p:scale>
        <p:origin x="13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A5A3F0-34CC-4B28-ADC0-AA7890623670}" type="doc">
      <dgm:prSet loTypeId="urn:microsoft.com/office/officeart/2005/8/layout/vList2" loCatId="list" qsTypeId="urn:microsoft.com/office/officeart/2005/8/quickstyle/3d3" qsCatId="3D" csTypeId="urn:microsoft.com/office/officeart/2005/8/colors/colorful1" csCatId="colorful" phldr="1"/>
      <dgm:spPr/>
      <dgm:t>
        <a:bodyPr/>
        <a:lstStyle/>
        <a:p>
          <a:endParaRPr lang="es-ES"/>
        </a:p>
      </dgm:t>
    </dgm:pt>
    <dgm:pt modelId="{4B3993E5-C047-477F-87E6-4B9DE6D6A648}">
      <dgm:prSet phldrT="[Texto]"/>
      <dgm:spPr/>
      <dgm:t>
        <a:bodyPr/>
        <a:lstStyle/>
        <a:p>
          <a:r>
            <a:rPr lang="es-ES" dirty="0"/>
            <a:t>Captura de los datos biométricos</a:t>
          </a:r>
        </a:p>
      </dgm:t>
    </dgm:pt>
    <dgm:pt modelId="{AF92DC68-88C9-4CD3-A387-AFC8111A63F9}" type="parTrans" cxnId="{0791CC91-D73E-46B9-93A5-4194C81EE6F4}">
      <dgm:prSet/>
      <dgm:spPr/>
      <dgm:t>
        <a:bodyPr/>
        <a:lstStyle/>
        <a:p>
          <a:endParaRPr lang="es-ES"/>
        </a:p>
      </dgm:t>
    </dgm:pt>
    <dgm:pt modelId="{79B10BE4-2C52-4BAD-8680-D635D1A1A3A9}" type="sibTrans" cxnId="{0791CC91-D73E-46B9-93A5-4194C81EE6F4}">
      <dgm:prSet/>
      <dgm:spPr/>
      <dgm:t>
        <a:bodyPr/>
        <a:lstStyle/>
        <a:p>
          <a:endParaRPr lang="es-ES"/>
        </a:p>
      </dgm:t>
    </dgm:pt>
    <dgm:pt modelId="{219FA63F-CF56-48F7-9000-39711EA8A75B}">
      <dgm:prSet phldrT="[Texto]"/>
      <dgm:spPr/>
      <dgm:t>
        <a:bodyPr/>
        <a:lstStyle/>
        <a:p>
          <a:r>
            <a:rPr lang="es-ES" dirty="0"/>
            <a:t>Un sensor permite leer y registrar una muestra de la característica física a analizar, ya sea mediante una imagen, un sonido u otra medición de tipo digital o analógico</a:t>
          </a:r>
        </a:p>
      </dgm:t>
    </dgm:pt>
    <dgm:pt modelId="{759BD0D5-A4EE-4C68-B14A-8F1302F8FD64}" type="parTrans" cxnId="{EFFF0F53-69D0-42F1-9F11-DC63B3255DB9}">
      <dgm:prSet/>
      <dgm:spPr/>
      <dgm:t>
        <a:bodyPr/>
        <a:lstStyle/>
        <a:p>
          <a:endParaRPr lang="es-ES"/>
        </a:p>
      </dgm:t>
    </dgm:pt>
    <dgm:pt modelId="{207C19B4-C976-4769-B410-382435543579}" type="sibTrans" cxnId="{EFFF0F53-69D0-42F1-9F11-DC63B3255DB9}">
      <dgm:prSet/>
      <dgm:spPr/>
      <dgm:t>
        <a:bodyPr/>
        <a:lstStyle/>
        <a:p>
          <a:endParaRPr lang="es-ES"/>
        </a:p>
      </dgm:t>
    </dgm:pt>
    <dgm:pt modelId="{A7C674AF-D853-41BD-8BF8-F5711B903074}">
      <dgm:prSet phldrT="[Texto]"/>
      <dgm:spPr/>
      <dgm:t>
        <a:bodyPr/>
        <a:lstStyle/>
        <a:p>
          <a:r>
            <a:rPr lang="es-ES" dirty="0"/>
            <a:t>Extracción de las características discriminantes.</a:t>
          </a:r>
        </a:p>
      </dgm:t>
    </dgm:pt>
    <dgm:pt modelId="{6B828CA0-609C-4F68-8595-59321E31367F}" type="parTrans" cxnId="{00B0FEC9-895C-4DBD-9882-D1C6BBC90084}">
      <dgm:prSet/>
      <dgm:spPr/>
      <dgm:t>
        <a:bodyPr/>
        <a:lstStyle/>
        <a:p>
          <a:endParaRPr lang="es-ES"/>
        </a:p>
      </dgm:t>
    </dgm:pt>
    <dgm:pt modelId="{1068EF8E-3F1D-454D-98FA-A19C8680DD33}" type="sibTrans" cxnId="{00B0FEC9-895C-4DBD-9882-D1C6BBC90084}">
      <dgm:prSet/>
      <dgm:spPr/>
      <dgm:t>
        <a:bodyPr/>
        <a:lstStyle/>
        <a:p>
          <a:endParaRPr lang="es-ES"/>
        </a:p>
      </dgm:t>
    </dgm:pt>
    <dgm:pt modelId="{73A3278D-263D-4F7E-ABDD-6A564FCD47FC}">
      <dgm:prSet phldrT="[Texto]"/>
      <dgm:spPr/>
      <dgm:t>
        <a:bodyPr/>
        <a:lstStyle/>
        <a:p>
          <a:r>
            <a:rPr lang="es-ES" dirty="0"/>
            <a:t>Se procesan los datos capturados para poder obtener sus elementos constitutivos fundamentales</a:t>
          </a:r>
        </a:p>
      </dgm:t>
    </dgm:pt>
    <dgm:pt modelId="{27A31774-CD93-4C53-AE24-11981755AD10}" type="parTrans" cxnId="{CDC178AB-D017-4820-81D5-494A5F11F89E}">
      <dgm:prSet/>
      <dgm:spPr/>
      <dgm:t>
        <a:bodyPr/>
        <a:lstStyle/>
        <a:p>
          <a:endParaRPr lang="es-ES"/>
        </a:p>
      </dgm:t>
    </dgm:pt>
    <dgm:pt modelId="{E850B1DC-FE52-436D-9092-2D4525A751DF}" type="sibTrans" cxnId="{CDC178AB-D017-4820-81D5-494A5F11F89E}">
      <dgm:prSet/>
      <dgm:spPr/>
      <dgm:t>
        <a:bodyPr/>
        <a:lstStyle/>
        <a:p>
          <a:endParaRPr lang="es-ES"/>
        </a:p>
      </dgm:t>
    </dgm:pt>
    <dgm:pt modelId="{A49D6A65-255D-4EE5-BD4B-39A335550BFD}">
      <dgm:prSet/>
      <dgm:spPr/>
      <dgm:t>
        <a:bodyPr/>
        <a:lstStyle/>
        <a:p>
          <a:r>
            <a:rPr lang="es-ES" dirty="0"/>
            <a:t>Localización  y obtención de patrones auténticos</a:t>
          </a:r>
        </a:p>
      </dgm:t>
    </dgm:pt>
    <dgm:pt modelId="{6824A630-80B0-4EDF-AFDC-3BD97C647E15}" type="parTrans" cxnId="{D2065EBA-FC98-43F4-A9CA-F8DF35232739}">
      <dgm:prSet/>
      <dgm:spPr/>
      <dgm:t>
        <a:bodyPr/>
        <a:lstStyle/>
        <a:p>
          <a:endParaRPr lang="es-ES"/>
        </a:p>
      </dgm:t>
    </dgm:pt>
    <dgm:pt modelId="{7FAB44F9-B91B-4D2A-9CEF-4C1B120B4D31}" type="sibTrans" cxnId="{D2065EBA-FC98-43F4-A9CA-F8DF35232739}">
      <dgm:prSet/>
      <dgm:spPr/>
      <dgm:t>
        <a:bodyPr/>
        <a:lstStyle/>
        <a:p>
          <a:endParaRPr lang="es-ES"/>
        </a:p>
      </dgm:t>
    </dgm:pt>
    <dgm:pt modelId="{2E2BAD50-D7D0-4035-8B8F-C3D626FB1666}">
      <dgm:prSet/>
      <dgm:spPr/>
      <dgm:t>
        <a:bodyPr/>
        <a:lstStyle/>
        <a:p>
          <a:r>
            <a:rPr lang="es-ES" dirty="0"/>
            <a:t>Según la presunta identidad del sujeto en cuestión, se extraen de una base de datos las características autenticas correspondientes a esa identidad</a:t>
          </a:r>
        </a:p>
      </dgm:t>
    </dgm:pt>
    <dgm:pt modelId="{0B875437-AE2F-4C0F-B051-0D6147F0705D}" type="parTrans" cxnId="{AF829C9D-F8CC-4EB0-B1AA-E10360A84E48}">
      <dgm:prSet/>
      <dgm:spPr/>
      <dgm:t>
        <a:bodyPr/>
        <a:lstStyle/>
        <a:p>
          <a:endParaRPr lang="es-ES"/>
        </a:p>
      </dgm:t>
    </dgm:pt>
    <dgm:pt modelId="{81506D07-83AF-4DCE-BF19-E0476AF7DE45}" type="sibTrans" cxnId="{AF829C9D-F8CC-4EB0-B1AA-E10360A84E48}">
      <dgm:prSet/>
      <dgm:spPr/>
      <dgm:t>
        <a:bodyPr/>
        <a:lstStyle/>
        <a:p>
          <a:endParaRPr lang="es-ES"/>
        </a:p>
      </dgm:t>
    </dgm:pt>
    <dgm:pt modelId="{8EF4464E-B752-4977-807E-A37C14C18AE6}">
      <dgm:prSet/>
      <dgm:spPr/>
      <dgm:t>
        <a:bodyPr/>
        <a:lstStyle/>
        <a:p>
          <a:r>
            <a:rPr lang="es-ES" dirty="0"/>
            <a:t>Comparación de las improntas y decisión sobre la identidad  del usuario </a:t>
          </a:r>
        </a:p>
      </dgm:t>
    </dgm:pt>
    <dgm:pt modelId="{22193632-6392-435E-9E42-B43408407B06}" type="parTrans" cxnId="{1E04FFF3-0329-41A3-B91E-7CDF96025A2D}">
      <dgm:prSet/>
      <dgm:spPr/>
      <dgm:t>
        <a:bodyPr/>
        <a:lstStyle/>
        <a:p>
          <a:endParaRPr lang="es-ES"/>
        </a:p>
      </dgm:t>
    </dgm:pt>
    <dgm:pt modelId="{01085B60-C488-4955-A0B2-422C6D8F8E07}" type="sibTrans" cxnId="{1E04FFF3-0329-41A3-B91E-7CDF96025A2D}">
      <dgm:prSet/>
      <dgm:spPr/>
      <dgm:t>
        <a:bodyPr/>
        <a:lstStyle/>
        <a:p>
          <a:endParaRPr lang="es-ES"/>
        </a:p>
      </dgm:t>
    </dgm:pt>
    <dgm:pt modelId="{90D3A6AC-E223-4339-8786-A897FB4B64EB}">
      <dgm:prSet/>
      <dgm:spPr/>
      <dgm:t>
        <a:bodyPr/>
        <a:lstStyle/>
        <a:p>
          <a:r>
            <a:rPr lang="es-ES" dirty="0"/>
            <a:t>Sera necesario tener en cuenta los posibles cambios en las condiciones que rodean la captura de los datos biométricos, a fin de mejorar la respuesta del sistema biométrico.</a:t>
          </a:r>
        </a:p>
      </dgm:t>
    </dgm:pt>
    <dgm:pt modelId="{9A99E104-780C-4694-B0F6-076DF668C253}" type="parTrans" cxnId="{891F1820-E419-4A1E-9483-11BE35D2FFBB}">
      <dgm:prSet/>
      <dgm:spPr/>
      <dgm:t>
        <a:bodyPr/>
        <a:lstStyle/>
        <a:p>
          <a:endParaRPr lang="es-ES"/>
        </a:p>
      </dgm:t>
    </dgm:pt>
    <dgm:pt modelId="{7656D99D-35A3-42AC-BEC1-A77D8E4BB080}" type="sibTrans" cxnId="{891F1820-E419-4A1E-9483-11BE35D2FFBB}">
      <dgm:prSet/>
      <dgm:spPr/>
      <dgm:t>
        <a:bodyPr/>
        <a:lstStyle/>
        <a:p>
          <a:endParaRPr lang="es-ES"/>
        </a:p>
      </dgm:t>
    </dgm:pt>
    <dgm:pt modelId="{44991A7E-1AA1-4E86-8D55-AE6E8E80BF1A}">
      <dgm:prSet/>
      <dgm:spPr/>
      <dgm:t>
        <a:bodyPr/>
        <a:lstStyle/>
        <a:p>
          <a:endParaRPr lang="es-ES" dirty="0"/>
        </a:p>
      </dgm:t>
    </dgm:pt>
    <dgm:pt modelId="{4E27451F-4B48-4BE5-A1D1-E4C046F3B78F}" type="parTrans" cxnId="{7362C2A3-9348-4750-AD93-748AAABAE6CD}">
      <dgm:prSet/>
      <dgm:spPr/>
      <dgm:t>
        <a:bodyPr/>
        <a:lstStyle/>
        <a:p>
          <a:endParaRPr lang="es-ES"/>
        </a:p>
      </dgm:t>
    </dgm:pt>
    <dgm:pt modelId="{B5EE8AC2-E3C8-4282-BCA9-3F2F52005E55}" type="sibTrans" cxnId="{7362C2A3-9348-4750-AD93-748AAABAE6CD}">
      <dgm:prSet/>
      <dgm:spPr/>
      <dgm:t>
        <a:bodyPr/>
        <a:lstStyle/>
        <a:p>
          <a:endParaRPr lang="es-ES"/>
        </a:p>
      </dgm:t>
    </dgm:pt>
    <dgm:pt modelId="{40E21A80-B3B4-4EEA-945E-07F8BBB95A75}" type="pres">
      <dgm:prSet presAssocID="{98A5A3F0-34CC-4B28-ADC0-AA7890623670}" presName="linear" presStyleCnt="0">
        <dgm:presLayoutVars>
          <dgm:animLvl val="lvl"/>
          <dgm:resizeHandles val="exact"/>
        </dgm:presLayoutVars>
      </dgm:prSet>
      <dgm:spPr/>
    </dgm:pt>
    <dgm:pt modelId="{3ECF6B2E-D64F-4D69-AA7A-B155C2A46BB1}" type="pres">
      <dgm:prSet presAssocID="{4B3993E5-C047-477F-87E6-4B9DE6D6A648}" presName="parentText" presStyleLbl="node1" presStyleIdx="0" presStyleCnt="4">
        <dgm:presLayoutVars>
          <dgm:chMax val="0"/>
          <dgm:bulletEnabled val="1"/>
        </dgm:presLayoutVars>
      </dgm:prSet>
      <dgm:spPr/>
    </dgm:pt>
    <dgm:pt modelId="{4BDB72E9-05B7-4AF1-BABE-BE993E9DFEB9}" type="pres">
      <dgm:prSet presAssocID="{4B3993E5-C047-477F-87E6-4B9DE6D6A648}" presName="childText" presStyleLbl="revTx" presStyleIdx="0" presStyleCnt="4">
        <dgm:presLayoutVars>
          <dgm:bulletEnabled val="1"/>
        </dgm:presLayoutVars>
      </dgm:prSet>
      <dgm:spPr/>
    </dgm:pt>
    <dgm:pt modelId="{8F633250-6E09-45AA-830B-468B2BE9949F}" type="pres">
      <dgm:prSet presAssocID="{A7C674AF-D853-41BD-8BF8-F5711B903074}" presName="parentText" presStyleLbl="node1" presStyleIdx="1" presStyleCnt="4">
        <dgm:presLayoutVars>
          <dgm:chMax val="0"/>
          <dgm:bulletEnabled val="1"/>
        </dgm:presLayoutVars>
      </dgm:prSet>
      <dgm:spPr/>
    </dgm:pt>
    <dgm:pt modelId="{50B79355-4D20-4049-8201-497B8B1CC4A6}" type="pres">
      <dgm:prSet presAssocID="{A7C674AF-D853-41BD-8BF8-F5711B903074}" presName="childText" presStyleLbl="revTx" presStyleIdx="1" presStyleCnt="4">
        <dgm:presLayoutVars>
          <dgm:bulletEnabled val="1"/>
        </dgm:presLayoutVars>
      </dgm:prSet>
      <dgm:spPr/>
    </dgm:pt>
    <dgm:pt modelId="{4EF79804-F8B0-47C4-87FF-7B47ADFFC2CA}" type="pres">
      <dgm:prSet presAssocID="{A49D6A65-255D-4EE5-BD4B-39A335550BFD}" presName="parentText" presStyleLbl="node1" presStyleIdx="2" presStyleCnt="4">
        <dgm:presLayoutVars>
          <dgm:chMax val="0"/>
          <dgm:bulletEnabled val="1"/>
        </dgm:presLayoutVars>
      </dgm:prSet>
      <dgm:spPr/>
    </dgm:pt>
    <dgm:pt modelId="{87D5D46A-6358-43E0-A58A-0E090C32069B}" type="pres">
      <dgm:prSet presAssocID="{A49D6A65-255D-4EE5-BD4B-39A335550BFD}" presName="childText" presStyleLbl="revTx" presStyleIdx="2" presStyleCnt="4">
        <dgm:presLayoutVars>
          <dgm:bulletEnabled val="1"/>
        </dgm:presLayoutVars>
      </dgm:prSet>
      <dgm:spPr/>
    </dgm:pt>
    <dgm:pt modelId="{4BC7A0B2-D272-4E4A-B89A-B4F1B2CBD323}" type="pres">
      <dgm:prSet presAssocID="{8EF4464E-B752-4977-807E-A37C14C18AE6}" presName="parentText" presStyleLbl="node1" presStyleIdx="3" presStyleCnt="4">
        <dgm:presLayoutVars>
          <dgm:chMax val="0"/>
          <dgm:bulletEnabled val="1"/>
        </dgm:presLayoutVars>
      </dgm:prSet>
      <dgm:spPr/>
    </dgm:pt>
    <dgm:pt modelId="{566156AC-599C-4094-AA97-F66DDD17E4E4}" type="pres">
      <dgm:prSet presAssocID="{8EF4464E-B752-4977-807E-A37C14C18AE6}" presName="childText" presStyleLbl="revTx" presStyleIdx="3" presStyleCnt="4">
        <dgm:presLayoutVars>
          <dgm:bulletEnabled val="1"/>
        </dgm:presLayoutVars>
      </dgm:prSet>
      <dgm:spPr/>
    </dgm:pt>
  </dgm:ptLst>
  <dgm:cxnLst>
    <dgm:cxn modelId="{F42B1615-9266-4285-AB99-77A65573B936}" type="presOf" srcId="{98A5A3F0-34CC-4B28-ADC0-AA7890623670}" destId="{40E21A80-B3B4-4EEA-945E-07F8BBB95A75}" srcOrd="0" destOrd="0" presId="urn:microsoft.com/office/officeart/2005/8/layout/vList2"/>
    <dgm:cxn modelId="{891F1820-E419-4A1E-9483-11BE35D2FFBB}" srcId="{8EF4464E-B752-4977-807E-A37C14C18AE6}" destId="{90D3A6AC-E223-4339-8786-A897FB4B64EB}" srcOrd="0" destOrd="0" parTransId="{9A99E104-780C-4694-B0F6-076DF668C253}" sibTransId="{7656D99D-35A3-42AC-BEC1-A77D8E4BB080}"/>
    <dgm:cxn modelId="{B301282C-2615-438A-BA55-0266011E61F6}" type="presOf" srcId="{90D3A6AC-E223-4339-8786-A897FB4B64EB}" destId="{566156AC-599C-4094-AA97-F66DDD17E4E4}" srcOrd="0" destOrd="0" presId="urn:microsoft.com/office/officeart/2005/8/layout/vList2"/>
    <dgm:cxn modelId="{0866FD38-32A3-404D-83B5-5AA4990EA3D7}" type="presOf" srcId="{219FA63F-CF56-48F7-9000-39711EA8A75B}" destId="{4BDB72E9-05B7-4AF1-BABE-BE993E9DFEB9}" srcOrd="0" destOrd="0" presId="urn:microsoft.com/office/officeart/2005/8/layout/vList2"/>
    <dgm:cxn modelId="{8513BE67-4CFB-403C-9E70-8FB23DA23A16}" type="presOf" srcId="{2E2BAD50-D7D0-4035-8B8F-C3D626FB1666}" destId="{87D5D46A-6358-43E0-A58A-0E090C32069B}" srcOrd="0" destOrd="0" presId="urn:microsoft.com/office/officeart/2005/8/layout/vList2"/>
    <dgm:cxn modelId="{EFFF0F53-69D0-42F1-9F11-DC63B3255DB9}" srcId="{4B3993E5-C047-477F-87E6-4B9DE6D6A648}" destId="{219FA63F-CF56-48F7-9000-39711EA8A75B}" srcOrd="0" destOrd="0" parTransId="{759BD0D5-A4EE-4C68-B14A-8F1302F8FD64}" sibTransId="{207C19B4-C976-4769-B410-382435543579}"/>
    <dgm:cxn modelId="{E25E8155-4A95-410E-A926-78AEE5D2ACF1}" type="presOf" srcId="{A49D6A65-255D-4EE5-BD4B-39A335550BFD}" destId="{4EF79804-F8B0-47C4-87FF-7B47ADFFC2CA}" srcOrd="0" destOrd="0" presId="urn:microsoft.com/office/officeart/2005/8/layout/vList2"/>
    <dgm:cxn modelId="{69840C82-D4AF-4520-B5C2-1363DA4F0032}" type="presOf" srcId="{4B3993E5-C047-477F-87E6-4B9DE6D6A648}" destId="{3ECF6B2E-D64F-4D69-AA7A-B155C2A46BB1}" srcOrd="0" destOrd="0" presId="urn:microsoft.com/office/officeart/2005/8/layout/vList2"/>
    <dgm:cxn modelId="{0791CC91-D73E-46B9-93A5-4194C81EE6F4}" srcId="{98A5A3F0-34CC-4B28-ADC0-AA7890623670}" destId="{4B3993E5-C047-477F-87E6-4B9DE6D6A648}" srcOrd="0" destOrd="0" parTransId="{AF92DC68-88C9-4CD3-A387-AFC8111A63F9}" sibTransId="{79B10BE4-2C52-4BAD-8680-D635D1A1A3A9}"/>
    <dgm:cxn modelId="{AF829C9D-F8CC-4EB0-B1AA-E10360A84E48}" srcId="{A49D6A65-255D-4EE5-BD4B-39A335550BFD}" destId="{2E2BAD50-D7D0-4035-8B8F-C3D626FB1666}" srcOrd="0" destOrd="0" parTransId="{0B875437-AE2F-4C0F-B051-0D6147F0705D}" sibTransId="{81506D07-83AF-4DCE-BF19-E0476AF7DE45}"/>
    <dgm:cxn modelId="{7362C2A3-9348-4750-AD93-748AAABAE6CD}" srcId="{8EF4464E-B752-4977-807E-A37C14C18AE6}" destId="{44991A7E-1AA1-4E86-8D55-AE6E8E80BF1A}" srcOrd="1" destOrd="0" parTransId="{4E27451F-4B48-4BE5-A1D1-E4C046F3B78F}" sibTransId="{B5EE8AC2-E3C8-4282-BCA9-3F2F52005E55}"/>
    <dgm:cxn modelId="{0BBFB2A4-49F2-4726-A64D-13ABEFD82991}" type="presOf" srcId="{A7C674AF-D853-41BD-8BF8-F5711B903074}" destId="{8F633250-6E09-45AA-830B-468B2BE9949F}" srcOrd="0" destOrd="0" presId="urn:microsoft.com/office/officeart/2005/8/layout/vList2"/>
    <dgm:cxn modelId="{576975A5-544A-4A90-9021-6779636AC458}" type="presOf" srcId="{73A3278D-263D-4F7E-ABDD-6A564FCD47FC}" destId="{50B79355-4D20-4049-8201-497B8B1CC4A6}" srcOrd="0" destOrd="0" presId="urn:microsoft.com/office/officeart/2005/8/layout/vList2"/>
    <dgm:cxn modelId="{CDC178AB-D017-4820-81D5-494A5F11F89E}" srcId="{A7C674AF-D853-41BD-8BF8-F5711B903074}" destId="{73A3278D-263D-4F7E-ABDD-6A564FCD47FC}" srcOrd="0" destOrd="0" parTransId="{27A31774-CD93-4C53-AE24-11981755AD10}" sibTransId="{E850B1DC-FE52-436D-9092-2D4525A751DF}"/>
    <dgm:cxn modelId="{D98A98B2-9BDB-47B5-BB32-5D584EB4B292}" type="presOf" srcId="{8EF4464E-B752-4977-807E-A37C14C18AE6}" destId="{4BC7A0B2-D272-4E4A-B89A-B4F1B2CBD323}" srcOrd="0" destOrd="0" presId="urn:microsoft.com/office/officeart/2005/8/layout/vList2"/>
    <dgm:cxn modelId="{D22EF6B9-B23A-430D-A780-7EFEF79E8622}" type="presOf" srcId="{44991A7E-1AA1-4E86-8D55-AE6E8E80BF1A}" destId="{566156AC-599C-4094-AA97-F66DDD17E4E4}" srcOrd="0" destOrd="1" presId="urn:microsoft.com/office/officeart/2005/8/layout/vList2"/>
    <dgm:cxn modelId="{D2065EBA-FC98-43F4-A9CA-F8DF35232739}" srcId="{98A5A3F0-34CC-4B28-ADC0-AA7890623670}" destId="{A49D6A65-255D-4EE5-BD4B-39A335550BFD}" srcOrd="2" destOrd="0" parTransId="{6824A630-80B0-4EDF-AFDC-3BD97C647E15}" sibTransId="{7FAB44F9-B91B-4D2A-9CEF-4C1B120B4D31}"/>
    <dgm:cxn modelId="{00B0FEC9-895C-4DBD-9882-D1C6BBC90084}" srcId="{98A5A3F0-34CC-4B28-ADC0-AA7890623670}" destId="{A7C674AF-D853-41BD-8BF8-F5711B903074}" srcOrd="1" destOrd="0" parTransId="{6B828CA0-609C-4F68-8595-59321E31367F}" sibTransId="{1068EF8E-3F1D-454D-98FA-A19C8680DD33}"/>
    <dgm:cxn modelId="{1E04FFF3-0329-41A3-B91E-7CDF96025A2D}" srcId="{98A5A3F0-34CC-4B28-ADC0-AA7890623670}" destId="{8EF4464E-B752-4977-807E-A37C14C18AE6}" srcOrd="3" destOrd="0" parTransId="{22193632-6392-435E-9E42-B43408407B06}" sibTransId="{01085B60-C488-4955-A0B2-422C6D8F8E07}"/>
    <dgm:cxn modelId="{82906BC7-DC24-4A39-861A-CFC584EED70B}" type="presParOf" srcId="{40E21A80-B3B4-4EEA-945E-07F8BBB95A75}" destId="{3ECF6B2E-D64F-4D69-AA7A-B155C2A46BB1}" srcOrd="0" destOrd="0" presId="urn:microsoft.com/office/officeart/2005/8/layout/vList2"/>
    <dgm:cxn modelId="{0DB1EFDE-8ADC-4AC3-805F-12B92FA7DFB1}" type="presParOf" srcId="{40E21A80-B3B4-4EEA-945E-07F8BBB95A75}" destId="{4BDB72E9-05B7-4AF1-BABE-BE993E9DFEB9}" srcOrd="1" destOrd="0" presId="urn:microsoft.com/office/officeart/2005/8/layout/vList2"/>
    <dgm:cxn modelId="{594EB4A8-8BE4-44D9-93C2-1A572826DC34}" type="presParOf" srcId="{40E21A80-B3B4-4EEA-945E-07F8BBB95A75}" destId="{8F633250-6E09-45AA-830B-468B2BE9949F}" srcOrd="2" destOrd="0" presId="urn:microsoft.com/office/officeart/2005/8/layout/vList2"/>
    <dgm:cxn modelId="{8D3A32E0-0CB1-4FD1-AD96-6716DF161BBF}" type="presParOf" srcId="{40E21A80-B3B4-4EEA-945E-07F8BBB95A75}" destId="{50B79355-4D20-4049-8201-497B8B1CC4A6}" srcOrd="3" destOrd="0" presId="urn:microsoft.com/office/officeart/2005/8/layout/vList2"/>
    <dgm:cxn modelId="{4BAD7556-820A-45A7-A204-88559AE0C354}" type="presParOf" srcId="{40E21A80-B3B4-4EEA-945E-07F8BBB95A75}" destId="{4EF79804-F8B0-47C4-87FF-7B47ADFFC2CA}" srcOrd="4" destOrd="0" presId="urn:microsoft.com/office/officeart/2005/8/layout/vList2"/>
    <dgm:cxn modelId="{2215769B-85DB-40D1-955B-8D66DCBC09A4}" type="presParOf" srcId="{40E21A80-B3B4-4EEA-945E-07F8BBB95A75}" destId="{87D5D46A-6358-43E0-A58A-0E090C32069B}" srcOrd="5" destOrd="0" presId="urn:microsoft.com/office/officeart/2005/8/layout/vList2"/>
    <dgm:cxn modelId="{979235F6-7A36-45B6-B499-CB638CBD3D74}" type="presParOf" srcId="{40E21A80-B3B4-4EEA-945E-07F8BBB95A75}" destId="{4BC7A0B2-D272-4E4A-B89A-B4F1B2CBD323}" srcOrd="6" destOrd="0" presId="urn:microsoft.com/office/officeart/2005/8/layout/vList2"/>
    <dgm:cxn modelId="{F6469FB0-FFF5-489A-AE0F-E48F53B9A87B}" type="presParOf" srcId="{40E21A80-B3B4-4EEA-945E-07F8BBB95A75}" destId="{566156AC-599C-4094-AA97-F66DDD17E4E4}"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0FA2CA-518F-4C43-95C7-0FD35F4CE45E}" type="doc">
      <dgm:prSet loTypeId="urn:microsoft.com/office/officeart/2005/8/layout/vList5" loCatId="list" qsTypeId="urn:microsoft.com/office/officeart/2005/8/quickstyle/3d3" qsCatId="3D" csTypeId="urn:microsoft.com/office/officeart/2005/8/colors/colorful1" csCatId="colorful" phldr="1"/>
      <dgm:spPr/>
      <dgm:t>
        <a:bodyPr/>
        <a:lstStyle/>
        <a:p>
          <a:endParaRPr lang="es-ES"/>
        </a:p>
      </dgm:t>
    </dgm:pt>
    <dgm:pt modelId="{B359E83D-43D7-4E6A-AF9E-EA0A77E10711}">
      <dgm:prSet phldrT="[Texto]"/>
      <dgm:spPr/>
      <dgm:t>
        <a:bodyPr/>
        <a:lstStyle/>
        <a:p>
          <a:r>
            <a:rPr lang="es-ES" dirty="0"/>
            <a:t>Procedimiento de inscripción  </a:t>
          </a:r>
        </a:p>
      </dgm:t>
    </dgm:pt>
    <dgm:pt modelId="{8522672F-2BA9-4806-970C-4E1F42F8EA71}" type="parTrans" cxnId="{664EB5FB-2449-4134-A020-05BDAC89BC24}">
      <dgm:prSet/>
      <dgm:spPr/>
      <dgm:t>
        <a:bodyPr/>
        <a:lstStyle/>
        <a:p>
          <a:endParaRPr lang="es-ES"/>
        </a:p>
      </dgm:t>
    </dgm:pt>
    <dgm:pt modelId="{EE4413D7-9E72-461A-A46E-7EE0136AB2E1}" type="sibTrans" cxnId="{664EB5FB-2449-4134-A020-05BDAC89BC24}">
      <dgm:prSet/>
      <dgm:spPr/>
      <dgm:t>
        <a:bodyPr/>
        <a:lstStyle/>
        <a:p>
          <a:endParaRPr lang="es-ES"/>
        </a:p>
      </dgm:t>
    </dgm:pt>
    <dgm:pt modelId="{6BF5CDC5-03BC-48FE-8A11-A428BA6DA95D}">
      <dgm:prSet phldrT="[Texto]"/>
      <dgm:spPr/>
      <dgm:t>
        <a:bodyPr/>
        <a:lstStyle/>
        <a:p>
          <a:r>
            <a:rPr lang="es-ES" dirty="0"/>
            <a:t>La muestra biométrica se adquiere mediante un sensor  y es procesada para obtener un patrón único para cada individuo a partir de las características invariantes que la definen. </a:t>
          </a:r>
        </a:p>
      </dgm:t>
    </dgm:pt>
    <dgm:pt modelId="{5537D2F9-152B-49C4-A065-7E010EABEF9D}" type="parTrans" cxnId="{97EAB5F4-0CF8-4BF1-8F6B-F2DD2665DABD}">
      <dgm:prSet/>
      <dgm:spPr/>
      <dgm:t>
        <a:bodyPr/>
        <a:lstStyle/>
        <a:p>
          <a:endParaRPr lang="es-ES"/>
        </a:p>
      </dgm:t>
    </dgm:pt>
    <dgm:pt modelId="{1FA5A103-9ED5-48F9-BAF5-AFDA5C87E788}" type="sibTrans" cxnId="{97EAB5F4-0CF8-4BF1-8F6B-F2DD2665DABD}">
      <dgm:prSet/>
      <dgm:spPr/>
      <dgm:t>
        <a:bodyPr/>
        <a:lstStyle/>
        <a:p>
          <a:endParaRPr lang="es-ES"/>
        </a:p>
      </dgm:t>
    </dgm:pt>
    <dgm:pt modelId="{FF920F63-72D5-4103-92DB-B584F29F288C}">
      <dgm:prSet phldrT="[Texto]"/>
      <dgm:spPr/>
      <dgm:t>
        <a:bodyPr/>
        <a:lstStyle/>
        <a:p>
          <a:r>
            <a:rPr lang="es-ES" dirty="0"/>
            <a:t>Este patrón es almacenado de forma segura en el sistema</a:t>
          </a:r>
        </a:p>
      </dgm:t>
    </dgm:pt>
    <dgm:pt modelId="{87EAA4F5-38CD-44BC-9C3B-1C80C0EEBE7A}" type="parTrans" cxnId="{CB271C2C-FBE0-439A-ADF6-A1EF5F5A0525}">
      <dgm:prSet/>
      <dgm:spPr/>
      <dgm:t>
        <a:bodyPr/>
        <a:lstStyle/>
        <a:p>
          <a:endParaRPr lang="es-ES"/>
        </a:p>
      </dgm:t>
    </dgm:pt>
    <dgm:pt modelId="{A4D9FAE3-CA37-49C2-A069-ABFC9EA12303}" type="sibTrans" cxnId="{CB271C2C-FBE0-439A-ADF6-A1EF5F5A0525}">
      <dgm:prSet/>
      <dgm:spPr/>
      <dgm:t>
        <a:bodyPr/>
        <a:lstStyle/>
        <a:p>
          <a:endParaRPr lang="es-ES"/>
        </a:p>
      </dgm:t>
    </dgm:pt>
    <dgm:pt modelId="{28663566-2299-43B0-9EC3-99FDA00D4630}">
      <dgm:prSet phldrT="[Texto]"/>
      <dgm:spPr/>
      <dgm:t>
        <a:bodyPr/>
        <a:lstStyle/>
        <a:p>
          <a:r>
            <a:rPr lang="es-ES" dirty="0"/>
            <a:t>Procedimiento de emparejamiento </a:t>
          </a:r>
        </a:p>
      </dgm:t>
    </dgm:pt>
    <dgm:pt modelId="{1B4F6909-C02F-47EE-A4ED-FF02A70A9AD5}" type="parTrans" cxnId="{25A8469A-67B8-4D27-9CFF-BA0081E30CE0}">
      <dgm:prSet/>
      <dgm:spPr/>
      <dgm:t>
        <a:bodyPr/>
        <a:lstStyle/>
        <a:p>
          <a:endParaRPr lang="es-ES"/>
        </a:p>
      </dgm:t>
    </dgm:pt>
    <dgm:pt modelId="{DF7E47FA-D5E5-4BD5-9B61-8BC8075B530B}" type="sibTrans" cxnId="{25A8469A-67B8-4D27-9CFF-BA0081E30CE0}">
      <dgm:prSet/>
      <dgm:spPr/>
      <dgm:t>
        <a:bodyPr/>
        <a:lstStyle/>
        <a:p>
          <a:endParaRPr lang="es-ES"/>
        </a:p>
      </dgm:t>
    </dgm:pt>
    <dgm:pt modelId="{EEB2D89F-67B4-4EFC-A668-E5C836B1AAE7}">
      <dgm:prSet phldrT="[Texto]"/>
      <dgm:spPr/>
      <dgm:t>
        <a:bodyPr/>
        <a:lstStyle/>
        <a:p>
          <a:r>
            <a:rPr lang="es-ES" dirty="0"/>
            <a:t>Comparación del patrón obtenido cuando el usuario se quiere identificar con el almacenado en la base de datos, para determinar el grado de coincidencia.</a:t>
          </a:r>
        </a:p>
      </dgm:t>
    </dgm:pt>
    <dgm:pt modelId="{9DA0A19F-CF34-4708-AD2D-29A20AFAF5E0}" type="parTrans" cxnId="{B6AFD038-C7EE-49D6-A65C-BC41B942D61E}">
      <dgm:prSet/>
      <dgm:spPr/>
      <dgm:t>
        <a:bodyPr/>
        <a:lstStyle/>
        <a:p>
          <a:endParaRPr lang="es-ES"/>
        </a:p>
      </dgm:t>
    </dgm:pt>
    <dgm:pt modelId="{1F07BF3B-31C8-41EB-993B-672BBB1A0706}" type="sibTrans" cxnId="{B6AFD038-C7EE-49D6-A65C-BC41B942D61E}">
      <dgm:prSet/>
      <dgm:spPr/>
      <dgm:t>
        <a:bodyPr/>
        <a:lstStyle/>
        <a:p>
          <a:endParaRPr lang="es-ES"/>
        </a:p>
      </dgm:t>
    </dgm:pt>
    <dgm:pt modelId="{287D5455-3C21-4C27-A060-D51D41BD9835}" type="pres">
      <dgm:prSet presAssocID="{2A0FA2CA-518F-4C43-95C7-0FD35F4CE45E}" presName="Name0" presStyleCnt="0">
        <dgm:presLayoutVars>
          <dgm:dir/>
          <dgm:animLvl val="lvl"/>
          <dgm:resizeHandles val="exact"/>
        </dgm:presLayoutVars>
      </dgm:prSet>
      <dgm:spPr/>
    </dgm:pt>
    <dgm:pt modelId="{4C650DD7-BD53-4C25-BB7A-828F34789076}" type="pres">
      <dgm:prSet presAssocID="{B359E83D-43D7-4E6A-AF9E-EA0A77E10711}" presName="linNode" presStyleCnt="0"/>
      <dgm:spPr/>
    </dgm:pt>
    <dgm:pt modelId="{E0D3B9DD-1D61-4EA2-9A73-CE6B2749C095}" type="pres">
      <dgm:prSet presAssocID="{B359E83D-43D7-4E6A-AF9E-EA0A77E10711}" presName="parentText" presStyleLbl="node1" presStyleIdx="0" presStyleCnt="2">
        <dgm:presLayoutVars>
          <dgm:chMax val="1"/>
          <dgm:bulletEnabled val="1"/>
        </dgm:presLayoutVars>
      </dgm:prSet>
      <dgm:spPr/>
    </dgm:pt>
    <dgm:pt modelId="{7806F991-8210-434F-A756-5F30037F422B}" type="pres">
      <dgm:prSet presAssocID="{B359E83D-43D7-4E6A-AF9E-EA0A77E10711}" presName="descendantText" presStyleLbl="alignAccFollowNode1" presStyleIdx="0" presStyleCnt="2">
        <dgm:presLayoutVars>
          <dgm:bulletEnabled val="1"/>
        </dgm:presLayoutVars>
      </dgm:prSet>
      <dgm:spPr/>
    </dgm:pt>
    <dgm:pt modelId="{F87B0929-361E-4E44-B218-D7EE9D9C9982}" type="pres">
      <dgm:prSet presAssocID="{EE4413D7-9E72-461A-A46E-7EE0136AB2E1}" presName="sp" presStyleCnt="0"/>
      <dgm:spPr/>
    </dgm:pt>
    <dgm:pt modelId="{DBABBDFE-9C25-4CA8-B4AA-99767D7109C8}" type="pres">
      <dgm:prSet presAssocID="{28663566-2299-43B0-9EC3-99FDA00D4630}" presName="linNode" presStyleCnt="0"/>
      <dgm:spPr/>
    </dgm:pt>
    <dgm:pt modelId="{C596FD94-98CE-476F-B502-2B3F2C0F2CCC}" type="pres">
      <dgm:prSet presAssocID="{28663566-2299-43B0-9EC3-99FDA00D4630}" presName="parentText" presStyleLbl="node1" presStyleIdx="1" presStyleCnt="2">
        <dgm:presLayoutVars>
          <dgm:chMax val="1"/>
          <dgm:bulletEnabled val="1"/>
        </dgm:presLayoutVars>
      </dgm:prSet>
      <dgm:spPr/>
    </dgm:pt>
    <dgm:pt modelId="{C0DC41AC-3F1A-4465-945A-45F542191F61}" type="pres">
      <dgm:prSet presAssocID="{28663566-2299-43B0-9EC3-99FDA00D4630}" presName="descendantText" presStyleLbl="alignAccFollowNode1" presStyleIdx="1" presStyleCnt="2">
        <dgm:presLayoutVars>
          <dgm:bulletEnabled val="1"/>
        </dgm:presLayoutVars>
      </dgm:prSet>
      <dgm:spPr/>
    </dgm:pt>
  </dgm:ptLst>
  <dgm:cxnLst>
    <dgm:cxn modelId="{CB271C2C-FBE0-439A-ADF6-A1EF5F5A0525}" srcId="{B359E83D-43D7-4E6A-AF9E-EA0A77E10711}" destId="{FF920F63-72D5-4103-92DB-B584F29F288C}" srcOrd="1" destOrd="0" parTransId="{87EAA4F5-38CD-44BC-9C3B-1C80C0EEBE7A}" sibTransId="{A4D9FAE3-CA37-49C2-A069-ABFC9EA12303}"/>
    <dgm:cxn modelId="{B6AFD038-C7EE-49D6-A65C-BC41B942D61E}" srcId="{28663566-2299-43B0-9EC3-99FDA00D4630}" destId="{EEB2D89F-67B4-4EFC-A668-E5C836B1AAE7}" srcOrd="0" destOrd="0" parTransId="{9DA0A19F-CF34-4708-AD2D-29A20AFAF5E0}" sibTransId="{1F07BF3B-31C8-41EB-993B-672BBB1A0706}"/>
    <dgm:cxn modelId="{E2CA2847-BB6E-4BA5-94F7-C7F6D647E52E}" type="presOf" srcId="{EEB2D89F-67B4-4EFC-A668-E5C836B1AAE7}" destId="{C0DC41AC-3F1A-4465-945A-45F542191F61}" srcOrd="0" destOrd="0" presId="urn:microsoft.com/office/officeart/2005/8/layout/vList5"/>
    <dgm:cxn modelId="{2F54B390-064F-456B-BB28-AAFBD1EF0A6D}" type="presOf" srcId="{FF920F63-72D5-4103-92DB-B584F29F288C}" destId="{7806F991-8210-434F-A756-5F30037F422B}" srcOrd="0" destOrd="1" presId="urn:microsoft.com/office/officeart/2005/8/layout/vList5"/>
    <dgm:cxn modelId="{25A8469A-67B8-4D27-9CFF-BA0081E30CE0}" srcId="{2A0FA2CA-518F-4C43-95C7-0FD35F4CE45E}" destId="{28663566-2299-43B0-9EC3-99FDA00D4630}" srcOrd="1" destOrd="0" parTransId="{1B4F6909-C02F-47EE-A4ED-FF02A70A9AD5}" sibTransId="{DF7E47FA-D5E5-4BD5-9B61-8BC8075B530B}"/>
    <dgm:cxn modelId="{2A4F3CA9-B008-4AD5-8A8A-A0A322A47D81}" type="presOf" srcId="{2A0FA2CA-518F-4C43-95C7-0FD35F4CE45E}" destId="{287D5455-3C21-4C27-A060-D51D41BD9835}" srcOrd="0" destOrd="0" presId="urn:microsoft.com/office/officeart/2005/8/layout/vList5"/>
    <dgm:cxn modelId="{5933EBD8-E9C5-4E17-A0FD-8B86FC5B00B0}" type="presOf" srcId="{28663566-2299-43B0-9EC3-99FDA00D4630}" destId="{C596FD94-98CE-476F-B502-2B3F2C0F2CCC}" srcOrd="0" destOrd="0" presId="urn:microsoft.com/office/officeart/2005/8/layout/vList5"/>
    <dgm:cxn modelId="{3535C1E8-301B-4EA5-873E-7F0E190BDA1B}" type="presOf" srcId="{6BF5CDC5-03BC-48FE-8A11-A428BA6DA95D}" destId="{7806F991-8210-434F-A756-5F30037F422B}" srcOrd="0" destOrd="0" presId="urn:microsoft.com/office/officeart/2005/8/layout/vList5"/>
    <dgm:cxn modelId="{97EAB5F4-0CF8-4BF1-8F6B-F2DD2665DABD}" srcId="{B359E83D-43D7-4E6A-AF9E-EA0A77E10711}" destId="{6BF5CDC5-03BC-48FE-8A11-A428BA6DA95D}" srcOrd="0" destOrd="0" parTransId="{5537D2F9-152B-49C4-A065-7E010EABEF9D}" sibTransId="{1FA5A103-9ED5-48F9-BAF5-AFDA5C87E788}"/>
    <dgm:cxn modelId="{0933E0F5-5353-4E0A-ABC5-06C566E22C5D}" type="presOf" srcId="{B359E83D-43D7-4E6A-AF9E-EA0A77E10711}" destId="{E0D3B9DD-1D61-4EA2-9A73-CE6B2749C095}" srcOrd="0" destOrd="0" presId="urn:microsoft.com/office/officeart/2005/8/layout/vList5"/>
    <dgm:cxn modelId="{664EB5FB-2449-4134-A020-05BDAC89BC24}" srcId="{2A0FA2CA-518F-4C43-95C7-0FD35F4CE45E}" destId="{B359E83D-43D7-4E6A-AF9E-EA0A77E10711}" srcOrd="0" destOrd="0" parTransId="{8522672F-2BA9-4806-970C-4E1F42F8EA71}" sibTransId="{EE4413D7-9E72-461A-A46E-7EE0136AB2E1}"/>
    <dgm:cxn modelId="{E918359C-ADC6-4AB4-9E1C-5AC0FF13EB6C}" type="presParOf" srcId="{287D5455-3C21-4C27-A060-D51D41BD9835}" destId="{4C650DD7-BD53-4C25-BB7A-828F34789076}" srcOrd="0" destOrd="0" presId="urn:microsoft.com/office/officeart/2005/8/layout/vList5"/>
    <dgm:cxn modelId="{C26A2244-8209-47F3-9971-EE29D98A40C1}" type="presParOf" srcId="{4C650DD7-BD53-4C25-BB7A-828F34789076}" destId="{E0D3B9DD-1D61-4EA2-9A73-CE6B2749C095}" srcOrd="0" destOrd="0" presId="urn:microsoft.com/office/officeart/2005/8/layout/vList5"/>
    <dgm:cxn modelId="{54C75DD7-C38F-48CF-B559-D07D1EE2EE9C}" type="presParOf" srcId="{4C650DD7-BD53-4C25-BB7A-828F34789076}" destId="{7806F991-8210-434F-A756-5F30037F422B}" srcOrd="1" destOrd="0" presId="urn:microsoft.com/office/officeart/2005/8/layout/vList5"/>
    <dgm:cxn modelId="{2010A689-B6E5-42F6-9BB0-DF930FCDDBF0}" type="presParOf" srcId="{287D5455-3C21-4C27-A060-D51D41BD9835}" destId="{F87B0929-361E-4E44-B218-D7EE9D9C9982}" srcOrd="1" destOrd="0" presId="urn:microsoft.com/office/officeart/2005/8/layout/vList5"/>
    <dgm:cxn modelId="{A215D306-90E7-446C-975F-14D163CE9A07}" type="presParOf" srcId="{287D5455-3C21-4C27-A060-D51D41BD9835}" destId="{DBABBDFE-9C25-4CA8-B4AA-99767D7109C8}" srcOrd="2" destOrd="0" presId="urn:microsoft.com/office/officeart/2005/8/layout/vList5"/>
    <dgm:cxn modelId="{6F411145-C512-474F-9411-235DA22A8BE7}" type="presParOf" srcId="{DBABBDFE-9C25-4CA8-B4AA-99767D7109C8}" destId="{C596FD94-98CE-476F-B502-2B3F2C0F2CCC}" srcOrd="0" destOrd="0" presId="urn:microsoft.com/office/officeart/2005/8/layout/vList5"/>
    <dgm:cxn modelId="{66C8DB57-F9B1-469B-B109-8BB1EF3D6F4B}" type="presParOf" srcId="{DBABBDFE-9C25-4CA8-B4AA-99767D7109C8}" destId="{C0DC41AC-3F1A-4465-945A-45F542191F6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20B356-495E-4269-A29D-B7218F45AE41}" type="doc">
      <dgm:prSet loTypeId="urn:microsoft.com/office/officeart/2005/8/layout/vList6" loCatId="list" qsTypeId="urn:microsoft.com/office/officeart/2005/8/quickstyle/3d3" qsCatId="3D" csTypeId="urn:microsoft.com/office/officeart/2005/8/colors/colorful1" csCatId="colorful" phldr="1"/>
      <dgm:spPr/>
      <dgm:t>
        <a:bodyPr/>
        <a:lstStyle/>
        <a:p>
          <a:endParaRPr lang="es-ES"/>
        </a:p>
      </dgm:t>
    </dgm:pt>
    <dgm:pt modelId="{68E6383D-8976-4073-83B6-1191CFF62D25}">
      <dgm:prSet phldrT="[Texto]"/>
      <dgm:spPr/>
      <dgm:t>
        <a:bodyPr/>
        <a:lstStyle/>
        <a:p>
          <a:r>
            <a:rPr lang="es-ES" dirty="0"/>
            <a:t>Tasa de falsos rechazos (FRR)</a:t>
          </a:r>
        </a:p>
      </dgm:t>
    </dgm:pt>
    <dgm:pt modelId="{9E0556FF-4220-4071-B75D-2C6A34BECB1C}" type="parTrans" cxnId="{1FE1E7DE-DA73-4A67-88A3-ECE301BA7708}">
      <dgm:prSet/>
      <dgm:spPr/>
      <dgm:t>
        <a:bodyPr/>
        <a:lstStyle/>
        <a:p>
          <a:endParaRPr lang="es-ES"/>
        </a:p>
      </dgm:t>
    </dgm:pt>
    <dgm:pt modelId="{DF37C02B-E50D-4BB1-AFBD-29BE8B9C2E0C}" type="sibTrans" cxnId="{1FE1E7DE-DA73-4A67-88A3-ECE301BA7708}">
      <dgm:prSet/>
      <dgm:spPr/>
      <dgm:t>
        <a:bodyPr/>
        <a:lstStyle/>
        <a:p>
          <a:endParaRPr lang="es-ES"/>
        </a:p>
      </dgm:t>
    </dgm:pt>
    <dgm:pt modelId="{200C962B-0641-4656-9350-93E550B16FDA}">
      <dgm:prSet phldrT="[Texto]"/>
      <dgm:spPr/>
      <dgm:t>
        <a:bodyPr/>
        <a:lstStyle/>
        <a:p>
          <a:r>
            <a:rPr lang="es-ES" dirty="0"/>
            <a:t>Porcentaje de usuarios que son rechazados de forma incorrecta por el sistema</a:t>
          </a:r>
        </a:p>
      </dgm:t>
    </dgm:pt>
    <dgm:pt modelId="{A46DF451-CEDB-47C9-A213-45D087E2349F}" type="parTrans" cxnId="{76F37971-4605-4F47-8539-44F7072E4579}">
      <dgm:prSet/>
      <dgm:spPr/>
      <dgm:t>
        <a:bodyPr/>
        <a:lstStyle/>
        <a:p>
          <a:endParaRPr lang="es-ES"/>
        </a:p>
      </dgm:t>
    </dgm:pt>
    <dgm:pt modelId="{F5C275D8-C3BF-421F-8BA1-7CDAA2D5E3CC}" type="sibTrans" cxnId="{76F37971-4605-4F47-8539-44F7072E4579}">
      <dgm:prSet/>
      <dgm:spPr/>
      <dgm:t>
        <a:bodyPr/>
        <a:lstStyle/>
        <a:p>
          <a:endParaRPr lang="es-ES"/>
        </a:p>
      </dgm:t>
    </dgm:pt>
    <dgm:pt modelId="{BED7A6A0-B9A2-4F0D-9526-878223A30995}">
      <dgm:prSet phldrT="[Texto]"/>
      <dgm:spPr/>
      <dgm:t>
        <a:bodyPr/>
        <a:lstStyle/>
        <a:p>
          <a:r>
            <a:rPr lang="es-ES" dirty="0"/>
            <a:t>Tasa de falsos positivos (FAR)</a:t>
          </a:r>
        </a:p>
      </dgm:t>
    </dgm:pt>
    <dgm:pt modelId="{759168AE-30AC-4A0D-8B54-956DEFC3DBBC}" type="parTrans" cxnId="{A29F359B-C272-402A-A220-DC43E4367514}">
      <dgm:prSet/>
      <dgm:spPr/>
      <dgm:t>
        <a:bodyPr/>
        <a:lstStyle/>
        <a:p>
          <a:endParaRPr lang="es-ES"/>
        </a:p>
      </dgm:t>
    </dgm:pt>
    <dgm:pt modelId="{AE7EA61E-C8DF-4F71-A8F5-0ECD0474BB44}" type="sibTrans" cxnId="{A29F359B-C272-402A-A220-DC43E4367514}">
      <dgm:prSet/>
      <dgm:spPr/>
      <dgm:t>
        <a:bodyPr/>
        <a:lstStyle/>
        <a:p>
          <a:endParaRPr lang="es-ES"/>
        </a:p>
      </dgm:t>
    </dgm:pt>
    <dgm:pt modelId="{30B37F62-52D4-4A46-87D1-11EA5FC04250}">
      <dgm:prSet phldrT="[Texto]"/>
      <dgm:spPr/>
      <dgm:t>
        <a:bodyPr/>
        <a:lstStyle/>
        <a:p>
          <a:r>
            <a:rPr lang="es-ES" dirty="0"/>
            <a:t>Porcentaje de usuarios que son aceptados de forma incorrecta por el sistema.</a:t>
          </a:r>
        </a:p>
      </dgm:t>
    </dgm:pt>
    <dgm:pt modelId="{3C263D63-E8B7-42D4-AD18-F9570995BB70}" type="parTrans" cxnId="{0DB7E6BC-AACD-4BCA-B397-32288861A48E}">
      <dgm:prSet/>
      <dgm:spPr/>
      <dgm:t>
        <a:bodyPr/>
        <a:lstStyle/>
        <a:p>
          <a:endParaRPr lang="es-ES"/>
        </a:p>
      </dgm:t>
    </dgm:pt>
    <dgm:pt modelId="{29BDE16E-A65C-4E80-AE70-9437DC4CBF39}" type="sibTrans" cxnId="{0DB7E6BC-AACD-4BCA-B397-32288861A48E}">
      <dgm:prSet/>
      <dgm:spPr/>
      <dgm:t>
        <a:bodyPr/>
        <a:lstStyle/>
        <a:p>
          <a:endParaRPr lang="es-ES"/>
        </a:p>
      </dgm:t>
    </dgm:pt>
    <dgm:pt modelId="{0C640B3B-CCE0-4620-B7D2-BC1E8E27FAE7}">
      <dgm:prSet/>
      <dgm:spPr/>
      <dgm:t>
        <a:bodyPr/>
        <a:lstStyle/>
        <a:p>
          <a:r>
            <a:rPr lang="es-ES" dirty="0"/>
            <a:t>Tasa de error  de Cruce (CER)</a:t>
          </a:r>
        </a:p>
      </dgm:t>
    </dgm:pt>
    <dgm:pt modelId="{839349C2-1EB0-49B0-B8B1-469DDC79C26C}" type="parTrans" cxnId="{2A0967CF-D1F6-48BE-BD15-D0DD4F05E04C}">
      <dgm:prSet/>
      <dgm:spPr/>
      <dgm:t>
        <a:bodyPr/>
        <a:lstStyle/>
        <a:p>
          <a:endParaRPr lang="es-ES"/>
        </a:p>
      </dgm:t>
    </dgm:pt>
    <dgm:pt modelId="{2B39591E-0C35-4E98-B7F0-AE77270D94E4}" type="sibTrans" cxnId="{2A0967CF-D1F6-48BE-BD15-D0DD4F05E04C}">
      <dgm:prSet/>
      <dgm:spPr/>
      <dgm:t>
        <a:bodyPr/>
        <a:lstStyle/>
        <a:p>
          <a:endParaRPr lang="es-ES"/>
        </a:p>
      </dgm:t>
    </dgm:pt>
    <dgm:pt modelId="{A70971D7-F1E5-4038-8FA8-865F6CD7B74C}">
      <dgm:prSet/>
      <dgm:spPr/>
      <dgm:t>
        <a:bodyPr/>
        <a:lstStyle/>
        <a:p>
          <a:r>
            <a:rPr lang="es-ES" dirty="0"/>
            <a:t>Porcentaje en el que la tasa FRR iguala a la tasa FAR del sistema. Cuanto menor sea este porcentaje, mayor será la fiabilidad del sistema</a:t>
          </a:r>
        </a:p>
      </dgm:t>
    </dgm:pt>
    <dgm:pt modelId="{A6DCF54C-F390-474A-B377-CDE9307F583A}" type="parTrans" cxnId="{56F6305B-D6A6-4091-A7C1-CD2BA5363D7E}">
      <dgm:prSet/>
      <dgm:spPr/>
      <dgm:t>
        <a:bodyPr/>
        <a:lstStyle/>
        <a:p>
          <a:endParaRPr lang="es-ES"/>
        </a:p>
      </dgm:t>
    </dgm:pt>
    <dgm:pt modelId="{822EF8DF-AD23-40BB-856B-ACAE0382AD25}" type="sibTrans" cxnId="{56F6305B-D6A6-4091-A7C1-CD2BA5363D7E}">
      <dgm:prSet/>
      <dgm:spPr/>
      <dgm:t>
        <a:bodyPr/>
        <a:lstStyle/>
        <a:p>
          <a:endParaRPr lang="es-ES"/>
        </a:p>
      </dgm:t>
    </dgm:pt>
    <dgm:pt modelId="{45BA9EDE-CDFA-446B-A339-6A8B228FD63D}" type="pres">
      <dgm:prSet presAssocID="{8D20B356-495E-4269-A29D-B7218F45AE41}" presName="Name0" presStyleCnt="0">
        <dgm:presLayoutVars>
          <dgm:dir/>
          <dgm:animLvl val="lvl"/>
          <dgm:resizeHandles/>
        </dgm:presLayoutVars>
      </dgm:prSet>
      <dgm:spPr/>
    </dgm:pt>
    <dgm:pt modelId="{10702B5B-F212-45F3-9003-8AAB733C3BB9}" type="pres">
      <dgm:prSet presAssocID="{68E6383D-8976-4073-83B6-1191CFF62D25}" presName="linNode" presStyleCnt="0"/>
      <dgm:spPr/>
    </dgm:pt>
    <dgm:pt modelId="{8D48B24D-6127-4C67-BB9B-B12BE8E595F2}" type="pres">
      <dgm:prSet presAssocID="{68E6383D-8976-4073-83B6-1191CFF62D25}" presName="parentShp" presStyleLbl="node1" presStyleIdx="0" presStyleCnt="3">
        <dgm:presLayoutVars>
          <dgm:bulletEnabled val="1"/>
        </dgm:presLayoutVars>
      </dgm:prSet>
      <dgm:spPr/>
    </dgm:pt>
    <dgm:pt modelId="{FC792010-73EC-4A7C-BAEA-5E13B8ECF380}" type="pres">
      <dgm:prSet presAssocID="{68E6383D-8976-4073-83B6-1191CFF62D25}" presName="childShp" presStyleLbl="bgAccFollowNode1" presStyleIdx="0" presStyleCnt="3">
        <dgm:presLayoutVars>
          <dgm:bulletEnabled val="1"/>
        </dgm:presLayoutVars>
      </dgm:prSet>
      <dgm:spPr/>
    </dgm:pt>
    <dgm:pt modelId="{0CADEC99-DD8F-4ABD-89AD-2A54B75438B6}" type="pres">
      <dgm:prSet presAssocID="{DF37C02B-E50D-4BB1-AFBD-29BE8B9C2E0C}" presName="spacing" presStyleCnt="0"/>
      <dgm:spPr/>
    </dgm:pt>
    <dgm:pt modelId="{6F703D78-63F7-4153-B573-B11BFED9A074}" type="pres">
      <dgm:prSet presAssocID="{BED7A6A0-B9A2-4F0D-9526-878223A30995}" presName="linNode" presStyleCnt="0"/>
      <dgm:spPr/>
    </dgm:pt>
    <dgm:pt modelId="{364FCFA4-DB6B-480B-9364-75B8A6523D18}" type="pres">
      <dgm:prSet presAssocID="{BED7A6A0-B9A2-4F0D-9526-878223A30995}" presName="parentShp" presStyleLbl="node1" presStyleIdx="1" presStyleCnt="3">
        <dgm:presLayoutVars>
          <dgm:bulletEnabled val="1"/>
        </dgm:presLayoutVars>
      </dgm:prSet>
      <dgm:spPr/>
    </dgm:pt>
    <dgm:pt modelId="{82B5A889-FD54-426C-89E8-16FB3C21A01A}" type="pres">
      <dgm:prSet presAssocID="{BED7A6A0-B9A2-4F0D-9526-878223A30995}" presName="childShp" presStyleLbl="bgAccFollowNode1" presStyleIdx="1" presStyleCnt="3">
        <dgm:presLayoutVars>
          <dgm:bulletEnabled val="1"/>
        </dgm:presLayoutVars>
      </dgm:prSet>
      <dgm:spPr/>
    </dgm:pt>
    <dgm:pt modelId="{769BBB54-0E5D-498C-8498-54BAF9771856}" type="pres">
      <dgm:prSet presAssocID="{AE7EA61E-C8DF-4F71-A8F5-0ECD0474BB44}" presName="spacing" presStyleCnt="0"/>
      <dgm:spPr/>
    </dgm:pt>
    <dgm:pt modelId="{2BB49760-69D4-4290-8531-E05EB97CD4A7}" type="pres">
      <dgm:prSet presAssocID="{0C640B3B-CCE0-4620-B7D2-BC1E8E27FAE7}" presName="linNode" presStyleCnt="0"/>
      <dgm:spPr/>
    </dgm:pt>
    <dgm:pt modelId="{DEAEC8D5-D640-4E33-934C-50532BED2922}" type="pres">
      <dgm:prSet presAssocID="{0C640B3B-CCE0-4620-B7D2-BC1E8E27FAE7}" presName="parentShp" presStyleLbl="node1" presStyleIdx="2" presStyleCnt="3">
        <dgm:presLayoutVars>
          <dgm:bulletEnabled val="1"/>
        </dgm:presLayoutVars>
      </dgm:prSet>
      <dgm:spPr/>
    </dgm:pt>
    <dgm:pt modelId="{1F45177A-F001-4C90-B8CE-D235F050AF9E}" type="pres">
      <dgm:prSet presAssocID="{0C640B3B-CCE0-4620-B7D2-BC1E8E27FAE7}" presName="childShp" presStyleLbl="bgAccFollowNode1" presStyleIdx="2" presStyleCnt="3">
        <dgm:presLayoutVars>
          <dgm:bulletEnabled val="1"/>
        </dgm:presLayoutVars>
      </dgm:prSet>
      <dgm:spPr/>
    </dgm:pt>
  </dgm:ptLst>
  <dgm:cxnLst>
    <dgm:cxn modelId="{35C7CF0A-2D9C-42B2-96DE-CEDEC33394F0}" type="presOf" srcId="{A70971D7-F1E5-4038-8FA8-865F6CD7B74C}" destId="{1F45177A-F001-4C90-B8CE-D235F050AF9E}" srcOrd="0" destOrd="0" presId="urn:microsoft.com/office/officeart/2005/8/layout/vList6"/>
    <dgm:cxn modelId="{3BAF970E-9176-460C-965D-05CC249FF4A0}" type="presOf" srcId="{BED7A6A0-B9A2-4F0D-9526-878223A30995}" destId="{364FCFA4-DB6B-480B-9364-75B8A6523D18}" srcOrd="0" destOrd="0" presId="urn:microsoft.com/office/officeart/2005/8/layout/vList6"/>
    <dgm:cxn modelId="{56F6305B-D6A6-4091-A7C1-CD2BA5363D7E}" srcId="{0C640B3B-CCE0-4620-B7D2-BC1E8E27FAE7}" destId="{A70971D7-F1E5-4038-8FA8-865F6CD7B74C}" srcOrd="0" destOrd="0" parTransId="{A6DCF54C-F390-474A-B377-CDE9307F583A}" sibTransId="{822EF8DF-AD23-40BB-856B-ACAE0382AD25}"/>
    <dgm:cxn modelId="{1E209943-6E9F-4B6C-A415-BBD1D9950DAF}" type="presOf" srcId="{8D20B356-495E-4269-A29D-B7218F45AE41}" destId="{45BA9EDE-CDFA-446B-A339-6A8B228FD63D}" srcOrd="0" destOrd="0" presId="urn:microsoft.com/office/officeart/2005/8/layout/vList6"/>
    <dgm:cxn modelId="{76F37971-4605-4F47-8539-44F7072E4579}" srcId="{68E6383D-8976-4073-83B6-1191CFF62D25}" destId="{200C962B-0641-4656-9350-93E550B16FDA}" srcOrd="0" destOrd="0" parTransId="{A46DF451-CEDB-47C9-A213-45D087E2349F}" sibTransId="{F5C275D8-C3BF-421F-8BA1-7CDAA2D5E3CC}"/>
    <dgm:cxn modelId="{9E6ECD57-2516-468A-9AEF-19AAD9126EB0}" type="presOf" srcId="{0C640B3B-CCE0-4620-B7D2-BC1E8E27FAE7}" destId="{DEAEC8D5-D640-4E33-934C-50532BED2922}" srcOrd="0" destOrd="0" presId="urn:microsoft.com/office/officeart/2005/8/layout/vList6"/>
    <dgm:cxn modelId="{121D5959-0125-45A5-BF31-96007DEDD60E}" type="presOf" srcId="{30B37F62-52D4-4A46-87D1-11EA5FC04250}" destId="{82B5A889-FD54-426C-89E8-16FB3C21A01A}" srcOrd="0" destOrd="0" presId="urn:microsoft.com/office/officeart/2005/8/layout/vList6"/>
    <dgm:cxn modelId="{0EEED17C-8D68-411D-A9C9-4F15B3909C7A}" type="presOf" srcId="{68E6383D-8976-4073-83B6-1191CFF62D25}" destId="{8D48B24D-6127-4C67-BB9B-B12BE8E595F2}" srcOrd="0" destOrd="0" presId="urn:microsoft.com/office/officeart/2005/8/layout/vList6"/>
    <dgm:cxn modelId="{A29F359B-C272-402A-A220-DC43E4367514}" srcId="{8D20B356-495E-4269-A29D-B7218F45AE41}" destId="{BED7A6A0-B9A2-4F0D-9526-878223A30995}" srcOrd="1" destOrd="0" parTransId="{759168AE-30AC-4A0D-8B54-956DEFC3DBBC}" sibTransId="{AE7EA61E-C8DF-4F71-A8F5-0ECD0474BB44}"/>
    <dgm:cxn modelId="{0DB7E6BC-AACD-4BCA-B397-32288861A48E}" srcId="{BED7A6A0-B9A2-4F0D-9526-878223A30995}" destId="{30B37F62-52D4-4A46-87D1-11EA5FC04250}" srcOrd="0" destOrd="0" parTransId="{3C263D63-E8B7-42D4-AD18-F9570995BB70}" sibTransId="{29BDE16E-A65C-4E80-AE70-9437DC4CBF39}"/>
    <dgm:cxn modelId="{2A0967CF-D1F6-48BE-BD15-D0DD4F05E04C}" srcId="{8D20B356-495E-4269-A29D-B7218F45AE41}" destId="{0C640B3B-CCE0-4620-B7D2-BC1E8E27FAE7}" srcOrd="2" destOrd="0" parTransId="{839349C2-1EB0-49B0-B8B1-469DDC79C26C}" sibTransId="{2B39591E-0C35-4E98-B7F0-AE77270D94E4}"/>
    <dgm:cxn modelId="{1FE1E7DE-DA73-4A67-88A3-ECE301BA7708}" srcId="{8D20B356-495E-4269-A29D-B7218F45AE41}" destId="{68E6383D-8976-4073-83B6-1191CFF62D25}" srcOrd="0" destOrd="0" parTransId="{9E0556FF-4220-4071-B75D-2C6A34BECB1C}" sibTransId="{DF37C02B-E50D-4BB1-AFBD-29BE8B9C2E0C}"/>
    <dgm:cxn modelId="{338555E8-355D-40C9-89AD-20196601CEB2}" type="presOf" srcId="{200C962B-0641-4656-9350-93E550B16FDA}" destId="{FC792010-73EC-4A7C-BAEA-5E13B8ECF380}" srcOrd="0" destOrd="0" presId="urn:microsoft.com/office/officeart/2005/8/layout/vList6"/>
    <dgm:cxn modelId="{7553093B-E6BD-43FB-A16E-1BFD377F3DAC}" type="presParOf" srcId="{45BA9EDE-CDFA-446B-A339-6A8B228FD63D}" destId="{10702B5B-F212-45F3-9003-8AAB733C3BB9}" srcOrd="0" destOrd="0" presId="urn:microsoft.com/office/officeart/2005/8/layout/vList6"/>
    <dgm:cxn modelId="{03E0B40E-3FC6-4013-B15A-38ADC7713B46}" type="presParOf" srcId="{10702B5B-F212-45F3-9003-8AAB733C3BB9}" destId="{8D48B24D-6127-4C67-BB9B-B12BE8E595F2}" srcOrd="0" destOrd="0" presId="urn:microsoft.com/office/officeart/2005/8/layout/vList6"/>
    <dgm:cxn modelId="{64C84520-8306-46F1-81BC-FF6924BD266A}" type="presParOf" srcId="{10702B5B-F212-45F3-9003-8AAB733C3BB9}" destId="{FC792010-73EC-4A7C-BAEA-5E13B8ECF380}" srcOrd="1" destOrd="0" presId="urn:microsoft.com/office/officeart/2005/8/layout/vList6"/>
    <dgm:cxn modelId="{BF81D3B5-2EEC-4A69-9498-49F813E6ADEF}" type="presParOf" srcId="{45BA9EDE-CDFA-446B-A339-6A8B228FD63D}" destId="{0CADEC99-DD8F-4ABD-89AD-2A54B75438B6}" srcOrd="1" destOrd="0" presId="urn:microsoft.com/office/officeart/2005/8/layout/vList6"/>
    <dgm:cxn modelId="{9025E193-04A0-4B37-9AD6-7442058E86AA}" type="presParOf" srcId="{45BA9EDE-CDFA-446B-A339-6A8B228FD63D}" destId="{6F703D78-63F7-4153-B573-B11BFED9A074}" srcOrd="2" destOrd="0" presId="urn:microsoft.com/office/officeart/2005/8/layout/vList6"/>
    <dgm:cxn modelId="{9664E4C1-46B7-4B4A-81A4-85E0E378F518}" type="presParOf" srcId="{6F703D78-63F7-4153-B573-B11BFED9A074}" destId="{364FCFA4-DB6B-480B-9364-75B8A6523D18}" srcOrd="0" destOrd="0" presId="urn:microsoft.com/office/officeart/2005/8/layout/vList6"/>
    <dgm:cxn modelId="{5CA2FD82-EC99-487B-9A73-AF60D8E8FF64}" type="presParOf" srcId="{6F703D78-63F7-4153-B573-B11BFED9A074}" destId="{82B5A889-FD54-426C-89E8-16FB3C21A01A}" srcOrd="1" destOrd="0" presId="urn:microsoft.com/office/officeart/2005/8/layout/vList6"/>
    <dgm:cxn modelId="{2A72E2A0-7E9B-4871-90C2-417103ABA3D9}" type="presParOf" srcId="{45BA9EDE-CDFA-446B-A339-6A8B228FD63D}" destId="{769BBB54-0E5D-498C-8498-54BAF9771856}" srcOrd="3" destOrd="0" presId="urn:microsoft.com/office/officeart/2005/8/layout/vList6"/>
    <dgm:cxn modelId="{CA1C5073-255D-43C4-8E5A-214EA654A1E7}" type="presParOf" srcId="{45BA9EDE-CDFA-446B-A339-6A8B228FD63D}" destId="{2BB49760-69D4-4290-8531-E05EB97CD4A7}" srcOrd="4" destOrd="0" presId="urn:microsoft.com/office/officeart/2005/8/layout/vList6"/>
    <dgm:cxn modelId="{F8C4222B-FE46-4B4B-B36B-4236F0CB5316}" type="presParOf" srcId="{2BB49760-69D4-4290-8531-E05EB97CD4A7}" destId="{DEAEC8D5-D640-4E33-934C-50532BED2922}" srcOrd="0" destOrd="0" presId="urn:microsoft.com/office/officeart/2005/8/layout/vList6"/>
    <dgm:cxn modelId="{953D86EE-CC40-4F5F-9264-D7C2E280A45F}" type="presParOf" srcId="{2BB49760-69D4-4290-8531-E05EB97CD4A7}" destId="{1F45177A-F001-4C90-B8CE-D235F050AF9E}"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502F25-8846-496F-9E01-1BC407A43EA7}" type="doc">
      <dgm:prSet loTypeId="urn:microsoft.com/office/officeart/2008/layout/VerticalCurvedList" loCatId="list" qsTypeId="urn:microsoft.com/office/officeart/2005/8/quickstyle/3d3" qsCatId="3D" csTypeId="urn:microsoft.com/office/officeart/2005/8/colors/colorful1" csCatId="colorful" phldr="1"/>
      <dgm:spPr/>
      <dgm:t>
        <a:bodyPr/>
        <a:lstStyle/>
        <a:p>
          <a:endParaRPr lang="es-HN"/>
        </a:p>
      </dgm:t>
    </dgm:pt>
    <dgm:pt modelId="{81FD8A42-839D-4CC6-85F0-F31EEBFAA2A7}">
      <dgm:prSet phldrT="[Texto]"/>
      <dgm:spPr/>
      <dgm:t>
        <a:bodyPr/>
        <a:lstStyle/>
        <a:p>
          <a:r>
            <a:rPr lang="es-HN" dirty="0"/>
            <a:t>Tiempo empleado por la persona</a:t>
          </a:r>
        </a:p>
      </dgm:t>
    </dgm:pt>
    <dgm:pt modelId="{3F54A573-F0B5-4F9F-8F37-A65147D041AC}" type="parTrans" cxnId="{889C19EE-8467-4E1D-8780-F19D7E10DB98}">
      <dgm:prSet/>
      <dgm:spPr/>
      <dgm:t>
        <a:bodyPr/>
        <a:lstStyle/>
        <a:p>
          <a:endParaRPr lang="es-HN"/>
        </a:p>
      </dgm:t>
    </dgm:pt>
    <dgm:pt modelId="{63A44D34-721F-45E9-8D7A-CBFAE2C1C12C}" type="sibTrans" cxnId="{889C19EE-8467-4E1D-8780-F19D7E10DB98}">
      <dgm:prSet/>
      <dgm:spPr/>
      <dgm:t>
        <a:bodyPr/>
        <a:lstStyle/>
        <a:p>
          <a:endParaRPr lang="es-HN"/>
        </a:p>
      </dgm:t>
    </dgm:pt>
    <dgm:pt modelId="{07AC5C27-5BB2-4E91-9FF6-AFBE16CF938D}">
      <dgm:prSet phldrT="[Texto]"/>
      <dgm:spPr/>
      <dgm:t>
        <a:bodyPr/>
        <a:lstStyle/>
        <a:p>
          <a:r>
            <a:rPr lang="es-HN" dirty="0"/>
            <a:t>Número de veces que se separa el bolígrafo del papel</a:t>
          </a:r>
        </a:p>
      </dgm:t>
    </dgm:pt>
    <dgm:pt modelId="{1D5F3CFE-A7E7-4326-96CA-8F4B88714EDC}" type="parTrans" cxnId="{9A737B71-2F67-4800-9179-6E1400559B00}">
      <dgm:prSet/>
      <dgm:spPr/>
      <dgm:t>
        <a:bodyPr/>
        <a:lstStyle/>
        <a:p>
          <a:endParaRPr lang="es-HN"/>
        </a:p>
      </dgm:t>
    </dgm:pt>
    <dgm:pt modelId="{B0E71E48-74B0-4F45-ADDB-14F39B7AB2BA}" type="sibTrans" cxnId="{9A737B71-2F67-4800-9179-6E1400559B00}">
      <dgm:prSet/>
      <dgm:spPr/>
      <dgm:t>
        <a:bodyPr/>
        <a:lstStyle/>
        <a:p>
          <a:endParaRPr lang="es-HN"/>
        </a:p>
      </dgm:t>
    </dgm:pt>
    <dgm:pt modelId="{B3F36D10-908F-42FB-BC2C-3A0C141E2BCC}">
      <dgm:prSet phldrT="[Texto]"/>
      <dgm:spPr/>
      <dgm:t>
        <a:bodyPr/>
        <a:lstStyle/>
        <a:p>
          <a:r>
            <a:rPr lang="es-HN" dirty="0"/>
            <a:t>Angulo con que se realiza cada trazo</a:t>
          </a:r>
        </a:p>
      </dgm:t>
    </dgm:pt>
    <dgm:pt modelId="{D0983A61-32DB-471A-85C0-45CA5CD5DEBB}" type="parTrans" cxnId="{CBCED848-B175-4F27-A451-8F00E879A247}">
      <dgm:prSet/>
      <dgm:spPr/>
      <dgm:t>
        <a:bodyPr/>
        <a:lstStyle/>
        <a:p>
          <a:endParaRPr lang="es-HN"/>
        </a:p>
      </dgm:t>
    </dgm:pt>
    <dgm:pt modelId="{DD1DD040-0511-4B68-9D54-A8B7A25DFDFB}" type="sibTrans" cxnId="{CBCED848-B175-4F27-A451-8F00E879A247}">
      <dgm:prSet/>
      <dgm:spPr/>
      <dgm:t>
        <a:bodyPr/>
        <a:lstStyle/>
        <a:p>
          <a:endParaRPr lang="es-HN"/>
        </a:p>
      </dgm:t>
    </dgm:pt>
    <dgm:pt modelId="{FC4AE6CB-646B-4DAF-B430-A77E66D434C9}">
      <dgm:prSet/>
      <dgm:spPr/>
      <dgm:t>
        <a:bodyPr/>
        <a:lstStyle/>
        <a:p>
          <a:r>
            <a:rPr lang="es-HN" dirty="0"/>
            <a:t>Presión ejercida en los cambios de sentido</a:t>
          </a:r>
        </a:p>
      </dgm:t>
    </dgm:pt>
    <dgm:pt modelId="{C50C13C8-D7F6-4538-90ED-896F9E54048C}" type="parTrans" cxnId="{45A499A5-9098-4D42-9AA0-68B9B449B990}">
      <dgm:prSet/>
      <dgm:spPr/>
      <dgm:t>
        <a:bodyPr/>
        <a:lstStyle/>
        <a:p>
          <a:endParaRPr lang="es-HN"/>
        </a:p>
      </dgm:t>
    </dgm:pt>
    <dgm:pt modelId="{A463CFA8-2E5F-43BB-84B0-3F2CCC48BE71}" type="sibTrans" cxnId="{45A499A5-9098-4D42-9AA0-68B9B449B990}">
      <dgm:prSet/>
      <dgm:spPr/>
      <dgm:t>
        <a:bodyPr/>
        <a:lstStyle/>
        <a:p>
          <a:endParaRPr lang="es-HN"/>
        </a:p>
      </dgm:t>
    </dgm:pt>
    <dgm:pt modelId="{21CD6413-3E8F-4729-A6FA-14A798E81104}" type="pres">
      <dgm:prSet presAssocID="{CB502F25-8846-496F-9E01-1BC407A43EA7}" presName="Name0" presStyleCnt="0">
        <dgm:presLayoutVars>
          <dgm:chMax val="7"/>
          <dgm:chPref val="7"/>
          <dgm:dir/>
        </dgm:presLayoutVars>
      </dgm:prSet>
      <dgm:spPr/>
    </dgm:pt>
    <dgm:pt modelId="{41CA6E7A-F500-4156-B6AF-23602D5AFCF5}" type="pres">
      <dgm:prSet presAssocID="{CB502F25-8846-496F-9E01-1BC407A43EA7}" presName="Name1" presStyleCnt="0"/>
      <dgm:spPr/>
    </dgm:pt>
    <dgm:pt modelId="{EA9DC5C9-7893-465D-B306-5493247F65AA}" type="pres">
      <dgm:prSet presAssocID="{CB502F25-8846-496F-9E01-1BC407A43EA7}" presName="cycle" presStyleCnt="0"/>
      <dgm:spPr/>
    </dgm:pt>
    <dgm:pt modelId="{4DF73C9E-5198-4A3F-BF39-C08DA52DF3C4}" type="pres">
      <dgm:prSet presAssocID="{CB502F25-8846-496F-9E01-1BC407A43EA7}" presName="srcNode" presStyleLbl="node1" presStyleIdx="0" presStyleCnt="4"/>
      <dgm:spPr/>
    </dgm:pt>
    <dgm:pt modelId="{0BD6E38D-3D4F-48DE-B0DF-D58A613095E1}" type="pres">
      <dgm:prSet presAssocID="{CB502F25-8846-496F-9E01-1BC407A43EA7}" presName="conn" presStyleLbl="parChTrans1D2" presStyleIdx="0" presStyleCnt="1"/>
      <dgm:spPr/>
    </dgm:pt>
    <dgm:pt modelId="{AB2BABD6-E6A0-4D6C-A52F-B67AF770ED3E}" type="pres">
      <dgm:prSet presAssocID="{CB502F25-8846-496F-9E01-1BC407A43EA7}" presName="extraNode" presStyleLbl="node1" presStyleIdx="0" presStyleCnt="4"/>
      <dgm:spPr/>
    </dgm:pt>
    <dgm:pt modelId="{847037BA-818E-4B1F-9C3A-AA3FCD280FE3}" type="pres">
      <dgm:prSet presAssocID="{CB502F25-8846-496F-9E01-1BC407A43EA7}" presName="dstNode" presStyleLbl="node1" presStyleIdx="0" presStyleCnt="4"/>
      <dgm:spPr/>
    </dgm:pt>
    <dgm:pt modelId="{7C7CE34E-2A9B-44B7-B040-00D1E6358004}" type="pres">
      <dgm:prSet presAssocID="{81FD8A42-839D-4CC6-85F0-F31EEBFAA2A7}" presName="text_1" presStyleLbl="node1" presStyleIdx="0" presStyleCnt="4">
        <dgm:presLayoutVars>
          <dgm:bulletEnabled val="1"/>
        </dgm:presLayoutVars>
      </dgm:prSet>
      <dgm:spPr/>
    </dgm:pt>
    <dgm:pt modelId="{283927C9-E548-4091-BCED-0960BBE78EAE}" type="pres">
      <dgm:prSet presAssocID="{81FD8A42-839D-4CC6-85F0-F31EEBFAA2A7}" presName="accent_1" presStyleCnt="0"/>
      <dgm:spPr/>
    </dgm:pt>
    <dgm:pt modelId="{03A00CF1-9F52-403A-9780-75DBEA49EC84}" type="pres">
      <dgm:prSet presAssocID="{81FD8A42-839D-4CC6-85F0-F31EEBFAA2A7}" presName="accentRepeatNode" presStyleLbl="solidFgAcc1" presStyleIdx="0" presStyleCnt="4"/>
      <dgm:spPr/>
    </dgm:pt>
    <dgm:pt modelId="{52179EBC-EB93-432F-871B-F4F8861AA8B4}" type="pres">
      <dgm:prSet presAssocID="{07AC5C27-5BB2-4E91-9FF6-AFBE16CF938D}" presName="text_2" presStyleLbl="node1" presStyleIdx="1" presStyleCnt="4">
        <dgm:presLayoutVars>
          <dgm:bulletEnabled val="1"/>
        </dgm:presLayoutVars>
      </dgm:prSet>
      <dgm:spPr/>
    </dgm:pt>
    <dgm:pt modelId="{3F429126-FA1D-4760-BBDB-7F65D050B702}" type="pres">
      <dgm:prSet presAssocID="{07AC5C27-5BB2-4E91-9FF6-AFBE16CF938D}" presName="accent_2" presStyleCnt="0"/>
      <dgm:spPr/>
    </dgm:pt>
    <dgm:pt modelId="{3AAAF27B-A2F7-482D-A66F-8843F31AA0A6}" type="pres">
      <dgm:prSet presAssocID="{07AC5C27-5BB2-4E91-9FF6-AFBE16CF938D}" presName="accentRepeatNode" presStyleLbl="solidFgAcc1" presStyleIdx="1" presStyleCnt="4"/>
      <dgm:spPr/>
    </dgm:pt>
    <dgm:pt modelId="{8880E59C-45A6-44A4-8C3F-FC8B4C1D9F4C}" type="pres">
      <dgm:prSet presAssocID="{B3F36D10-908F-42FB-BC2C-3A0C141E2BCC}" presName="text_3" presStyleLbl="node1" presStyleIdx="2" presStyleCnt="4">
        <dgm:presLayoutVars>
          <dgm:bulletEnabled val="1"/>
        </dgm:presLayoutVars>
      </dgm:prSet>
      <dgm:spPr/>
    </dgm:pt>
    <dgm:pt modelId="{5CAC5B0D-369A-4609-B587-047796953C65}" type="pres">
      <dgm:prSet presAssocID="{B3F36D10-908F-42FB-BC2C-3A0C141E2BCC}" presName="accent_3" presStyleCnt="0"/>
      <dgm:spPr/>
    </dgm:pt>
    <dgm:pt modelId="{FF9E6E47-7812-402D-9789-4928CB010C0E}" type="pres">
      <dgm:prSet presAssocID="{B3F36D10-908F-42FB-BC2C-3A0C141E2BCC}" presName="accentRepeatNode" presStyleLbl="solidFgAcc1" presStyleIdx="2" presStyleCnt="4"/>
      <dgm:spPr/>
    </dgm:pt>
    <dgm:pt modelId="{66FA0F2B-B6E0-456C-9769-E91A5F8F478A}" type="pres">
      <dgm:prSet presAssocID="{FC4AE6CB-646B-4DAF-B430-A77E66D434C9}" presName="text_4" presStyleLbl="node1" presStyleIdx="3" presStyleCnt="4">
        <dgm:presLayoutVars>
          <dgm:bulletEnabled val="1"/>
        </dgm:presLayoutVars>
      </dgm:prSet>
      <dgm:spPr/>
    </dgm:pt>
    <dgm:pt modelId="{43C87DA9-A60C-40A0-9F19-8FE0F703F3DE}" type="pres">
      <dgm:prSet presAssocID="{FC4AE6CB-646B-4DAF-B430-A77E66D434C9}" presName="accent_4" presStyleCnt="0"/>
      <dgm:spPr/>
    </dgm:pt>
    <dgm:pt modelId="{64A76402-A475-4965-844B-2258656FAA42}" type="pres">
      <dgm:prSet presAssocID="{FC4AE6CB-646B-4DAF-B430-A77E66D434C9}" presName="accentRepeatNode" presStyleLbl="solidFgAcc1" presStyleIdx="3" presStyleCnt="4"/>
      <dgm:spPr/>
    </dgm:pt>
  </dgm:ptLst>
  <dgm:cxnLst>
    <dgm:cxn modelId="{FCE6A801-62E3-4AA5-8C25-5CDA066509DD}" type="presOf" srcId="{CB502F25-8846-496F-9E01-1BC407A43EA7}" destId="{21CD6413-3E8F-4729-A6FA-14A798E81104}" srcOrd="0" destOrd="0" presId="urn:microsoft.com/office/officeart/2008/layout/VerticalCurvedList"/>
    <dgm:cxn modelId="{8AEB4611-0B41-4501-9C51-5B068805974C}" type="presOf" srcId="{63A44D34-721F-45E9-8D7A-CBFAE2C1C12C}" destId="{0BD6E38D-3D4F-48DE-B0DF-D58A613095E1}" srcOrd="0" destOrd="0" presId="urn:microsoft.com/office/officeart/2008/layout/VerticalCurvedList"/>
    <dgm:cxn modelId="{CBCED848-B175-4F27-A451-8F00E879A247}" srcId="{CB502F25-8846-496F-9E01-1BC407A43EA7}" destId="{B3F36D10-908F-42FB-BC2C-3A0C141E2BCC}" srcOrd="2" destOrd="0" parTransId="{D0983A61-32DB-471A-85C0-45CA5CD5DEBB}" sibTransId="{DD1DD040-0511-4B68-9D54-A8B7A25DFDFB}"/>
    <dgm:cxn modelId="{9A737B71-2F67-4800-9179-6E1400559B00}" srcId="{CB502F25-8846-496F-9E01-1BC407A43EA7}" destId="{07AC5C27-5BB2-4E91-9FF6-AFBE16CF938D}" srcOrd="1" destOrd="0" parTransId="{1D5F3CFE-A7E7-4326-96CA-8F4B88714EDC}" sibTransId="{B0E71E48-74B0-4F45-ADDB-14F39B7AB2BA}"/>
    <dgm:cxn modelId="{3E76AD52-96FE-4B6B-B1DA-3C9C26673F98}" type="presOf" srcId="{07AC5C27-5BB2-4E91-9FF6-AFBE16CF938D}" destId="{52179EBC-EB93-432F-871B-F4F8861AA8B4}" srcOrd="0" destOrd="0" presId="urn:microsoft.com/office/officeart/2008/layout/VerticalCurvedList"/>
    <dgm:cxn modelId="{45A499A5-9098-4D42-9AA0-68B9B449B990}" srcId="{CB502F25-8846-496F-9E01-1BC407A43EA7}" destId="{FC4AE6CB-646B-4DAF-B430-A77E66D434C9}" srcOrd="3" destOrd="0" parTransId="{C50C13C8-D7F6-4538-90ED-896F9E54048C}" sibTransId="{A463CFA8-2E5F-43BB-84B0-3F2CCC48BE71}"/>
    <dgm:cxn modelId="{E93E27C8-E476-40D7-B7F1-B5C82F2AEADE}" type="presOf" srcId="{B3F36D10-908F-42FB-BC2C-3A0C141E2BCC}" destId="{8880E59C-45A6-44A4-8C3F-FC8B4C1D9F4C}" srcOrd="0" destOrd="0" presId="urn:microsoft.com/office/officeart/2008/layout/VerticalCurvedList"/>
    <dgm:cxn modelId="{889C19EE-8467-4E1D-8780-F19D7E10DB98}" srcId="{CB502F25-8846-496F-9E01-1BC407A43EA7}" destId="{81FD8A42-839D-4CC6-85F0-F31EEBFAA2A7}" srcOrd="0" destOrd="0" parTransId="{3F54A573-F0B5-4F9F-8F37-A65147D041AC}" sibTransId="{63A44D34-721F-45E9-8D7A-CBFAE2C1C12C}"/>
    <dgm:cxn modelId="{C46FD0F9-D071-4C54-A5E0-136C09683DEC}" type="presOf" srcId="{FC4AE6CB-646B-4DAF-B430-A77E66D434C9}" destId="{66FA0F2B-B6E0-456C-9769-E91A5F8F478A}" srcOrd="0" destOrd="0" presId="urn:microsoft.com/office/officeart/2008/layout/VerticalCurvedList"/>
    <dgm:cxn modelId="{936CCDFA-1F9F-40DE-94B3-B1CB80FF8F8E}" type="presOf" srcId="{81FD8A42-839D-4CC6-85F0-F31EEBFAA2A7}" destId="{7C7CE34E-2A9B-44B7-B040-00D1E6358004}" srcOrd="0" destOrd="0" presId="urn:microsoft.com/office/officeart/2008/layout/VerticalCurvedList"/>
    <dgm:cxn modelId="{832E4700-0238-4C0C-9D1F-8C13490305CA}" type="presParOf" srcId="{21CD6413-3E8F-4729-A6FA-14A798E81104}" destId="{41CA6E7A-F500-4156-B6AF-23602D5AFCF5}" srcOrd="0" destOrd="0" presId="urn:microsoft.com/office/officeart/2008/layout/VerticalCurvedList"/>
    <dgm:cxn modelId="{503E2D84-BC0A-41D4-B5EB-E4B47044F9B3}" type="presParOf" srcId="{41CA6E7A-F500-4156-B6AF-23602D5AFCF5}" destId="{EA9DC5C9-7893-465D-B306-5493247F65AA}" srcOrd="0" destOrd="0" presId="urn:microsoft.com/office/officeart/2008/layout/VerticalCurvedList"/>
    <dgm:cxn modelId="{CDC928BF-9FAB-4756-A566-72C15751A0B5}" type="presParOf" srcId="{EA9DC5C9-7893-465D-B306-5493247F65AA}" destId="{4DF73C9E-5198-4A3F-BF39-C08DA52DF3C4}" srcOrd="0" destOrd="0" presId="urn:microsoft.com/office/officeart/2008/layout/VerticalCurvedList"/>
    <dgm:cxn modelId="{A18C508E-5151-499D-A078-4D1D3DCF3335}" type="presParOf" srcId="{EA9DC5C9-7893-465D-B306-5493247F65AA}" destId="{0BD6E38D-3D4F-48DE-B0DF-D58A613095E1}" srcOrd="1" destOrd="0" presId="urn:microsoft.com/office/officeart/2008/layout/VerticalCurvedList"/>
    <dgm:cxn modelId="{A7F64143-AA86-4F13-86D8-8F77983470C4}" type="presParOf" srcId="{EA9DC5C9-7893-465D-B306-5493247F65AA}" destId="{AB2BABD6-E6A0-4D6C-A52F-B67AF770ED3E}" srcOrd="2" destOrd="0" presId="urn:microsoft.com/office/officeart/2008/layout/VerticalCurvedList"/>
    <dgm:cxn modelId="{E6459A9D-BE2D-4955-8DDE-0A0E050C30B3}" type="presParOf" srcId="{EA9DC5C9-7893-465D-B306-5493247F65AA}" destId="{847037BA-818E-4B1F-9C3A-AA3FCD280FE3}" srcOrd="3" destOrd="0" presId="urn:microsoft.com/office/officeart/2008/layout/VerticalCurvedList"/>
    <dgm:cxn modelId="{37E58EEA-FD85-4EC5-9E58-3D5AF7308711}" type="presParOf" srcId="{41CA6E7A-F500-4156-B6AF-23602D5AFCF5}" destId="{7C7CE34E-2A9B-44B7-B040-00D1E6358004}" srcOrd="1" destOrd="0" presId="urn:microsoft.com/office/officeart/2008/layout/VerticalCurvedList"/>
    <dgm:cxn modelId="{4BAABE95-B7C0-4769-B46E-62BD1438CFC6}" type="presParOf" srcId="{41CA6E7A-F500-4156-B6AF-23602D5AFCF5}" destId="{283927C9-E548-4091-BCED-0960BBE78EAE}" srcOrd="2" destOrd="0" presId="urn:microsoft.com/office/officeart/2008/layout/VerticalCurvedList"/>
    <dgm:cxn modelId="{368DA884-52CD-42F5-A731-BE2887533014}" type="presParOf" srcId="{283927C9-E548-4091-BCED-0960BBE78EAE}" destId="{03A00CF1-9F52-403A-9780-75DBEA49EC84}" srcOrd="0" destOrd="0" presId="urn:microsoft.com/office/officeart/2008/layout/VerticalCurvedList"/>
    <dgm:cxn modelId="{F156EF13-A039-4D67-B5E9-B300F89F1F97}" type="presParOf" srcId="{41CA6E7A-F500-4156-B6AF-23602D5AFCF5}" destId="{52179EBC-EB93-432F-871B-F4F8861AA8B4}" srcOrd="3" destOrd="0" presId="urn:microsoft.com/office/officeart/2008/layout/VerticalCurvedList"/>
    <dgm:cxn modelId="{F1521A02-F098-4F91-A902-C29684DC6BD2}" type="presParOf" srcId="{41CA6E7A-F500-4156-B6AF-23602D5AFCF5}" destId="{3F429126-FA1D-4760-BBDB-7F65D050B702}" srcOrd="4" destOrd="0" presId="urn:microsoft.com/office/officeart/2008/layout/VerticalCurvedList"/>
    <dgm:cxn modelId="{D7923DA7-F390-43DA-BCE2-25699BD580DC}" type="presParOf" srcId="{3F429126-FA1D-4760-BBDB-7F65D050B702}" destId="{3AAAF27B-A2F7-482D-A66F-8843F31AA0A6}" srcOrd="0" destOrd="0" presId="urn:microsoft.com/office/officeart/2008/layout/VerticalCurvedList"/>
    <dgm:cxn modelId="{913D6CE1-4A89-4FCB-B4EA-DFF16981A5B0}" type="presParOf" srcId="{41CA6E7A-F500-4156-B6AF-23602D5AFCF5}" destId="{8880E59C-45A6-44A4-8C3F-FC8B4C1D9F4C}" srcOrd="5" destOrd="0" presId="urn:microsoft.com/office/officeart/2008/layout/VerticalCurvedList"/>
    <dgm:cxn modelId="{E2A0227B-CE59-45C0-8C7B-25A3FA67A383}" type="presParOf" srcId="{41CA6E7A-F500-4156-B6AF-23602D5AFCF5}" destId="{5CAC5B0D-369A-4609-B587-047796953C65}" srcOrd="6" destOrd="0" presId="urn:microsoft.com/office/officeart/2008/layout/VerticalCurvedList"/>
    <dgm:cxn modelId="{810F4640-3D0B-48D0-8775-B23829284B98}" type="presParOf" srcId="{5CAC5B0D-369A-4609-B587-047796953C65}" destId="{FF9E6E47-7812-402D-9789-4928CB010C0E}" srcOrd="0" destOrd="0" presId="urn:microsoft.com/office/officeart/2008/layout/VerticalCurvedList"/>
    <dgm:cxn modelId="{67FC50C8-FD24-4E83-B3C6-76940ACBE8D6}" type="presParOf" srcId="{41CA6E7A-F500-4156-B6AF-23602D5AFCF5}" destId="{66FA0F2B-B6E0-456C-9769-E91A5F8F478A}" srcOrd="7" destOrd="0" presId="urn:microsoft.com/office/officeart/2008/layout/VerticalCurvedList"/>
    <dgm:cxn modelId="{96F04FA2-6A05-4B8C-A5A8-F5B32CFD5C9E}" type="presParOf" srcId="{41CA6E7A-F500-4156-B6AF-23602D5AFCF5}" destId="{43C87DA9-A60C-40A0-9F19-8FE0F703F3DE}" srcOrd="8" destOrd="0" presId="urn:microsoft.com/office/officeart/2008/layout/VerticalCurvedList"/>
    <dgm:cxn modelId="{5BAFA740-B028-4C7A-B0F3-ED207EE0BE1B}" type="presParOf" srcId="{43C87DA9-A60C-40A0-9F19-8FE0F703F3DE}" destId="{64A76402-A475-4965-844B-2258656FAA4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2453310-1094-4FF4-93C5-306A69A8B0D2}" type="doc">
      <dgm:prSet loTypeId="urn:microsoft.com/office/officeart/2005/8/layout/vList2" loCatId="list" qsTypeId="urn:microsoft.com/office/officeart/2005/8/quickstyle/3d3" qsCatId="3D" csTypeId="urn:microsoft.com/office/officeart/2005/8/colors/colorful1" csCatId="colorful" phldr="1"/>
      <dgm:spPr/>
      <dgm:t>
        <a:bodyPr/>
        <a:lstStyle/>
        <a:p>
          <a:endParaRPr lang="es-HN"/>
        </a:p>
      </dgm:t>
    </dgm:pt>
    <dgm:pt modelId="{8764E0BE-295E-4C26-8953-8FF2163EEDEF}">
      <dgm:prSet phldrT="[Texto]"/>
      <dgm:spPr/>
      <dgm:t>
        <a:bodyPr/>
        <a:lstStyle/>
        <a:p>
          <a:r>
            <a:rPr lang="es-HN" dirty="0"/>
            <a:t>La incapacidad temporal de autenticar  usuarios que se hayan  podido herir en el dedo del que se va a obtener la huella dactilar, debido a cortes o quemaduras.</a:t>
          </a:r>
        </a:p>
      </dgm:t>
    </dgm:pt>
    <dgm:pt modelId="{E82678F8-9D4F-4571-AF2D-C7EC2E1C7D61}" type="parTrans" cxnId="{E754AF47-DB70-4C0E-B250-E107B0A492C7}">
      <dgm:prSet/>
      <dgm:spPr/>
      <dgm:t>
        <a:bodyPr/>
        <a:lstStyle/>
        <a:p>
          <a:endParaRPr lang="es-HN"/>
        </a:p>
      </dgm:t>
    </dgm:pt>
    <dgm:pt modelId="{F84CFF36-F861-4584-9355-6171A25E1FF6}" type="sibTrans" cxnId="{E754AF47-DB70-4C0E-B250-E107B0A492C7}">
      <dgm:prSet/>
      <dgm:spPr/>
      <dgm:t>
        <a:bodyPr/>
        <a:lstStyle/>
        <a:p>
          <a:endParaRPr lang="es-HN"/>
        </a:p>
      </dgm:t>
    </dgm:pt>
    <dgm:pt modelId="{BD050787-CA21-419B-83D4-9364A6931932}">
      <dgm:prSet phldrT="[Texto]"/>
      <dgm:spPr/>
      <dgm:t>
        <a:bodyPr/>
        <a:lstStyle/>
        <a:p>
          <a:r>
            <a:rPr lang="es-HN" dirty="0"/>
            <a:t>Existen una serie de factores que pueden ocasionar lecturas erróneas de la huella dactilar, como la presencia de suciedad en el dedo, la presión ejercida sobre el lector o el propio estado de la piel de la persona</a:t>
          </a:r>
        </a:p>
      </dgm:t>
    </dgm:pt>
    <dgm:pt modelId="{F23AA9CC-9934-47D7-B090-692BDA74C79D}" type="parTrans" cxnId="{53A6D4FB-621E-4E08-87EF-979A514D6358}">
      <dgm:prSet/>
      <dgm:spPr/>
      <dgm:t>
        <a:bodyPr/>
        <a:lstStyle/>
        <a:p>
          <a:endParaRPr lang="es-HN"/>
        </a:p>
      </dgm:t>
    </dgm:pt>
    <dgm:pt modelId="{B9080CCF-0D26-45D0-BA69-73B6D2A5CD66}" type="sibTrans" cxnId="{53A6D4FB-621E-4E08-87EF-979A514D6358}">
      <dgm:prSet/>
      <dgm:spPr/>
      <dgm:t>
        <a:bodyPr/>
        <a:lstStyle/>
        <a:p>
          <a:endParaRPr lang="es-HN"/>
        </a:p>
      </dgm:t>
    </dgm:pt>
    <dgm:pt modelId="{31FC0323-CFB2-43DA-9186-DA824E0CF8AC}">
      <dgm:prSet phldrT="[Texto]"/>
      <dgm:spPr/>
      <dgm:t>
        <a:bodyPr/>
        <a:lstStyle/>
        <a:p>
          <a:r>
            <a:rPr lang="es-HN" dirty="0"/>
            <a:t>La dificultad de probar que la huella dactilar se obtiene de un dedo vivo y no de una falsificación construida con materiales como la silicona</a:t>
          </a:r>
        </a:p>
      </dgm:t>
    </dgm:pt>
    <dgm:pt modelId="{FE287F33-2A73-4358-9933-B02EFAB5B507}" type="parTrans" cxnId="{E1F8A0B6-13C7-4BC2-9C15-426207E9DFCB}">
      <dgm:prSet/>
      <dgm:spPr/>
      <dgm:t>
        <a:bodyPr/>
        <a:lstStyle/>
        <a:p>
          <a:endParaRPr lang="es-HN"/>
        </a:p>
      </dgm:t>
    </dgm:pt>
    <dgm:pt modelId="{FA7FF414-92AB-4BF0-B39A-649FFFD08073}" type="sibTrans" cxnId="{E1F8A0B6-13C7-4BC2-9C15-426207E9DFCB}">
      <dgm:prSet/>
      <dgm:spPr/>
      <dgm:t>
        <a:bodyPr/>
        <a:lstStyle/>
        <a:p>
          <a:endParaRPr lang="es-HN"/>
        </a:p>
      </dgm:t>
    </dgm:pt>
    <dgm:pt modelId="{E4A43AC5-66C2-48BD-B2BC-B572159BDB57}" type="pres">
      <dgm:prSet presAssocID="{F2453310-1094-4FF4-93C5-306A69A8B0D2}" presName="linear" presStyleCnt="0">
        <dgm:presLayoutVars>
          <dgm:animLvl val="lvl"/>
          <dgm:resizeHandles val="exact"/>
        </dgm:presLayoutVars>
      </dgm:prSet>
      <dgm:spPr/>
    </dgm:pt>
    <dgm:pt modelId="{1DF263D6-D64A-40FE-863A-116FEEC3EE4C}" type="pres">
      <dgm:prSet presAssocID="{8764E0BE-295E-4C26-8953-8FF2163EEDEF}" presName="parentText" presStyleLbl="node1" presStyleIdx="0" presStyleCnt="3">
        <dgm:presLayoutVars>
          <dgm:chMax val="0"/>
          <dgm:bulletEnabled val="1"/>
        </dgm:presLayoutVars>
      </dgm:prSet>
      <dgm:spPr/>
    </dgm:pt>
    <dgm:pt modelId="{9A06926B-A7BC-402C-A5ED-F066E99A51B6}" type="pres">
      <dgm:prSet presAssocID="{F84CFF36-F861-4584-9355-6171A25E1FF6}" presName="spacer" presStyleCnt="0"/>
      <dgm:spPr/>
    </dgm:pt>
    <dgm:pt modelId="{2F0684B6-1834-4A3F-B75F-C06E1BB26130}" type="pres">
      <dgm:prSet presAssocID="{BD050787-CA21-419B-83D4-9364A6931932}" presName="parentText" presStyleLbl="node1" presStyleIdx="1" presStyleCnt="3">
        <dgm:presLayoutVars>
          <dgm:chMax val="0"/>
          <dgm:bulletEnabled val="1"/>
        </dgm:presLayoutVars>
      </dgm:prSet>
      <dgm:spPr/>
    </dgm:pt>
    <dgm:pt modelId="{AD7E0D4C-4004-47D0-86B8-B35AF2E9B68C}" type="pres">
      <dgm:prSet presAssocID="{B9080CCF-0D26-45D0-BA69-73B6D2A5CD66}" presName="spacer" presStyleCnt="0"/>
      <dgm:spPr/>
    </dgm:pt>
    <dgm:pt modelId="{2EE0C1D2-073A-4D20-AFD2-445BB95E155D}" type="pres">
      <dgm:prSet presAssocID="{31FC0323-CFB2-43DA-9186-DA824E0CF8AC}" presName="parentText" presStyleLbl="node1" presStyleIdx="2" presStyleCnt="3">
        <dgm:presLayoutVars>
          <dgm:chMax val="0"/>
          <dgm:bulletEnabled val="1"/>
        </dgm:presLayoutVars>
      </dgm:prSet>
      <dgm:spPr/>
    </dgm:pt>
  </dgm:ptLst>
  <dgm:cxnLst>
    <dgm:cxn modelId="{61836B07-EDFC-4536-8BB8-576ACC981174}" type="presOf" srcId="{31FC0323-CFB2-43DA-9186-DA824E0CF8AC}" destId="{2EE0C1D2-073A-4D20-AFD2-445BB95E155D}" srcOrd="0" destOrd="0" presId="urn:microsoft.com/office/officeart/2005/8/layout/vList2"/>
    <dgm:cxn modelId="{E754AF47-DB70-4C0E-B250-E107B0A492C7}" srcId="{F2453310-1094-4FF4-93C5-306A69A8B0D2}" destId="{8764E0BE-295E-4C26-8953-8FF2163EEDEF}" srcOrd="0" destOrd="0" parTransId="{E82678F8-9D4F-4571-AF2D-C7EC2E1C7D61}" sibTransId="{F84CFF36-F861-4584-9355-6171A25E1FF6}"/>
    <dgm:cxn modelId="{D788EA49-AE47-4940-9F94-C5D5907F9562}" type="presOf" srcId="{8764E0BE-295E-4C26-8953-8FF2163EEDEF}" destId="{1DF263D6-D64A-40FE-863A-116FEEC3EE4C}" srcOrd="0" destOrd="0" presId="urn:microsoft.com/office/officeart/2005/8/layout/vList2"/>
    <dgm:cxn modelId="{A149A085-625B-46B1-9CA3-650AE8DA7140}" type="presOf" srcId="{BD050787-CA21-419B-83D4-9364A6931932}" destId="{2F0684B6-1834-4A3F-B75F-C06E1BB26130}" srcOrd="0" destOrd="0" presId="urn:microsoft.com/office/officeart/2005/8/layout/vList2"/>
    <dgm:cxn modelId="{E1F8A0B6-13C7-4BC2-9C15-426207E9DFCB}" srcId="{F2453310-1094-4FF4-93C5-306A69A8B0D2}" destId="{31FC0323-CFB2-43DA-9186-DA824E0CF8AC}" srcOrd="2" destOrd="0" parTransId="{FE287F33-2A73-4358-9933-B02EFAB5B507}" sibTransId="{FA7FF414-92AB-4BF0-B39A-649FFFD08073}"/>
    <dgm:cxn modelId="{78E601C0-C15A-4173-9302-71BDCE6332B8}" type="presOf" srcId="{F2453310-1094-4FF4-93C5-306A69A8B0D2}" destId="{E4A43AC5-66C2-48BD-B2BC-B572159BDB57}" srcOrd="0" destOrd="0" presId="urn:microsoft.com/office/officeart/2005/8/layout/vList2"/>
    <dgm:cxn modelId="{53A6D4FB-621E-4E08-87EF-979A514D6358}" srcId="{F2453310-1094-4FF4-93C5-306A69A8B0D2}" destId="{BD050787-CA21-419B-83D4-9364A6931932}" srcOrd="1" destOrd="0" parTransId="{F23AA9CC-9934-47D7-B090-692BDA74C79D}" sibTransId="{B9080CCF-0D26-45D0-BA69-73B6D2A5CD66}"/>
    <dgm:cxn modelId="{4A83DEE9-184A-404A-BF00-85BD8CC91DE7}" type="presParOf" srcId="{E4A43AC5-66C2-48BD-B2BC-B572159BDB57}" destId="{1DF263D6-D64A-40FE-863A-116FEEC3EE4C}" srcOrd="0" destOrd="0" presId="urn:microsoft.com/office/officeart/2005/8/layout/vList2"/>
    <dgm:cxn modelId="{93FEAB36-E68B-4EEF-AD04-67251E38F23F}" type="presParOf" srcId="{E4A43AC5-66C2-48BD-B2BC-B572159BDB57}" destId="{9A06926B-A7BC-402C-A5ED-F066E99A51B6}" srcOrd="1" destOrd="0" presId="urn:microsoft.com/office/officeart/2005/8/layout/vList2"/>
    <dgm:cxn modelId="{78CD27A9-5B9B-49DD-B3CB-A60E4B453AE8}" type="presParOf" srcId="{E4A43AC5-66C2-48BD-B2BC-B572159BDB57}" destId="{2F0684B6-1834-4A3F-B75F-C06E1BB26130}" srcOrd="2" destOrd="0" presId="urn:microsoft.com/office/officeart/2005/8/layout/vList2"/>
    <dgm:cxn modelId="{2854A841-8E79-413A-816E-158F37F6B979}" type="presParOf" srcId="{E4A43AC5-66C2-48BD-B2BC-B572159BDB57}" destId="{AD7E0D4C-4004-47D0-86B8-B35AF2E9B68C}" srcOrd="3" destOrd="0" presId="urn:microsoft.com/office/officeart/2005/8/layout/vList2"/>
    <dgm:cxn modelId="{D81240EF-53F3-4C53-8E95-FD5FCFB95EB5}" type="presParOf" srcId="{E4A43AC5-66C2-48BD-B2BC-B572159BDB57}" destId="{2EE0C1D2-073A-4D20-AFD2-445BB95E155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B70BF93-493E-4B70-9053-11B4EF1A5F80}" type="doc">
      <dgm:prSet loTypeId="urn:microsoft.com/office/officeart/2008/layout/VerticalCurvedList" loCatId="list" qsTypeId="urn:microsoft.com/office/officeart/2005/8/quickstyle/3d3" qsCatId="3D" csTypeId="urn:microsoft.com/office/officeart/2005/8/colors/colorful2" csCatId="colorful" phldr="1"/>
      <dgm:spPr/>
      <dgm:t>
        <a:bodyPr/>
        <a:lstStyle/>
        <a:p>
          <a:endParaRPr lang="es-HN"/>
        </a:p>
      </dgm:t>
    </dgm:pt>
    <dgm:pt modelId="{9C0CDFE2-2048-4920-A2BB-E8BE2FBDCB57}">
      <dgm:prSet phldrT="[Texto]"/>
      <dgm:spPr/>
      <dgm:t>
        <a:bodyPr/>
        <a:lstStyle/>
        <a:p>
          <a:r>
            <a:rPr lang="es-HN" dirty="0"/>
            <a:t>Identificación de personas con fines médicos</a:t>
          </a:r>
        </a:p>
      </dgm:t>
    </dgm:pt>
    <dgm:pt modelId="{F58E92AA-F936-4271-929E-EF1BD55CD986}" type="parTrans" cxnId="{511D898A-8621-4C93-88CC-006ADE74E126}">
      <dgm:prSet/>
      <dgm:spPr/>
      <dgm:t>
        <a:bodyPr/>
        <a:lstStyle/>
        <a:p>
          <a:endParaRPr lang="es-HN"/>
        </a:p>
      </dgm:t>
    </dgm:pt>
    <dgm:pt modelId="{A6B5AE1C-AC16-46D5-93F5-FF781536B419}" type="sibTrans" cxnId="{511D898A-8621-4C93-88CC-006ADE74E126}">
      <dgm:prSet/>
      <dgm:spPr/>
      <dgm:t>
        <a:bodyPr/>
        <a:lstStyle/>
        <a:p>
          <a:endParaRPr lang="es-HN"/>
        </a:p>
      </dgm:t>
    </dgm:pt>
    <dgm:pt modelId="{C1F26806-0904-40E8-8083-8ED9A5EA5CB7}">
      <dgm:prSet phldrT="[Texto]"/>
      <dgm:spPr/>
      <dgm:t>
        <a:bodyPr/>
        <a:lstStyle/>
        <a:p>
          <a:r>
            <a:rPr lang="es-HN" dirty="0"/>
            <a:t>Localización de personas</a:t>
          </a:r>
        </a:p>
      </dgm:t>
    </dgm:pt>
    <dgm:pt modelId="{73A67A5B-B5EB-490E-9337-24CBBBCA0FDB}" type="parTrans" cxnId="{D47DA49B-4018-423D-84AD-DAD2BB2CBB4F}">
      <dgm:prSet/>
      <dgm:spPr/>
      <dgm:t>
        <a:bodyPr/>
        <a:lstStyle/>
        <a:p>
          <a:endParaRPr lang="es-HN"/>
        </a:p>
      </dgm:t>
    </dgm:pt>
    <dgm:pt modelId="{5660E126-53FB-4D60-A745-9000BADDE641}" type="sibTrans" cxnId="{D47DA49B-4018-423D-84AD-DAD2BB2CBB4F}">
      <dgm:prSet/>
      <dgm:spPr/>
      <dgm:t>
        <a:bodyPr/>
        <a:lstStyle/>
        <a:p>
          <a:endParaRPr lang="es-HN"/>
        </a:p>
      </dgm:t>
    </dgm:pt>
    <dgm:pt modelId="{E9051914-0EA0-4967-A672-9436D7B30781}">
      <dgm:prSet phldrT="[Texto]"/>
      <dgm:spPr/>
      <dgm:t>
        <a:bodyPr/>
        <a:lstStyle/>
        <a:p>
          <a:r>
            <a:rPr lang="es-HN" dirty="0"/>
            <a:t>Control y vigilancia de delincuentes y terroristas</a:t>
          </a:r>
        </a:p>
      </dgm:t>
    </dgm:pt>
    <dgm:pt modelId="{5D4E0F11-1225-47B4-BB84-30E8F0118389}" type="parTrans" cxnId="{11A2D639-FB1D-482F-9203-5FB795BAC384}">
      <dgm:prSet/>
      <dgm:spPr/>
      <dgm:t>
        <a:bodyPr/>
        <a:lstStyle/>
        <a:p>
          <a:endParaRPr lang="es-HN"/>
        </a:p>
      </dgm:t>
    </dgm:pt>
    <dgm:pt modelId="{33C21FA0-FD33-43A1-8F95-A71BCA2129CB}" type="sibTrans" cxnId="{11A2D639-FB1D-482F-9203-5FB795BAC384}">
      <dgm:prSet/>
      <dgm:spPr/>
      <dgm:t>
        <a:bodyPr/>
        <a:lstStyle/>
        <a:p>
          <a:endParaRPr lang="es-HN"/>
        </a:p>
      </dgm:t>
    </dgm:pt>
    <dgm:pt modelId="{CA1C7960-0973-496E-AE26-41DDC3D7C77A}" type="pres">
      <dgm:prSet presAssocID="{6B70BF93-493E-4B70-9053-11B4EF1A5F80}" presName="Name0" presStyleCnt="0">
        <dgm:presLayoutVars>
          <dgm:chMax val="7"/>
          <dgm:chPref val="7"/>
          <dgm:dir/>
        </dgm:presLayoutVars>
      </dgm:prSet>
      <dgm:spPr/>
    </dgm:pt>
    <dgm:pt modelId="{418351A1-8E77-418B-9CB3-75B29539B0DA}" type="pres">
      <dgm:prSet presAssocID="{6B70BF93-493E-4B70-9053-11B4EF1A5F80}" presName="Name1" presStyleCnt="0"/>
      <dgm:spPr/>
    </dgm:pt>
    <dgm:pt modelId="{4A3356C0-3B33-47AB-AC1A-31CA306A5118}" type="pres">
      <dgm:prSet presAssocID="{6B70BF93-493E-4B70-9053-11B4EF1A5F80}" presName="cycle" presStyleCnt="0"/>
      <dgm:spPr/>
    </dgm:pt>
    <dgm:pt modelId="{D4C1A18E-7C0B-493B-BCE7-479A4396E047}" type="pres">
      <dgm:prSet presAssocID="{6B70BF93-493E-4B70-9053-11B4EF1A5F80}" presName="srcNode" presStyleLbl="node1" presStyleIdx="0" presStyleCnt="3"/>
      <dgm:spPr/>
    </dgm:pt>
    <dgm:pt modelId="{AAC4F5C6-1724-4D59-A47C-501501F7DD67}" type="pres">
      <dgm:prSet presAssocID="{6B70BF93-493E-4B70-9053-11B4EF1A5F80}" presName="conn" presStyleLbl="parChTrans1D2" presStyleIdx="0" presStyleCnt="1"/>
      <dgm:spPr/>
    </dgm:pt>
    <dgm:pt modelId="{3ECB0341-7E1F-4319-941E-4E104AA19289}" type="pres">
      <dgm:prSet presAssocID="{6B70BF93-493E-4B70-9053-11B4EF1A5F80}" presName="extraNode" presStyleLbl="node1" presStyleIdx="0" presStyleCnt="3"/>
      <dgm:spPr/>
    </dgm:pt>
    <dgm:pt modelId="{67923137-5881-4A34-84F9-B1E5F0C04890}" type="pres">
      <dgm:prSet presAssocID="{6B70BF93-493E-4B70-9053-11B4EF1A5F80}" presName="dstNode" presStyleLbl="node1" presStyleIdx="0" presStyleCnt="3"/>
      <dgm:spPr/>
    </dgm:pt>
    <dgm:pt modelId="{07483545-8C64-42E3-9F5D-AD1037E3B1A6}" type="pres">
      <dgm:prSet presAssocID="{9C0CDFE2-2048-4920-A2BB-E8BE2FBDCB57}" presName="text_1" presStyleLbl="node1" presStyleIdx="0" presStyleCnt="3">
        <dgm:presLayoutVars>
          <dgm:bulletEnabled val="1"/>
        </dgm:presLayoutVars>
      </dgm:prSet>
      <dgm:spPr/>
    </dgm:pt>
    <dgm:pt modelId="{D7E285B3-ED76-40DA-B185-ED4D5FFCDB4B}" type="pres">
      <dgm:prSet presAssocID="{9C0CDFE2-2048-4920-A2BB-E8BE2FBDCB57}" presName="accent_1" presStyleCnt="0"/>
      <dgm:spPr/>
    </dgm:pt>
    <dgm:pt modelId="{39B0AEA5-9204-4116-80E0-71257F6F5DA6}" type="pres">
      <dgm:prSet presAssocID="{9C0CDFE2-2048-4920-A2BB-E8BE2FBDCB57}" presName="accentRepeatNode" presStyleLbl="solidFgAcc1" presStyleIdx="0" presStyleCnt="3"/>
      <dgm:spPr/>
    </dgm:pt>
    <dgm:pt modelId="{51061F6F-A739-4656-AF1A-FD6AAE885A0E}" type="pres">
      <dgm:prSet presAssocID="{C1F26806-0904-40E8-8083-8ED9A5EA5CB7}" presName="text_2" presStyleLbl="node1" presStyleIdx="1" presStyleCnt="3">
        <dgm:presLayoutVars>
          <dgm:bulletEnabled val="1"/>
        </dgm:presLayoutVars>
      </dgm:prSet>
      <dgm:spPr/>
    </dgm:pt>
    <dgm:pt modelId="{9990256B-CCF8-4D7A-81C4-AECEF3694CE1}" type="pres">
      <dgm:prSet presAssocID="{C1F26806-0904-40E8-8083-8ED9A5EA5CB7}" presName="accent_2" presStyleCnt="0"/>
      <dgm:spPr/>
    </dgm:pt>
    <dgm:pt modelId="{CF31BFDF-C2FB-4B40-A3AB-CACF74A35FEE}" type="pres">
      <dgm:prSet presAssocID="{C1F26806-0904-40E8-8083-8ED9A5EA5CB7}" presName="accentRepeatNode" presStyleLbl="solidFgAcc1" presStyleIdx="1" presStyleCnt="3"/>
      <dgm:spPr/>
    </dgm:pt>
    <dgm:pt modelId="{4812BF6F-8012-4ED9-B8DD-6E4877097C66}" type="pres">
      <dgm:prSet presAssocID="{E9051914-0EA0-4967-A672-9436D7B30781}" presName="text_3" presStyleLbl="node1" presStyleIdx="2" presStyleCnt="3">
        <dgm:presLayoutVars>
          <dgm:bulletEnabled val="1"/>
        </dgm:presLayoutVars>
      </dgm:prSet>
      <dgm:spPr/>
    </dgm:pt>
    <dgm:pt modelId="{1D43A831-0FC9-4BFA-B696-E465813EC5D5}" type="pres">
      <dgm:prSet presAssocID="{E9051914-0EA0-4967-A672-9436D7B30781}" presName="accent_3" presStyleCnt="0"/>
      <dgm:spPr/>
    </dgm:pt>
    <dgm:pt modelId="{8739DD83-072A-45C6-A4B2-B633C77E620E}" type="pres">
      <dgm:prSet presAssocID="{E9051914-0EA0-4967-A672-9436D7B30781}" presName="accentRepeatNode" presStyleLbl="solidFgAcc1" presStyleIdx="2" presStyleCnt="3"/>
      <dgm:spPr/>
    </dgm:pt>
  </dgm:ptLst>
  <dgm:cxnLst>
    <dgm:cxn modelId="{11A2D639-FB1D-482F-9203-5FB795BAC384}" srcId="{6B70BF93-493E-4B70-9053-11B4EF1A5F80}" destId="{E9051914-0EA0-4967-A672-9436D7B30781}" srcOrd="2" destOrd="0" parTransId="{5D4E0F11-1225-47B4-BB84-30E8F0118389}" sibTransId="{33C21FA0-FD33-43A1-8F95-A71BCA2129CB}"/>
    <dgm:cxn modelId="{FDD21860-F804-4EB6-971C-8468A98783A7}" type="presOf" srcId="{6B70BF93-493E-4B70-9053-11B4EF1A5F80}" destId="{CA1C7960-0973-496E-AE26-41DDC3D7C77A}" srcOrd="0" destOrd="0" presId="urn:microsoft.com/office/officeart/2008/layout/VerticalCurvedList"/>
    <dgm:cxn modelId="{568FB573-8091-40B5-84BC-545BB8E5832C}" type="presOf" srcId="{C1F26806-0904-40E8-8083-8ED9A5EA5CB7}" destId="{51061F6F-A739-4656-AF1A-FD6AAE885A0E}" srcOrd="0" destOrd="0" presId="urn:microsoft.com/office/officeart/2008/layout/VerticalCurvedList"/>
    <dgm:cxn modelId="{511D898A-8621-4C93-88CC-006ADE74E126}" srcId="{6B70BF93-493E-4B70-9053-11B4EF1A5F80}" destId="{9C0CDFE2-2048-4920-A2BB-E8BE2FBDCB57}" srcOrd="0" destOrd="0" parTransId="{F58E92AA-F936-4271-929E-EF1BD55CD986}" sibTransId="{A6B5AE1C-AC16-46D5-93F5-FF781536B419}"/>
    <dgm:cxn modelId="{04443E93-FB36-4CBD-BA42-0D74813B1EE8}" type="presOf" srcId="{E9051914-0EA0-4967-A672-9436D7B30781}" destId="{4812BF6F-8012-4ED9-B8DD-6E4877097C66}" srcOrd="0" destOrd="0" presId="urn:microsoft.com/office/officeart/2008/layout/VerticalCurvedList"/>
    <dgm:cxn modelId="{D47DA49B-4018-423D-84AD-DAD2BB2CBB4F}" srcId="{6B70BF93-493E-4B70-9053-11B4EF1A5F80}" destId="{C1F26806-0904-40E8-8083-8ED9A5EA5CB7}" srcOrd="1" destOrd="0" parTransId="{73A67A5B-B5EB-490E-9337-24CBBBCA0FDB}" sibTransId="{5660E126-53FB-4D60-A745-9000BADDE641}"/>
    <dgm:cxn modelId="{D845EBAE-F367-4ACC-A8E9-C69A422AA0C8}" type="presOf" srcId="{9C0CDFE2-2048-4920-A2BB-E8BE2FBDCB57}" destId="{07483545-8C64-42E3-9F5D-AD1037E3B1A6}" srcOrd="0" destOrd="0" presId="urn:microsoft.com/office/officeart/2008/layout/VerticalCurvedList"/>
    <dgm:cxn modelId="{9FAAF4CD-BA72-4515-8118-91B43E097319}" type="presOf" srcId="{A6B5AE1C-AC16-46D5-93F5-FF781536B419}" destId="{AAC4F5C6-1724-4D59-A47C-501501F7DD67}" srcOrd="0" destOrd="0" presId="urn:microsoft.com/office/officeart/2008/layout/VerticalCurvedList"/>
    <dgm:cxn modelId="{DE892AC5-7398-4DC6-9A21-5BA34B8FD8A6}" type="presParOf" srcId="{CA1C7960-0973-496E-AE26-41DDC3D7C77A}" destId="{418351A1-8E77-418B-9CB3-75B29539B0DA}" srcOrd="0" destOrd="0" presId="urn:microsoft.com/office/officeart/2008/layout/VerticalCurvedList"/>
    <dgm:cxn modelId="{F5717E15-B334-4EF1-8F92-46EB239F3247}" type="presParOf" srcId="{418351A1-8E77-418B-9CB3-75B29539B0DA}" destId="{4A3356C0-3B33-47AB-AC1A-31CA306A5118}" srcOrd="0" destOrd="0" presId="urn:microsoft.com/office/officeart/2008/layout/VerticalCurvedList"/>
    <dgm:cxn modelId="{CD78DA00-D1AD-49C9-9A87-20374859086D}" type="presParOf" srcId="{4A3356C0-3B33-47AB-AC1A-31CA306A5118}" destId="{D4C1A18E-7C0B-493B-BCE7-479A4396E047}" srcOrd="0" destOrd="0" presId="urn:microsoft.com/office/officeart/2008/layout/VerticalCurvedList"/>
    <dgm:cxn modelId="{F9898FFB-CC42-4135-8620-3BE8C4E81DFF}" type="presParOf" srcId="{4A3356C0-3B33-47AB-AC1A-31CA306A5118}" destId="{AAC4F5C6-1724-4D59-A47C-501501F7DD67}" srcOrd="1" destOrd="0" presId="urn:microsoft.com/office/officeart/2008/layout/VerticalCurvedList"/>
    <dgm:cxn modelId="{484B311B-CA17-44A7-A2A6-0A031317A84D}" type="presParOf" srcId="{4A3356C0-3B33-47AB-AC1A-31CA306A5118}" destId="{3ECB0341-7E1F-4319-941E-4E104AA19289}" srcOrd="2" destOrd="0" presId="urn:microsoft.com/office/officeart/2008/layout/VerticalCurvedList"/>
    <dgm:cxn modelId="{E53CFC09-02B2-4EF4-A079-A968A7D4AEA4}" type="presParOf" srcId="{4A3356C0-3B33-47AB-AC1A-31CA306A5118}" destId="{67923137-5881-4A34-84F9-B1E5F0C04890}" srcOrd="3" destOrd="0" presId="urn:microsoft.com/office/officeart/2008/layout/VerticalCurvedList"/>
    <dgm:cxn modelId="{4E30FADA-9997-4ADA-A4EE-E3329BD803A7}" type="presParOf" srcId="{418351A1-8E77-418B-9CB3-75B29539B0DA}" destId="{07483545-8C64-42E3-9F5D-AD1037E3B1A6}" srcOrd="1" destOrd="0" presId="urn:microsoft.com/office/officeart/2008/layout/VerticalCurvedList"/>
    <dgm:cxn modelId="{881E9B9F-660F-49CD-B453-EC604E648AB2}" type="presParOf" srcId="{418351A1-8E77-418B-9CB3-75B29539B0DA}" destId="{D7E285B3-ED76-40DA-B185-ED4D5FFCDB4B}" srcOrd="2" destOrd="0" presId="urn:microsoft.com/office/officeart/2008/layout/VerticalCurvedList"/>
    <dgm:cxn modelId="{7A34A57B-0BF6-4404-8E34-B343C7BD1460}" type="presParOf" srcId="{D7E285B3-ED76-40DA-B185-ED4D5FFCDB4B}" destId="{39B0AEA5-9204-4116-80E0-71257F6F5DA6}" srcOrd="0" destOrd="0" presId="urn:microsoft.com/office/officeart/2008/layout/VerticalCurvedList"/>
    <dgm:cxn modelId="{97964416-D476-494F-B1FA-6BFEEC53AF36}" type="presParOf" srcId="{418351A1-8E77-418B-9CB3-75B29539B0DA}" destId="{51061F6F-A739-4656-AF1A-FD6AAE885A0E}" srcOrd="3" destOrd="0" presId="urn:microsoft.com/office/officeart/2008/layout/VerticalCurvedList"/>
    <dgm:cxn modelId="{566EC7AE-9B11-46C0-B8CC-F0A2CECD39FB}" type="presParOf" srcId="{418351A1-8E77-418B-9CB3-75B29539B0DA}" destId="{9990256B-CCF8-4D7A-81C4-AECEF3694CE1}" srcOrd="4" destOrd="0" presId="urn:microsoft.com/office/officeart/2008/layout/VerticalCurvedList"/>
    <dgm:cxn modelId="{71C7C88F-88B0-4271-9149-399582DDD39A}" type="presParOf" srcId="{9990256B-CCF8-4D7A-81C4-AECEF3694CE1}" destId="{CF31BFDF-C2FB-4B40-A3AB-CACF74A35FEE}" srcOrd="0" destOrd="0" presId="urn:microsoft.com/office/officeart/2008/layout/VerticalCurvedList"/>
    <dgm:cxn modelId="{421738C9-3050-4B6C-914F-9EDEA07E04E6}" type="presParOf" srcId="{418351A1-8E77-418B-9CB3-75B29539B0DA}" destId="{4812BF6F-8012-4ED9-B8DD-6E4877097C66}" srcOrd="5" destOrd="0" presId="urn:microsoft.com/office/officeart/2008/layout/VerticalCurvedList"/>
    <dgm:cxn modelId="{FE39EE6D-BD46-4E8D-A1D6-9A33A651E1D0}" type="presParOf" srcId="{418351A1-8E77-418B-9CB3-75B29539B0DA}" destId="{1D43A831-0FC9-4BFA-B696-E465813EC5D5}" srcOrd="6" destOrd="0" presId="urn:microsoft.com/office/officeart/2008/layout/VerticalCurvedList"/>
    <dgm:cxn modelId="{B49F68C7-5DD2-46EA-B235-6E1E2F2D2672}" type="presParOf" srcId="{1D43A831-0FC9-4BFA-B696-E465813EC5D5}" destId="{8739DD83-072A-45C6-A4B2-B633C77E620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CF6B2E-D64F-4D69-AA7A-B155C2A46BB1}">
      <dsp:nvSpPr>
        <dsp:cNvPr id="0" name=""/>
        <dsp:cNvSpPr/>
      </dsp:nvSpPr>
      <dsp:spPr>
        <a:xfrm>
          <a:off x="0" y="128644"/>
          <a:ext cx="10058399" cy="551655"/>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ES" sz="2300" kern="1200" dirty="0"/>
            <a:t>Captura de los datos biométricos</a:t>
          </a:r>
        </a:p>
      </dsp:txBody>
      <dsp:txXfrm>
        <a:off x="26930" y="155574"/>
        <a:ext cx="10004539" cy="497795"/>
      </dsp:txXfrm>
    </dsp:sp>
    <dsp:sp modelId="{4BDB72E9-05B7-4AF1-BABE-BE993E9DFEB9}">
      <dsp:nvSpPr>
        <dsp:cNvPr id="0" name=""/>
        <dsp:cNvSpPr/>
      </dsp:nvSpPr>
      <dsp:spPr>
        <a:xfrm>
          <a:off x="0" y="680299"/>
          <a:ext cx="10058399" cy="57132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31935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s-ES" sz="1800" kern="1200" dirty="0"/>
            <a:t>Un sensor permite leer y registrar una muestra de la característica física a analizar, ya sea mediante una imagen, un sonido u otra medición de tipo digital o analógico</a:t>
          </a:r>
        </a:p>
      </dsp:txBody>
      <dsp:txXfrm>
        <a:off x="0" y="680299"/>
        <a:ext cx="10058399" cy="571320"/>
      </dsp:txXfrm>
    </dsp:sp>
    <dsp:sp modelId="{8F633250-6E09-45AA-830B-468B2BE9949F}">
      <dsp:nvSpPr>
        <dsp:cNvPr id="0" name=""/>
        <dsp:cNvSpPr/>
      </dsp:nvSpPr>
      <dsp:spPr>
        <a:xfrm>
          <a:off x="0" y="1251619"/>
          <a:ext cx="10058399" cy="551655"/>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ES" sz="2300" kern="1200" dirty="0"/>
            <a:t>Extracción de las características discriminantes.</a:t>
          </a:r>
        </a:p>
      </dsp:txBody>
      <dsp:txXfrm>
        <a:off x="26930" y="1278549"/>
        <a:ext cx="10004539" cy="497795"/>
      </dsp:txXfrm>
    </dsp:sp>
    <dsp:sp modelId="{50B79355-4D20-4049-8201-497B8B1CC4A6}">
      <dsp:nvSpPr>
        <dsp:cNvPr id="0" name=""/>
        <dsp:cNvSpPr/>
      </dsp:nvSpPr>
      <dsp:spPr>
        <a:xfrm>
          <a:off x="0" y="1803274"/>
          <a:ext cx="10058399" cy="38088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31935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s-ES" sz="1800" kern="1200" dirty="0"/>
            <a:t>Se procesan los datos capturados para poder obtener sus elementos constitutivos fundamentales</a:t>
          </a:r>
        </a:p>
      </dsp:txBody>
      <dsp:txXfrm>
        <a:off x="0" y="1803274"/>
        <a:ext cx="10058399" cy="380880"/>
      </dsp:txXfrm>
    </dsp:sp>
    <dsp:sp modelId="{4EF79804-F8B0-47C4-87FF-7B47ADFFC2CA}">
      <dsp:nvSpPr>
        <dsp:cNvPr id="0" name=""/>
        <dsp:cNvSpPr/>
      </dsp:nvSpPr>
      <dsp:spPr>
        <a:xfrm>
          <a:off x="0" y="2184154"/>
          <a:ext cx="10058399" cy="551655"/>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ES" sz="2300" kern="1200" dirty="0"/>
            <a:t>Localización  y obtención de patrones auténticos</a:t>
          </a:r>
        </a:p>
      </dsp:txBody>
      <dsp:txXfrm>
        <a:off x="26930" y="2211084"/>
        <a:ext cx="10004539" cy="497795"/>
      </dsp:txXfrm>
    </dsp:sp>
    <dsp:sp modelId="{87D5D46A-6358-43E0-A58A-0E090C32069B}">
      <dsp:nvSpPr>
        <dsp:cNvPr id="0" name=""/>
        <dsp:cNvSpPr/>
      </dsp:nvSpPr>
      <dsp:spPr>
        <a:xfrm>
          <a:off x="0" y="2735809"/>
          <a:ext cx="10058399" cy="57132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31935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s-ES" sz="1800" kern="1200" dirty="0"/>
            <a:t>Según la presunta identidad del sujeto en cuestión, se extraen de una base de datos las características autenticas correspondientes a esa identidad</a:t>
          </a:r>
        </a:p>
      </dsp:txBody>
      <dsp:txXfrm>
        <a:off x="0" y="2735809"/>
        <a:ext cx="10058399" cy="571320"/>
      </dsp:txXfrm>
    </dsp:sp>
    <dsp:sp modelId="{4BC7A0B2-D272-4E4A-B89A-B4F1B2CBD323}">
      <dsp:nvSpPr>
        <dsp:cNvPr id="0" name=""/>
        <dsp:cNvSpPr/>
      </dsp:nvSpPr>
      <dsp:spPr>
        <a:xfrm>
          <a:off x="0" y="3307129"/>
          <a:ext cx="10058399" cy="551655"/>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ES" sz="2300" kern="1200" dirty="0"/>
            <a:t>Comparación de las improntas y decisión sobre la identidad  del usuario </a:t>
          </a:r>
        </a:p>
      </dsp:txBody>
      <dsp:txXfrm>
        <a:off x="26930" y="3334059"/>
        <a:ext cx="10004539" cy="497795"/>
      </dsp:txXfrm>
    </dsp:sp>
    <dsp:sp modelId="{566156AC-599C-4094-AA97-F66DDD17E4E4}">
      <dsp:nvSpPr>
        <dsp:cNvPr id="0" name=""/>
        <dsp:cNvSpPr/>
      </dsp:nvSpPr>
      <dsp:spPr>
        <a:xfrm>
          <a:off x="0" y="3858784"/>
          <a:ext cx="10058399" cy="880785"/>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31935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s-ES" sz="1800" kern="1200" dirty="0"/>
            <a:t>Sera necesario tener en cuenta los posibles cambios en las condiciones que rodean la captura de los datos biométricos, a fin de mejorar la respuesta del sistema biométrico.</a:t>
          </a:r>
        </a:p>
        <a:p>
          <a:pPr marL="171450" lvl="1" indent="-171450" algn="l" defTabSz="800100">
            <a:lnSpc>
              <a:spcPct val="90000"/>
            </a:lnSpc>
            <a:spcBef>
              <a:spcPct val="0"/>
            </a:spcBef>
            <a:spcAft>
              <a:spcPct val="20000"/>
            </a:spcAft>
            <a:buChar char="•"/>
          </a:pPr>
          <a:endParaRPr lang="es-ES" sz="1800" kern="1200" dirty="0"/>
        </a:p>
      </dsp:txBody>
      <dsp:txXfrm>
        <a:off x="0" y="3858784"/>
        <a:ext cx="10058399" cy="8807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06F991-8210-434F-A756-5F30037F422B}">
      <dsp:nvSpPr>
        <dsp:cNvPr id="0" name=""/>
        <dsp:cNvSpPr/>
      </dsp:nvSpPr>
      <dsp:spPr>
        <a:xfrm rot="5400000">
          <a:off x="6116521" y="-2314822"/>
          <a:ext cx="1445949" cy="6437173"/>
        </a:xfrm>
        <a:prstGeom prst="round2Same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s-ES" sz="1900" kern="1200" dirty="0"/>
            <a:t>La muestra biométrica se adquiere mediante un sensor  y es procesada para obtener un patrón único para cada individuo a partir de las características invariantes que la definen. </a:t>
          </a:r>
        </a:p>
        <a:p>
          <a:pPr marL="171450" lvl="1" indent="-171450" algn="l" defTabSz="844550">
            <a:lnSpc>
              <a:spcPct val="90000"/>
            </a:lnSpc>
            <a:spcBef>
              <a:spcPct val="0"/>
            </a:spcBef>
            <a:spcAft>
              <a:spcPct val="15000"/>
            </a:spcAft>
            <a:buChar char="•"/>
          </a:pPr>
          <a:r>
            <a:rPr lang="es-ES" sz="1900" kern="1200" dirty="0"/>
            <a:t>Este patrón es almacenado de forma segura en el sistema</a:t>
          </a:r>
        </a:p>
      </dsp:txBody>
      <dsp:txXfrm rot="-5400000">
        <a:off x="3620910" y="251374"/>
        <a:ext cx="6366588" cy="1304779"/>
      </dsp:txXfrm>
    </dsp:sp>
    <dsp:sp modelId="{E0D3B9DD-1D61-4EA2-9A73-CE6B2749C095}">
      <dsp:nvSpPr>
        <dsp:cNvPr id="0" name=""/>
        <dsp:cNvSpPr/>
      </dsp:nvSpPr>
      <dsp:spPr>
        <a:xfrm>
          <a:off x="0" y="45"/>
          <a:ext cx="3620909" cy="1807437"/>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s-ES" sz="3500" kern="1200" dirty="0"/>
            <a:t>Procedimiento de inscripción  </a:t>
          </a:r>
        </a:p>
      </dsp:txBody>
      <dsp:txXfrm>
        <a:off x="88232" y="88277"/>
        <a:ext cx="3444445" cy="1630973"/>
      </dsp:txXfrm>
    </dsp:sp>
    <dsp:sp modelId="{C0DC41AC-3F1A-4465-945A-45F542191F61}">
      <dsp:nvSpPr>
        <dsp:cNvPr id="0" name=""/>
        <dsp:cNvSpPr/>
      </dsp:nvSpPr>
      <dsp:spPr>
        <a:xfrm rot="5400000">
          <a:off x="6116521" y="-417013"/>
          <a:ext cx="1445949" cy="6437173"/>
        </a:xfrm>
        <a:prstGeom prst="round2Same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s-ES" sz="1900" kern="1200" dirty="0"/>
            <a:t>Comparación del patrón obtenido cuando el usuario se quiere identificar con el almacenado en la base de datos, para determinar el grado de coincidencia.</a:t>
          </a:r>
        </a:p>
      </dsp:txBody>
      <dsp:txXfrm rot="-5400000">
        <a:off x="3620910" y="2149183"/>
        <a:ext cx="6366588" cy="1304779"/>
      </dsp:txXfrm>
    </dsp:sp>
    <dsp:sp modelId="{C596FD94-98CE-476F-B502-2B3F2C0F2CCC}">
      <dsp:nvSpPr>
        <dsp:cNvPr id="0" name=""/>
        <dsp:cNvSpPr/>
      </dsp:nvSpPr>
      <dsp:spPr>
        <a:xfrm>
          <a:off x="0" y="1897854"/>
          <a:ext cx="3620909" cy="1807437"/>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s-ES" sz="3500" kern="1200" dirty="0"/>
            <a:t>Procedimiento de emparejamiento </a:t>
          </a:r>
        </a:p>
      </dsp:txBody>
      <dsp:txXfrm>
        <a:off x="88232" y="1986086"/>
        <a:ext cx="3444445" cy="16309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92010-73EC-4A7C-BAEA-5E13B8ECF380}">
      <dsp:nvSpPr>
        <dsp:cNvPr id="0" name=""/>
        <dsp:cNvSpPr/>
      </dsp:nvSpPr>
      <dsp:spPr>
        <a:xfrm>
          <a:off x="4023360" y="0"/>
          <a:ext cx="6035040" cy="1257101"/>
        </a:xfrm>
        <a:prstGeom prst="rightArrow">
          <a:avLst>
            <a:gd name="adj1" fmla="val 75000"/>
            <a:gd name="adj2" fmla="val 50000"/>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s-ES" sz="2100" kern="1200" dirty="0"/>
            <a:t>Porcentaje de usuarios que son rechazados de forma incorrecta por el sistema</a:t>
          </a:r>
        </a:p>
      </dsp:txBody>
      <dsp:txXfrm>
        <a:off x="4023360" y="157138"/>
        <a:ext cx="5563627" cy="942825"/>
      </dsp:txXfrm>
    </dsp:sp>
    <dsp:sp modelId="{8D48B24D-6127-4C67-BB9B-B12BE8E595F2}">
      <dsp:nvSpPr>
        <dsp:cNvPr id="0" name=""/>
        <dsp:cNvSpPr/>
      </dsp:nvSpPr>
      <dsp:spPr>
        <a:xfrm>
          <a:off x="0" y="0"/>
          <a:ext cx="4023360" cy="1257101"/>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s-ES" sz="3500" kern="1200" dirty="0"/>
            <a:t>Tasa de falsos rechazos (FRR)</a:t>
          </a:r>
        </a:p>
      </dsp:txBody>
      <dsp:txXfrm>
        <a:off x="61367" y="61367"/>
        <a:ext cx="3900626" cy="1134367"/>
      </dsp:txXfrm>
    </dsp:sp>
    <dsp:sp modelId="{82B5A889-FD54-426C-89E8-16FB3C21A01A}">
      <dsp:nvSpPr>
        <dsp:cNvPr id="0" name=""/>
        <dsp:cNvSpPr/>
      </dsp:nvSpPr>
      <dsp:spPr>
        <a:xfrm>
          <a:off x="4023360" y="1382811"/>
          <a:ext cx="6035040" cy="1257101"/>
        </a:xfrm>
        <a:prstGeom prst="rightArrow">
          <a:avLst>
            <a:gd name="adj1" fmla="val 75000"/>
            <a:gd name="adj2" fmla="val 50000"/>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s-ES" sz="2100" kern="1200" dirty="0"/>
            <a:t>Porcentaje de usuarios que son aceptados de forma incorrecta por el sistema.</a:t>
          </a:r>
        </a:p>
      </dsp:txBody>
      <dsp:txXfrm>
        <a:off x="4023360" y="1539949"/>
        <a:ext cx="5563627" cy="942825"/>
      </dsp:txXfrm>
    </dsp:sp>
    <dsp:sp modelId="{364FCFA4-DB6B-480B-9364-75B8A6523D18}">
      <dsp:nvSpPr>
        <dsp:cNvPr id="0" name=""/>
        <dsp:cNvSpPr/>
      </dsp:nvSpPr>
      <dsp:spPr>
        <a:xfrm>
          <a:off x="0" y="1382811"/>
          <a:ext cx="4023360" cy="1257101"/>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s-ES" sz="3500" kern="1200" dirty="0"/>
            <a:t>Tasa de falsos positivos (FAR)</a:t>
          </a:r>
        </a:p>
      </dsp:txBody>
      <dsp:txXfrm>
        <a:off x="61367" y="1444178"/>
        <a:ext cx="3900626" cy="1134367"/>
      </dsp:txXfrm>
    </dsp:sp>
    <dsp:sp modelId="{1F45177A-F001-4C90-B8CE-D235F050AF9E}">
      <dsp:nvSpPr>
        <dsp:cNvPr id="0" name=""/>
        <dsp:cNvSpPr/>
      </dsp:nvSpPr>
      <dsp:spPr>
        <a:xfrm>
          <a:off x="4023360" y="2765623"/>
          <a:ext cx="6035040" cy="1257101"/>
        </a:xfrm>
        <a:prstGeom prst="rightArrow">
          <a:avLst>
            <a:gd name="adj1" fmla="val 75000"/>
            <a:gd name="adj2" fmla="val 50000"/>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s-ES" sz="2100" kern="1200" dirty="0"/>
            <a:t>Porcentaje en el que la tasa FRR iguala a la tasa FAR del sistema. Cuanto menor sea este porcentaje, mayor será la fiabilidad del sistema</a:t>
          </a:r>
        </a:p>
      </dsp:txBody>
      <dsp:txXfrm>
        <a:off x="4023360" y="2922761"/>
        <a:ext cx="5563627" cy="942825"/>
      </dsp:txXfrm>
    </dsp:sp>
    <dsp:sp modelId="{DEAEC8D5-D640-4E33-934C-50532BED2922}">
      <dsp:nvSpPr>
        <dsp:cNvPr id="0" name=""/>
        <dsp:cNvSpPr/>
      </dsp:nvSpPr>
      <dsp:spPr>
        <a:xfrm>
          <a:off x="0" y="2765623"/>
          <a:ext cx="4023360" cy="1257101"/>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s-ES" sz="3500" kern="1200" dirty="0"/>
            <a:t>Tasa de error  de Cruce (CER)</a:t>
          </a:r>
        </a:p>
      </dsp:txBody>
      <dsp:txXfrm>
        <a:off x="61367" y="2826990"/>
        <a:ext cx="3900626" cy="11343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D6E38D-3D4F-48DE-B0DF-D58A613095E1}">
      <dsp:nvSpPr>
        <dsp:cNvPr id="0" name=""/>
        <dsp:cNvSpPr/>
      </dsp:nvSpPr>
      <dsp:spPr>
        <a:xfrm>
          <a:off x="-6029095" y="-922529"/>
          <a:ext cx="7177206" cy="7177206"/>
        </a:xfrm>
        <a:prstGeom prst="blockArc">
          <a:avLst>
            <a:gd name="adj1" fmla="val 18900000"/>
            <a:gd name="adj2" fmla="val 2700000"/>
            <a:gd name="adj3" fmla="val 301"/>
          </a:avLst>
        </a:prstGeom>
        <a:noFill/>
        <a:ln w="1270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C7CE34E-2A9B-44B7-B040-00D1E6358004}">
      <dsp:nvSpPr>
        <dsp:cNvPr id="0" name=""/>
        <dsp:cNvSpPr/>
      </dsp:nvSpPr>
      <dsp:spPr>
        <a:xfrm>
          <a:off x="600900" y="409935"/>
          <a:ext cx="6106214" cy="820297"/>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51111" tIns="60960" rIns="60960" bIns="60960" numCol="1" spcCol="1270" anchor="ctr" anchorCtr="0">
          <a:noAutofit/>
        </a:bodyPr>
        <a:lstStyle/>
        <a:p>
          <a:pPr marL="0" lvl="0" indent="0" algn="l" defTabSz="1066800">
            <a:lnSpc>
              <a:spcPct val="90000"/>
            </a:lnSpc>
            <a:spcBef>
              <a:spcPct val="0"/>
            </a:spcBef>
            <a:spcAft>
              <a:spcPct val="35000"/>
            </a:spcAft>
            <a:buNone/>
          </a:pPr>
          <a:r>
            <a:rPr lang="es-HN" sz="2400" kern="1200" dirty="0"/>
            <a:t>Tiempo empleado por la persona</a:t>
          </a:r>
        </a:p>
      </dsp:txBody>
      <dsp:txXfrm>
        <a:off x="600900" y="409935"/>
        <a:ext cx="6106214" cy="820297"/>
      </dsp:txXfrm>
    </dsp:sp>
    <dsp:sp modelId="{03A00CF1-9F52-403A-9780-75DBEA49EC84}">
      <dsp:nvSpPr>
        <dsp:cNvPr id="0" name=""/>
        <dsp:cNvSpPr/>
      </dsp:nvSpPr>
      <dsp:spPr>
        <a:xfrm>
          <a:off x="88214" y="307398"/>
          <a:ext cx="1025372" cy="102537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52179EBC-EB93-432F-871B-F4F8861AA8B4}">
      <dsp:nvSpPr>
        <dsp:cNvPr id="0" name=""/>
        <dsp:cNvSpPr/>
      </dsp:nvSpPr>
      <dsp:spPr>
        <a:xfrm>
          <a:off x="1071196" y="1640595"/>
          <a:ext cx="5635919" cy="820297"/>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51111" tIns="60960" rIns="60960" bIns="60960" numCol="1" spcCol="1270" anchor="ctr" anchorCtr="0">
          <a:noAutofit/>
        </a:bodyPr>
        <a:lstStyle/>
        <a:p>
          <a:pPr marL="0" lvl="0" indent="0" algn="l" defTabSz="1066800">
            <a:lnSpc>
              <a:spcPct val="90000"/>
            </a:lnSpc>
            <a:spcBef>
              <a:spcPct val="0"/>
            </a:spcBef>
            <a:spcAft>
              <a:spcPct val="35000"/>
            </a:spcAft>
            <a:buNone/>
          </a:pPr>
          <a:r>
            <a:rPr lang="es-HN" sz="2400" kern="1200" dirty="0"/>
            <a:t>Número de veces que se separa el bolígrafo del papel</a:t>
          </a:r>
        </a:p>
      </dsp:txBody>
      <dsp:txXfrm>
        <a:off x="1071196" y="1640595"/>
        <a:ext cx="5635919" cy="820297"/>
      </dsp:txXfrm>
    </dsp:sp>
    <dsp:sp modelId="{3AAAF27B-A2F7-482D-A66F-8843F31AA0A6}">
      <dsp:nvSpPr>
        <dsp:cNvPr id="0" name=""/>
        <dsp:cNvSpPr/>
      </dsp:nvSpPr>
      <dsp:spPr>
        <a:xfrm>
          <a:off x="558510" y="1538058"/>
          <a:ext cx="1025372" cy="102537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880E59C-45A6-44A4-8C3F-FC8B4C1D9F4C}">
      <dsp:nvSpPr>
        <dsp:cNvPr id="0" name=""/>
        <dsp:cNvSpPr/>
      </dsp:nvSpPr>
      <dsp:spPr>
        <a:xfrm>
          <a:off x="1071196" y="2871255"/>
          <a:ext cx="5635919" cy="820297"/>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51111" tIns="60960" rIns="60960" bIns="60960" numCol="1" spcCol="1270" anchor="ctr" anchorCtr="0">
          <a:noAutofit/>
        </a:bodyPr>
        <a:lstStyle/>
        <a:p>
          <a:pPr marL="0" lvl="0" indent="0" algn="l" defTabSz="1066800">
            <a:lnSpc>
              <a:spcPct val="90000"/>
            </a:lnSpc>
            <a:spcBef>
              <a:spcPct val="0"/>
            </a:spcBef>
            <a:spcAft>
              <a:spcPct val="35000"/>
            </a:spcAft>
            <a:buNone/>
          </a:pPr>
          <a:r>
            <a:rPr lang="es-HN" sz="2400" kern="1200" dirty="0"/>
            <a:t>Angulo con que se realiza cada trazo</a:t>
          </a:r>
        </a:p>
      </dsp:txBody>
      <dsp:txXfrm>
        <a:off x="1071196" y="2871255"/>
        <a:ext cx="5635919" cy="820297"/>
      </dsp:txXfrm>
    </dsp:sp>
    <dsp:sp modelId="{FF9E6E47-7812-402D-9789-4928CB010C0E}">
      <dsp:nvSpPr>
        <dsp:cNvPr id="0" name=""/>
        <dsp:cNvSpPr/>
      </dsp:nvSpPr>
      <dsp:spPr>
        <a:xfrm>
          <a:off x="558510" y="2768717"/>
          <a:ext cx="1025372" cy="102537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66FA0F2B-B6E0-456C-9769-E91A5F8F478A}">
      <dsp:nvSpPr>
        <dsp:cNvPr id="0" name=""/>
        <dsp:cNvSpPr/>
      </dsp:nvSpPr>
      <dsp:spPr>
        <a:xfrm>
          <a:off x="600900" y="4101914"/>
          <a:ext cx="6106214" cy="820297"/>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51111" tIns="60960" rIns="60960" bIns="60960" numCol="1" spcCol="1270" anchor="ctr" anchorCtr="0">
          <a:noAutofit/>
        </a:bodyPr>
        <a:lstStyle/>
        <a:p>
          <a:pPr marL="0" lvl="0" indent="0" algn="l" defTabSz="1066800">
            <a:lnSpc>
              <a:spcPct val="90000"/>
            </a:lnSpc>
            <a:spcBef>
              <a:spcPct val="0"/>
            </a:spcBef>
            <a:spcAft>
              <a:spcPct val="35000"/>
            </a:spcAft>
            <a:buNone/>
          </a:pPr>
          <a:r>
            <a:rPr lang="es-HN" sz="2400" kern="1200" dirty="0"/>
            <a:t>Presión ejercida en los cambios de sentido</a:t>
          </a:r>
        </a:p>
      </dsp:txBody>
      <dsp:txXfrm>
        <a:off x="600900" y="4101914"/>
        <a:ext cx="6106214" cy="820297"/>
      </dsp:txXfrm>
    </dsp:sp>
    <dsp:sp modelId="{64A76402-A475-4965-844B-2258656FAA42}">
      <dsp:nvSpPr>
        <dsp:cNvPr id="0" name=""/>
        <dsp:cNvSpPr/>
      </dsp:nvSpPr>
      <dsp:spPr>
        <a:xfrm>
          <a:off x="88214" y="3999377"/>
          <a:ext cx="1025372" cy="102537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F263D6-D64A-40FE-863A-116FEEC3EE4C}">
      <dsp:nvSpPr>
        <dsp:cNvPr id="0" name=""/>
        <dsp:cNvSpPr/>
      </dsp:nvSpPr>
      <dsp:spPr>
        <a:xfrm>
          <a:off x="0" y="81517"/>
          <a:ext cx="11520488" cy="1539719"/>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HN" sz="2800" kern="1200" dirty="0"/>
            <a:t>La incapacidad temporal de autenticar  usuarios que se hayan  podido herir en el dedo del que se va a obtener la huella dactilar, debido a cortes o quemaduras.</a:t>
          </a:r>
        </a:p>
      </dsp:txBody>
      <dsp:txXfrm>
        <a:off x="75163" y="156680"/>
        <a:ext cx="11370162" cy="1389393"/>
      </dsp:txXfrm>
    </dsp:sp>
    <dsp:sp modelId="{2F0684B6-1834-4A3F-B75F-C06E1BB26130}">
      <dsp:nvSpPr>
        <dsp:cNvPr id="0" name=""/>
        <dsp:cNvSpPr/>
      </dsp:nvSpPr>
      <dsp:spPr>
        <a:xfrm>
          <a:off x="0" y="1701877"/>
          <a:ext cx="11520488" cy="1539719"/>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HN" sz="2800" kern="1200" dirty="0"/>
            <a:t>Existen una serie de factores que pueden ocasionar lecturas erróneas de la huella dactilar, como la presencia de suciedad en el dedo, la presión ejercida sobre el lector o el propio estado de la piel de la persona</a:t>
          </a:r>
        </a:p>
      </dsp:txBody>
      <dsp:txXfrm>
        <a:off x="75163" y="1777040"/>
        <a:ext cx="11370162" cy="1389393"/>
      </dsp:txXfrm>
    </dsp:sp>
    <dsp:sp modelId="{2EE0C1D2-073A-4D20-AFD2-445BB95E155D}">
      <dsp:nvSpPr>
        <dsp:cNvPr id="0" name=""/>
        <dsp:cNvSpPr/>
      </dsp:nvSpPr>
      <dsp:spPr>
        <a:xfrm>
          <a:off x="0" y="3322237"/>
          <a:ext cx="11520488" cy="1539719"/>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HN" sz="2800" kern="1200" dirty="0"/>
            <a:t>La dificultad de probar que la huella dactilar se obtiene de un dedo vivo y no de una falsificación construida con materiales como la silicona</a:t>
          </a:r>
        </a:p>
      </dsp:txBody>
      <dsp:txXfrm>
        <a:off x="75163" y="3397400"/>
        <a:ext cx="11370162" cy="13893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C4F5C6-1724-4D59-A47C-501501F7DD67}">
      <dsp:nvSpPr>
        <dsp:cNvPr id="0" name=""/>
        <dsp:cNvSpPr/>
      </dsp:nvSpPr>
      <dsp:spPr>
        <a:xfrm>
          <a:off x="-3776736" y="-580111"/>
          <a:ext cx="4501567" cy="4501567"/>
        </a:xfrm>
        <a:prstGeom prst="blockArc">
          <a:avLst>
            <a:gd name="adj1" fmla="val 18900000"/>
            <a:gd name="adj2" fmla="val 2700000"/>
            <a:gd name="adj3" fmla="val 480"/>
          </a:avLst>
        </a:prstGeom>
        <a:noFill/>
        <a:ln w="12700" cap="flat" cmpd="sng" algn="ctr">
          <a:solidFill>
            <a:schemeClr val="accent3">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7483545-8C64-42E3-9F5D-AD1037E3B1A6}">
      <dsp:nvSpPr>
        <dsp:cNvPr id="0" name=""/>
        <dsp:cNvSpPr/>
      </dsp:nvSpPr>
      <dsp:spPr>
        <a:xfrm>
          <a:off x="466116" y="334134"/>
          <a:ext cx="7157922" cy="668269"/>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0439" tIns="66040" rIns="66040" bIns="66040" numCol="1" spcCol="1270" anchor="ctr" anchorCtr="0">
          <a:noAutofit/>
        </a:bodyPr>
        <a:lstStyle/>
        <a:p>
          <a:pPr marL="0" lvl="0" indent="0" algn="l" defTabSz="1155700">
            <a:lnSpc>
              <a:spcPct val="90000"/>
            </a:lnSpc>
            <a:spcBef>
              <a:spcPct val="0"/>
            </a:spcBef>
            <a:spcAft>
              <a:spcPct val="35000"/>
            </a:spcAft>
            <a:buNone/>
          </a:pPr>
          <a:r>
            <a:rPr lang="es-HN" sz="2600" kern="1200" dirty="0"/>
            <a:t>Identificación de personas con fines médicos</a:t>
          </a:r>
        </a:p>
      </dsp:txBody>
      <dsp:txXfrm>
        <a:off x="466116" y="334134"/>
        <a:ext cx="7157922" cy="668269"/>
      </dsp:txXfrm>
    </dsp:sp>
    <dsp:sp modelId="{39B0AEA5-9204-4116-80E0-71257F6F5DA6}">
      <dsp:nvSpPr>
        <dsp:cNvPr id="0" name=""/>
        <dsp:cNvSpPr/>
      </dsp:nvSpPr>
      <dsp:spPr>
        <a:xfrm>
          <a:off x="48448" y="250600"/>
          <a:ext cx="835336" cy="835336"/>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51061F6F-A739-4656-AF1A-FD6AAE885A0E}">
      <dsp:nvSpPr>
        <dsp:cNvPr id="0" name=""/>
        <dsp:cNvSpPr/>
      </dsp:nvSpPr>
      <dsp:spPr>
        <a:xfrm>
          <a:off x="709032" y="1336538"/>
          <a:ext cx="6915006" cy="668269"/>
        </a:xfrm>
        <a:prstGeom prst="rect">
          <a:avLst/>
        </a:prstGeom>
        <a:solidFill>
          <a:schemeClr val="accent2">
            <a:hueOff val="-528505"/>
            <a:satOff val="3021"/>
            <a:lumOff val="-68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0439" tIns="66040" rIns="66040" bIns="66040" numCol="1" spcCol="1270" anchor="ctr" anchorCtr="0">
          <a:noAutofit/>
        </a:bodyPr>
        <a:lstStyle/>
        <a:p>
          <a:pPr marL="0" lvl="0" indent="0" algn="l" defTabSz="1155700">
            <a:lnSpc>
              <a:spcPct val="90000"/>
            </a:lnSpc>
            <a:spcBef>
              <a:spcPct val="0"/>
            </a:spcBef>
            <a:spcAft>
              <a:spcPct val="35000"/>
            </a:spcAft>
            <a:buNone/>
          </a:pPr>
          <a:r>
            <a:rPr lang="es-HN" sz="2600" kern="1200" dirty="0"/>
            <a:t>Localización de personas</a:t>
          </a:r>
        </a:p>
      </dsp:txBody>
      <dsp:txXfrm>
        <a:off x="709032" y="1336538"/>
        <a:ext cx="6915006" cy="668269"/>
      </dsp:txXfrm>
    </dsp:sp>
    <dsp:sp modelId="{CF31BFDF-C2FB-4B40-A3AB-CACF74A35FEE}">
      <dsp:nvSpPr>
        <dsp:cNvPr id="0" name=""/>
        <dsp:cNvSpPr/>
      </dsp:nvSpPr>
      <dsp:spPr>
        <a:xfrm>
          <a:off x="291363" y="1253004"/>
          <a:ext cx="835336" cy="835336"/>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4812BF6F-8012-4ED9-B8DD-6E4877097C66}">
      <dsp:nvSpPr>
        <dsp:cNvPr id="0" name=""/>
        <dsp:cNvSpPr/>
      </dsp:nvSpPr>
      <dsp:spPr>
        <a:xfrm>
          <a:off x="466116" y="2338941"/>
          <a:ext cx="7157922" cy="668269"/>
        </a:xfrm>
        <a:prstGeom prst="rect">
          <a:avLst/>
        </a:prstGeom>
        <a:solidFill>
          <a:schemeClr val="accent2">
            <a:hueOff val="-1057010"/>
            <a:satOff val="6042"/>
            <a:lumOff val="-137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0439" tIns="66040" rIns="66040" bIns="66040" numCol="1" spcCol="1270" anchor="ctr" anchorCtr="0">
          <a:noAutofit/>
        </a:bodyPr>
        <a:lstStyle/>
        <a:p>
          <a:pPr marL="0" lvl="0" indent="0" algn="l" defTabSz="1155700">
            <a:lnSpc>
              <a:spcPct val="90000"/>
            </a:lnSpc>
            <a:spcBef>
              <a:spcPct val="0"/>
            </a:spcBef>
            <a:spcAft>
              <a:spcPct val="35000"/>
            </a:spcAft>
            <a:buNone/>
          </a:pPr>
          <a:r>
            <a:rPr lang="es-HN" sz="2600" kern="1200" dirty="0"/>
            <a:t>Control y vigilancia de delincuentes y terroristas</a:t>
          </a:r>
        </a:p>
      </dsp:txBody>
      <dsp:txXfrm>
        <a:off x="466116" y="2338941"/>
        <a:ext cx="7157922" cy="668269"/>
      </dsp:txXfrm>
    </dsp:sp>
    <dsp:sp modelId="{8739DD83-072A-45C6-A4B2-B633C77E620E}">
      <dsp:nvSpPr>
        <dsp:cNvPr id="0" name=""/>
        <dsp:cNvSpPr/>
      </dsp:nvSpPr>
      <dsp:spPr>
        <a:xfrm>
          <a:off x="48448" y="2255407"/>
          <a:ext cx="835336" cy="835336"/>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HN"/>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418157-8762-420B-A6A3-69D3CF082262}" type="datetimeFigureOut">
              <a:rPr lang="es-HN" smtClean="0"/>
              <a:t>8/11/2021</a:t>
            </a:fld>
            <a:endParaRPr lang="es-HN"/>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HN"/>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HN"/>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2069A-85C8-488D-8317-BCA861F910F3}" type="slidenum">
              <a:rPr lang="es-HN" smtClean="0"/>
              <a:t>‹Nº›</a:t>
            </a:fld>
            <a:endParaRPr lang="es-HN"/>
          </a:p>
        </p:txBody>
      </p:sp>
    </p:spTree>
    <p:extLst>
      <p:ext uri="{BB962C8B-B14F-4D97-AF65-F5344CB8AC3E}">
        <p14:creationId xmlns:p14="http://schemas.microsoft.com/office/powerpoint/2010/main" val="2206021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HN" dirty="0"/>
              <a:t>La tasa de Falsos Rechazos y la tasa de Falsos positivos están relacionadas entre si, por lo que a la hora de diseñar un sistema biométrico es necesario llegar a un compromiso</a:t>
            </a:r>
            <a:r>
              <a:rPr lang="es-HN" baseline="0" dirty="0"/>
              <a:t> entre ambos </a:t>
            </a:r>
            <a:endParaRPr lang="es-HN" dirty="0"/>
          </a:p>
        </p:txBody>
      </p:sp>
      <p:sp>
        <p:nvSpPr>
          <p:cNvPr id="4" name="Marcador de número de diapositiva 3"/>
          <p:cNvSpPr>
            <a:spLocks noGrp="1"/>
          </p:cNvSpPr>
          <p:nvPr>
            <p:ph type="sldNum" sz="quarter" idx="10"/>
          </p:nvPr>
        </p:nvSpPr>
        <p:spPr/>
        <p:txBody>
          <a:bodyPr/>
          <a:lstStyle/>
          <a:p>
            <a:fld id="{B752069A-85C8-488D-8317-BCA861F910F3}" type="slidenum">
              <a:rPr lang="es-HN" smtClean="0"/>
              <a:t>5</a:t>
            </a:fld>
            <a:endParaRPr lang="es-HN"/>
          </a:p>
        </p:txBody>
      </p:sp>
    </p:spTree>
    <p:extLst>
      <p:ext uri="{BB962C8B-B14F-4D97-AF65-F5344CB8AC3E}">
        <p14:creationId xmlns:p14="http://schemas.microsoft.com/office/powerpoint/2010/main" val="2988248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HN" dirty="0"/>
              <a:t>La textura sonora depende del estado físico del locutor, por lo que se puede  ver muy </a:t>
            </a:r>
            <a:r>
              <a:rPr lang="es-HN" dirty="0" err="1"/>
              <a:t>afcetada</a:t>
            </a:r>
            <a:r>
              <a:rPr lang="es-HN" dirty="0"/>
              <a:t> por situaciones como</a:t>
            </a:r>
          </a:p>
          <a:p>
            <a:endParaRPr lang="es-HN" dirty="0"/>
          </a:p>
        </p:txBody>
      </p:sp>
      <p:sp>
        <p:nvSpPr>
          <p:cNvPr id="4" name="Marcador de número de diapositiva 3"/>
          <p:cNvSpPr>
            <a:spLocks noGrp="1"/>
          </p:cNvSpPr>
          <p:nvPr>
            <p:ph type="sldNum" sz="quarter" idx="5"/>
          </p:nvPr>
        </p:nvSpPr>
        <p:spPr/>
        <p:txBody>
          <a:bodyPr/>
          <a:lstStyle/>
          <a:p>
            <a:fld id="{B752069A-85C8-488D-8317-BCA861F910F3}" type="slidenum">
              <a:rPr lang="es-HN" smtClean="0"/>
              <a:t>9</a:t>
            </a:fld>
            <a:endParaRPr lang="es-HN"/>
          </a:p>
        </p:txBody>
      </p:sp>
    </p:spTree>
    <p:extLst>
      <p:ext uri="{BB962C8B-B14F-4D97-AF65-F5344CB8AC3E}">
        <p14:creationId xmlns:p14="http://schemas.microsoft.com/office/powerpoint/2010/main" val="3532429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HN" dirty="0"/>
              <a:t>Los sistemas de reconocimiento de huellas dactilares son sistemas relativamente baratos en comparación con otras alternativas disponibles en el mercado.</a:t>
            </a:r>
          </a:p>
          <a:p>
            <a:r>
              <a:rPr lang="es-HN" dirty="0"/>
              <a:t>La proliferación de estos sistemas también cuenta con una serie de detractores que sostienen que se trata de medios de identificación poco seguros, ya que este modo los usuarios irían dejando su huella dactilar por todas partes, por lo que no seria difícil que alguien pudiera reproducirla, utilizando para ello un poco de silicona para registrar la huella dactilar de una persona y poder suplantar posteriormente su identidad.</a:t>
            </a:r>
          </a:p>
        </p:txBody>
      </p:sp>
      <p:sp>
        <p:nvSpPr>
          <p:cNvPr id="4" name="Marcador de número de diapositiva 3"/>
          <p:cNvSpPr>
            <a:spLocks noGrp="1"/>
          </p:cNvSpPr>
          <p:nvPr>
            <p:ph type="sldNum" sz="quarter" idx="5"/>
          </p:nvPr>
        </p:nvSpPr>
        <p:spPr/>
        <p:txBody>
          <a:bodyPr/>
          <a:lstStyle/>
          <a:p>
            <a:fld id="{B752069A-85C8-488D-8317-BCA861F910F3}" type="slidenum">
              <a:rPr lang="es-HN" smtClean="0"/>
              <a:t>15</a:t>
            </a:fld>
            <a:endParaRPr lang="es-HN"/>
          </a:p>
        </p:txBody>
      </p:sp>
    </p:spTree>
    <p:extLst>
      <p:ext uri="{BB962C8B-B14F-4D97-AF65-F5344CB8AC3E}">
        <p14:creationId xmlns:p14="http://schemas.microsoft.com/office/powerpoint/2010/main" val="2690223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HN" dirty="0"/>
              <a:t>Hay que tener en cuenta que el factor psicológico puede actuar en contra de estos sistemas, ya que tradicionalmente el reconocimiento de las huellas dactilares se ha asociado con la detección de criminales o a la utilización por parte de regímenes totalitarios</a:t>
            </a:r>
          </a:p>
        </p:txBody>
      </p:sp>
      <p:sp>
        <p:nvSpPr>
          <p:cNvPr id="4" name="Marcador de número de diapositiva 3"/>
          <p:cNvSpPr>
            <a:spLocks noGrp="1"/>
          </p:cNvSpPr>
          <p:nvPr>
            <p:ph type="sldNum" sz="quarter" idx="5"/>
          </p:nvPr>
        </p:nvSpPr>
        <p:spPr/>
        <p:txBody>
          <a:bodyPr/>
          <a:lstStyle/>
          <a:p>
            <a:fld id="{B752069A-85C8-488D-8317-BCA861F910F3}" type="slidenum">
              <a:rPr lang="es-HN" smtClean="0"/>
              <a:t>16</a:t>
            </a:fld>
            <a:endParaRPr lang="es-HN"/>
          </a:p>
        </p:txBody>
      </p:sp>
    </p:spTree>
    <p:extLst>
      <p:ext uri="{BB962C8B-B14F-4D97-AF65-F5344CB8AC3E}">
        <p14:creationId xmlns:p14="http://schemas.microsoft.com/office/powerpoint/2010/main" val="2821058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HN" dirty="0"/>
              <a:t>Tiene menor fiabilidad, debido a la alta tasa de falsos positivos que se puede llegar a obtener, es necesario destacar la posibilidad de que dos personas tengan la mano lo suficientemente parecida como para que el sistema las confunda.</a:t>
            </a:r>
          </a:p>
        </p:txBody>
      </p:sp>
      <p:sp>
        <p:nvSpPr>
          <p:cNvPr id="4" name="Marcador de número de diapositiva 3"/>
          <p:cNvSpPr>
            <a:spLocks noGrp="1"/>
          </p:cNvSpPr>
          <p:nvPr>
            <p:ph type="sldNum" sz="quarter" idx="5"/>
          </p:nvPr>
        </p:nvSpPr>
        <p:spPr/>
        <p:txBody>
          <a:bodyPr/>
          <a:lstStyle/>
          <a:p>
            <a:fld id="{B752069A-85C8-488D-8317-BCA861F910F3}" type="slidenum">
              <a:rPr lang="es-HN" smtClean="0"/>
              <a:t>19</a:t>
            </a:fld>
            <a:endParaRPr lang="es-HN"/>
          </a:p>
        </p:txBody>
      </p:sp>
    </p:spTree>
    <p:extLst>
      <p:ext uri="{BB962C8B-B14F-4D97-AF65-F5344CB8AC3E}">
        <p14:creationId xmlns:p14="http://schemas.microsoft.com/office/powerpoint/2010/main" val="1188173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HN" dirty="0"/>
              <a:t>Los rasgos faciales pueden experimentar ciertos cambios a lo largo del tiempo (barba, el pelo o el bigote, utilización de gafas) o pueden ser disimulados mediante disfraces y técnicas de maquillaje, circunstancias que dificultan el reconocimiento facial.</a:t>
            </a:r>
          </a:p>
          <a:p>
            <a:endParaRPr lang="es-HN" dirty="0"/>
          </a:p>
        </p:txBody>
      </p:sp>
      <p:sp>
        <p:nvSpPr>
          <p:cNvPr id="4" name="Marcador de número de diapositiva 3"/>
          <p:cNvSpPr>
            <a:spLocks noGrp="1"/>
          </p:cNvSpPr>
          <p:nvPr>
            <p:ph type="sldNum" sz="quarter" idx="5"/>
          </p:nvPr>
        </p:nvSpPr>
        <p:spPr/>
        <p:txBody>
          <a:bodyPr/>
          <a:lstStyle/>
          <a:p>
            <a:fld id="{B752069A-85C8-488D-8317-BCA861F910F3}" type="slidenum">
              <a:rPr lang="es-HN" smtClean="0"/>
              <a:t>21</a:t>
            </a:fld>
            <a:endParaRPr lang="es-HN"/>
          </a:p>
        </p:txBody>
      </p:sp>
    </p:spTree>
    <p:extLst>
      <p:ext uri="{BB962C8B-B14F-4D97-AF65-F5344CB8AC3E}">
        <p14:creationId xmlns:p14="http://schemas.microsoft.com/office/powerpoint/2010/main" val="2401971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HN" dirty="0"/>
              <a:t>Al incorporar cámaras digitales de alta resolución, los propios teléfonos móviles ya son capaces de reconocer a sus legítimos propietarios.</a:t>
            </a:r>
          </a:p>
        </p:txBody>
      </p:sp>
      <p:sp>
        <p:nvSpPr>
          <p:cNvPr id="4" name="Marcador de número de diapositiva 3"/>
          <p:cNvSpPr>
            <a:spLocks noGrp="1"/>
          </p:cNvSpPr>
          <p:nvPr>
            <p:ph type="sldNum" sz="quarter" idx="5"/>
          </p:nvPr>
        </p:nvSpPr>
        <p:spPr/>
        <p:txBody>
          <a:bodyPr/>
          <a:lstStyle/>
          <a:p>
            <a:fld id="{B752069A-85C8-488D-8317-BCA861F910F3}" type="slidenum">
              <a:rPr lang="es-HN" smtClean="0"/>
              <a:t>22</a:t>
            </a:fld>
            <a:endParaRPr lang="es-HN"/>
          </a:p>
        </p:txBody>
      </p:sp>
    </p:spTree>
    <p:extLst>
      <p:ext uri="{BB962C8B-B14F-4D97-AF65-F5344CB8AC3E}">
        <p14:creationId xmlns:p14="http://schemas.microsoft.com/office/powerpoint/2010/main" val="3005876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dirty="0"/>
          </a:p>
        </p:txBody>
      </p:sp>
      <p:sp>
        <p:nvSpPr>
          <p:cNvPr id="4" name="Marcador de número de diapositiva 3"/>
          <p:cNvSpPr>
            <a:spLocks noGrp="1"/>
          </p:cNvSpPr>
          <p:nvPr>
            <p:ph type="sldNum" sz="quarter" idx="5"/>
          </p:nvPr>
        </p:nvSpPr>
        <p:spPr/>
        <p:txBody>
          <a:bodyPr/>
          <a:lstStyle/>
          <a:p>
            <a:fld id="{B752069A-85C8-488D-8317-BCA861F910F3}" type="slidenum">
              <a:rPr lang="es-HN" smtClean="0"/>
              <a:t>27</a:t>
            </a:fld>
            <a:endParaRPr lang="es-HN"/>
          </a:p>
        </p:txBody>
      </p:sp>
    </p:spTree>
    <p:extLst>
      <p:ext uri="{BB962C8B-B14F-4D97-AF65-F5344CB8AC3E}">
        <p14:creationId xmlns:p14="http://schemas.microsoft.com/office/powerpoint/2010/main" val="1361864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dirty="0"/>
          </a:p>
        </p:txBody>
      </p:sp>
      <p:sp>
        <p:nvSpPr>
          <p:cNvPr id="4" name="Marcador de número de diapositiva 3"/>
          <p:cNvSpPr>
            <a:spLocks noGrp="1"/>
          </p:cNvSpPr>
          <p:nvPr>
            <p:ph type="sldNum" sz="quarter" idx="5"/>
          </p:nvPr>
        </p:nvSpPr>
        <p:spPr/>
        <p:txBody>
          <a:bodyPr/>
          <a:lstStyle/>
          <a:p>
            <a:fld id="{B752069A-85C8-488D-8317-BCA861F910F3}" type="slidenum">
              <a:rPr lang="es-HN" smtClean="0"/>
              <a:t>28</a:t>
            </a:fld>
            <a:endParaRPr lang="es-HN"/>
          </a:p>
        </p:txBody>
      </p:sp>
    </p:spTree>
    <p:extLst>
      <p:ext uri="{BB962C8B-B14F-4D97-AF65-F5344CB8AC3E}">
        <p14:creationId xmlns:p14="http://schemas.microsoft.com/office/powerpoint/2010/main" val="4195466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6607FB0-0FB2-41FD-B334-74C7B05B8CEE}"/>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posición de imagen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rtlCol="0">
            <a:normAutofit/>
          </a:bodyPr>
          <a:lstStyle>
            <a:lvl1pPr marL="0" indent="0" algn="ctr">
              <a:buNone/>
              <a:defRPr sz="1800"/>
            </a:lvl1pPr>
          </a:lstStyle>
          <a:p>
            <a:pPr rtl="0"/>
            <a:r>
              <a:rPr lang="es-ES" noProof="0"/>
              <a:t>Haga clic en el icono para agregar una imagen</a:t>
            </a:r>
          </a:p>
        </p:txBody>
      </p:sp>
      <p:sp>
        <p:nvSpPr>
          <p:cNvPr id="10" name="Rectángulo 9">
            <a:extLst>
              <a:ext uri="{FF2B5EF4-FFF2-40B4-BE49-F238E27FC236}">
                <a16:creationId xmlns:a16="http://schemas.microsoft.com/office/drawing/2014/main" id="{F04A5F51-C7E6-44CC-ADF3-1C83AA35D0DC}"/>
              </a:ext>
            </a:extLst>
          </p:cNvPr>
          <p:cNvSpPr/>
          <p:nvPr/>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rtlCol="0" anchor="ctr"/>
          <a:lstStyle>
            <a:lvl1pPr algn="ctr">
              <a:defRPr sz="600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rtlCol="0"/>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p>
        </p:txBody>
      </p:sp>
    </p:spTree>
    <p:extLst>
      <p:ext uri="{BB962C8B-B14F-4D97-AF65-F5344CB8AC3E}">
        <p14:creationId xmlns:p14="http://schemas.microsoft.com/office/powerpoint/2010/main" val="964131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_Título y contenid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34C5F727-FA73-47F4-8647-79441AA996E3}"/>
              </a:ext>
            </a:extLst>
          </p:cNvPr>
          <p:cNvSpPr/>
          <p:nvPr/>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rtlCol="0" anchor="ctr">
            <a:noAutofit/>
          </a:bodyPr>
          <a:lstStyle>
            <a:lvl1pPr>
              <a:defRPr sz="54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número de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fld id="{53D6970F-8908-4682-A04E-0DFF46CA6436}" type="slidenum">
              <a:rPr lang="es-HN" smtClean="0"/>
              <a:t>‹Nº›</a:t>
            </a:fld>
            <a:endParaRPr lang="es-HN"/>
          </a:p>
        </p:txBody>
      </p:sp>
      <p:sp>
        <p:nvSpPr>
          <p:cNvPr id="13" name="Marcador de posición de imagen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1" name="Rectángulo 10">
            <a:extLst>
              <a:ext uri="{FF2B5EF4-FFF2-40B4-BE49-F238E27FC236}">
                <a16:creationId xmlns:a16="http://schemas.microsoft.com/office/drawing/2014/main" id="{0E4979D5-6F1E-40A2-9A8E-8C5AE1AA3B62}"/>
              </a:ext>
            </a:extLst>
          </p:cNvPr>
          <p:cNvSpPr/>
          <p:nvPr/>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803479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5_Título y contenid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34C5F727-FA73-47F4-8647-79441AA996E3}"/>
              </a:ext>
            </a:extLst>
          </p:cNvPr>
          <p:cNvSpPr/>
          <p:nvPr/>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Rectángulo 10">
            <a:extLst>
              <a:ext uri="{FF2B5EF4-FFF2-40B4-BE49-F238E27FC236}">
                <a16:creationId xmlns:a16="http://schemas.microsoft.com/office/drawing/2014/main" id="{0E4979D5-6F1E-40A2-9A8E-8C5AE1AA3B62}"/>
              </a:ext>
            </a:extLst>
          </p:cNvPr>
          <p:cNvSpPr/>
          <p:nvPr/>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rtlCol="0" anchor="b">
            <a:noAutofit/>
          </a:bodyPr>
          <a:lstStyle>
            <a:lvl1pPr>
              <a:defRPr sz="40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número de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fld id="{53D6970F-8908-4682-A04E-0DFF46CA6436}" type="slidenum">
              <a:rPr lang="es-HN" smtClean="0"/>
              <a:t>‹Nº›</a:t>
            </a:fld>
            <a:endParaRPr lang="es-HN"/>
          </a:p>
        </p:txBody>
      </p:sp>
      <p:sp>
        <p:nvSpPr>
          <p:cNvPr id="13" name="Marcador de posición de imagen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4" name="Rectángulo 3">
            <a:extLst>
              <a:ext uri="{FF2B5EF4-FFF2-40B4-BE49-F238E27FC236}">
                <a16:creationId xmlns:a16="http://schemas.microsoft.com/office/drawing/2014/main" id="{7306EB3B-6A54-45E7-B23D-F9515CC15D12}"/>
              </a:ext>
            </a:extLst>
          </p:cNvPr>
          <p:cNvSpPr/>
          <p:nvPr/>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Rectángulo 8">
            <a:extLst>
              <a:ext uri="{FF2B5EF4-FFF2-40B4-BE49-F238E27FC236}">
                <a16:creationId xmlns:a16="http://schemas.microsoft.com/office/drawing/2014/main" id="{7E110354-15BA-4B22-B7CF-3D5BFA5C722D}"/>
              </a:ext>
            </a:extLst>
          </p:cNvPr>
          <p:cNvSpPr/>
          <p:nvPr/>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952385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6_Título y contenid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34C5F727-FA73-47F4-8647-79441AA996E3}"/>
              </a:ext>
            </a:extLst>
          </p:cNvPr>
          <p:cNvSpPr/>
          <p:nvPr/>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rtlCol="0" anchor="ctr">
            <a:noAutofit/>
          </a:bodyPr>
          <a:lstStyle>
            <a:lvl1pPr>
              <a:defRPr sz="40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rtlCol="0" anchor="ctr">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número de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fld id="{53D6970F-8908-4682-A04E-0DFF46CA6436}" type="slidenum">
              <a:rPr lang="es-HN" smtClean="0"/>
              <a:t>‹Nº›</a:t>
            </a:fld>
            <a:endParaRPr lang="es-HN"/>
          </a:p>
        </p:txBody>
      </p:sp>
      <p:sp>
        <p:nvSpPr>
          <p:cNvPr id="13" name="Marcador de posición de imagen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5" name="Rectángulo 4">
            <a:extLst>
              <a:ext uri="{FF2B5EF4-FFF2-40B4-BE49-F238E27FC236}">
                <a16:creationId xmlns:a16="http://schemas.microsoft.com/office/drawing/2014/main" id="{8E16C293-C1E0-4EA5-BDE5-D226D72FC08B}"/>
              </a:ext>
            </a:extLst>
          </p:cNvPr>
          <p:cNvSpPr/>
          <p:nvPr/>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Rectángulo 11">
            <a:extLst>
              <a:ext uri="{FF2B5EF4-FFF2-40B4-BE49-F238E27FC236}">
                <a16:creationId xmlns:a16="http://schemas.microsoft.com/office/drawing/2014/main" id="{DC770C08-8FFF-4293-8E7D-DBFEE4E3E443}"/>
              </a:ext>
            </a:extLst>
          </p:cNvPr>
          <p:cNvSpPr/>
          <p:nvPr/>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3099138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ED497887-B1EF-4184-95F4-276A92D54B8F}"/>
              </a:ext>
            </a:extLst>
          </p:cNvPr>
          <p:cNvSpPr/>
          <p:nvPr/>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Rectángulo 7">
            <a:extLst>
              <a:ext uri="{FF2B5EF4-FFF2-40B4-BE49-F238E27FC236}">
                <a16:creationId xmlns:a16="http://schemas.microsoft.com/office/drawing/2014/main" id="{4F93C6CC-9D8D-4981-8106-72C617756BD8}"/>
              </a:ext>
            </a:extLst>
          </p:cNvPr>
          <p:cNvSpPr/>
          <p:nvPr/>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rtlCol="0" anchor="ctr"/>
          <a:lstStyle>
            <a:lvl1pPr>
              <a:defRPr sz="6000">
                <a:solidFill>
                  <a:schemeClr val="bg1"/>
                </a:solidFill>
              </a:defRPr>
            </a:lvl1pPr>
          </a:lstStyle>
          <a:p>
            <a:pPr rtl="0"/>
            <a:r>
              <a:rPr lang="es-ES" noProof="0"/>
              <a:t>Haga clic para modificar el estilo de título del patrón</a:t>
            </a:r>
          </a:p>
        </p:txBody>
      </p:sp>
      <p:sp>
        <p:nvSpPr>
          <p:cNvPr id="3" name="Marcador de posición de texto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rtlCol="0"/>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6" name="Marcador de número de diapositiva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fld id="{53D6970F-8908-4682-A04E-0DFF46CA6436}" type="slidenum">
              <a:rPr lang="es-HN" smtClean="0"/>
              <a:t>‹Nº›</a:t>
            </a:fld>
            <a:endParaRPr lang="es-HN"/>
          </a:p>
        </p:txBody>
      </p:sp>
      <p:sp>
        <p:nvSpPr>
          <p:cNvPr id="9" name="Rectángulo 8">
            <a:extLst>
              <a:ext uri="{FF2B5EF4-FFF2-40B4-BE49-F238E27FC236}">
                <a16:creationId xmlns:a16="http://schemas.microsoft.com/office/drawing/2014/main" id="{919AEFA0-9379-4E32-9D66-976465036916}"/>
              </a:ext>
            </a:extLst>
          </p:cNvPr>
          <p:cNvSpPr/>
          <p:nvPr/>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Rectángulo 9">
            <a:extLst>
              <a:ext uri="{FF2B5EF4-FFF2-40B4-BE49-F238E27FC236}">
                <a16:creationId xmlns:a16="http://schemas.microsoft.com/office/drawing/2014/main" id="{64FFB43B-30D9-4055-B912-4E3C85B03657}"/>
              </a:ext>
            </a:extLst>
          </p:cNvPr>
          <p:cNvSpPr/>
          <p:nvPr/>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3403904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Encabezado de sección">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ED497887-B1EF-4184-95F4-276A92D54B8F}"/>
              </a:ext>
            </a:extLst>
          </p:cNvPr>
          <p:cNvSpPr/>
          <p:nvPr/>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8" name="Rectángulo 7">
            <a:extLst>
              <a:ext uri="{FF2B5EF4-FFF2-40B4-BE49-F238E27FC236}">
                <a16:creationId xmlns:a16="http://schemas.microsoft.com/office/drawing/2014/main" id="{4F93C6CC-9D8D-4981-8106-72C617756BD8}"/>
              </a:ext>
            </a:extLst>
          </p:cNvPr>
          <p:cNvSpPr/>
          <p:nvPr/>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Marcador de posición de imagen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endParaRPr lang="es-ES" noProof="0" dirty="0"/>
          </a:p>
        </p:txBody>
      </p:sp>
      <p:sp>
        <p:nvSpPr>
          <p:cNvPr id="2" name="Título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rtlCol="0" anchor="ctr"/>
          <a:lstStyle>
            <a:lvl1pPr>
              <a:defRPr sz="6000">
                <a:solidFill>
                  <a:schemeClr val="bg1"/>
                </a:solidFill>
              </a:defRPr>
            </a:lvl1pPr>
          </a:lstStyle>
          <a:p>
            <a:pPr rtl="0"/>
            <a:r>
              <a:rPr lang="es-ES" noProof="0"/>
              <a:t>Haga clic para modificar el estilo de título del patrón</a:t>
            </a:r>
            <a:endParaRPr lang="es-ES" noProof="0" dirty="0"/>
          </a:p>
        </p:txBody>
      </p:sp>
      <p:sp>
        <p:nvSpPr>
          <p:cNvPr id="6" name="Marcador de posición de número de diapositiva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fld id="{53D6970F-8908-4682-A04E-0DFF46CA6436}" type="slidenum">
              <a:rPr lang="es-HN" smtClean="0"/>
              <a:t>‹Nº›</a:t>
            </a:fld>
            <a:endParaRPr lang="es-HN"/>
          </a:p>
        </p:txBody>
      </p:sp>
      <p:sp>
        <p:nvSpPr>
          <p:cNvPr id="12" name="Forma libre: Forma 11">
            <a:extLst>
              <a:ext uri="{FF2B5EF4-FFF2-40B4-BE49-F238E27FC236}">
                <a16:creationId xmlns:a16="http://schemas.microsoft.com/office/drawing/2014/main" id="{43296215-27AE-462B-9127-E1C932633896}"/>
              </a:ext>
            </a:extLst>
          </p:cNvPr>
          <p:cNvSpPr/>
          <p:nvPr/>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Tree>
    <p:extLst>
      <p:ext uri="{BB962C8B-B14F-4D97-AF65-F5344CB8AC3E}">
        <p14:creationId xmlns:p14="http://schemas.microsoft.com/office/powerpoint/2010/main" val="328578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Encabezado de sección">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ED497887-B1EF-4184-95F4-276A92D54B8F}"/>
              </a:ext>
            </a:extLst>
          </p:cNvPr>
          <p:cNvSpPr/>
          <p:nvPr/>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3" name="Marcador de posición de imagen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rtl="0">
              <a:buNone/>
            </a:pPr>
            <a:r>
              <a:rPr lang="es-ES" noProof="0"/>
              <a:t>Haga clic en el icono para agregar una imagen</a:t>
            </a:r>
          </a:p>
        </p:txBody>
      </p:sp>
      <p:sp>
        <p:nvSpPr>
          <p:cNvPr id="2" name="Título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rtlCol="0" anchor="ctr"/>
          <a:lstStyle>
            <a:lvl1pPr>
              <a:defRPr sz="6000">
                <a:solidFill>
                  <a:schemeClr val="accent5"/>
                </a:solidFill>
              </a:defRPr>
            </a:lvl1pPr>
          </a:lstStyle>
          <a:p>
            <a:pPr rtl="0"/>
            <a:r>
              <a:rPr lang="es-ES" noProof="0"/>
              <a:t>Haga clic para modificar el estilo de título del patrón</a:t>
            </a:r>
          </a:p>
        </p:txBody>
      </p:sp>
      <p:sp>
        <p:nvSpPr>
          <p:cNvPr id="6" name="Marcador de número de diapositiva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fld id="{53D6970F-8908-4682-A04E-0DFF46CA6436}" type="slidenum">
              <a:rPr lang="es-HN" smtClean="0"/>
              <a:t>‹Nº›</a:t>
            </a:fld>
            <a:endParaRPr lang="es-HN"/>
          </a:p>
        </p:txBody>
      </p:sp>
      <p:sp>
        <p:nvSpPr>
          <p:cNvPr id="16" name="Rectángulo 15">
            <a:extLst>
              <a:ext uri="{FF2B5EF4-FFF2-40B4-BE49-F238E27FC236}">
                <a16:creationId xmlns:a16="http://schemas.microsoft.com/office/drawing/2014/main" id="{A73E3CFC-9652-4E07-82D7-0EC3304CAA1F}"/>
              </a:ext>
            </a:extLst>
          </p:cNvPr>
          <p:cNvSpPr/>
          <p:nvPr/>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Rectángulo 16">
            <a:extLst>
              <a:ext uri="{FF2B5EF4-FFF2-40B4-BE49-F238E27FC236}">
                <a16:creationId xmlns:a16="http://schemas.microsoft.com/office/drawing/2014/main" id="{76B43515-5C7A-4125-B76D-8A24D2BBE5EC}"/>
              </a:ext>
            </a:extLst>
          </p:cNvPr>
          <p:cNvSpPr/>
          <p:nvPr/>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Rectángulo 17">
            <a:extLst>
              <a:ext uri="{FF2B5EF4-FFF2-40B4-BE49-F238E27FC236}">
                <a16:creationId xmlns:a16="http://schemas.microsoft.com/office/drawing/2014/main" id="{0C9A713B-4176-4C86-9E87-4ADBD6F444FB}"/>
              </a:ext>
            </a:extLst>
          </p:cNvPr>
          <p:cNvSpPr/>
          <p:nvPr/>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4222723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_Encabezado de sección">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ED497887-B1EF-4184-95F4-276A92D54B8F}"/>
              </a:ext>
            </a:extLst>
          </p:cNvPr>
          <p:cNvSpPr/>
          <p:nvPr/>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rtlCol="0" anchor="ctr"/>
          <a:lstStyle>
            <a:lvl1pPr>
              <a:defRPr sz="6000">
                <a:solidFill>
                  <a:schemeClr val="tx1"/>
                </a:solidFill>
              </a:defRPr>
            </a:lvl1pPr>
          </a:lstStyle>
          <a:p>
            <a:pPr rtl="0"/>
            <a:r>
              <a:rPr lang="es-ES" noProof="0"/>
              <a:t>Haga clic para modificar el estilo de título del patrón</a:t>
            </a:r>
          </a:p>
        </p:txBody>
      </p:sp>
      <p:sp>
        <p:nvSpPr>
          <p:cNvPr id="6" name="Marcador de número de diapositiva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fld id="{53D6970F-8908-4682-A04E-0DFF46CA6436}" type="slidenum">
              <a:rPr lang="es-HN" smtClean="0"/>
              <a:t>‹Nº›</a:t>
            </a:fld>
            <a:endParaRPr lang="es-HN"/>
          </a:p>
        </p:txBody>
      </p:sp>
      <p:sp>
        <p:nvSpPr>
          <p:cNvPr id="16" name="Rectángulo 15">
            <a:extLst>
              <a:ext uri="{FF2B5EF4-FFF2-40B4-BE49-F238E27FC236}">
                <a16:creationId xmlns:a16="http://schemas.microsoft.com/office/drawing/2014/main" id="{A73E3CFC-9652-4E07-82D7-0EC3304CAA1F}"/>
              </a:ext>
            </a:extLst>
          </p:cNvPr>
          <p:cNvSpPr/>
          <p:nvPr/>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6" name="Rectángulo 25">
            <a:extLst>
              <a:ext uri="{FF2B5EF4-FFF2-40B4-BE49-F238E27FC236}">
                <a16:creationId xmlns:a16="http://schemas.microsoft.com/office/drawing/2014/main" id="{DFA0623C-0B34-4074-8AA0-6428A5AF07A3}"/>
              </a:ext>
            </a:extLst>
          </p:cNvPr>
          <p:cNvSpPr/>
          <p:nvPr/>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3" name="Marcador de posición de imagen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3093567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4_Encabezado de sección">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ED497887-B1EF-4184-95F4-276A92D54B8F}"/>
              </a:ext>
            </a:extLst>
          </p:cNvPr>
          <p:cNvSpPr/>
          <p:nvPr/>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rtlCol="0" anchor="ctr"/>
          <a:lstStyle>
            <a:lvl1pPr algn="ctr">
              <a:defRPr sz="6000">
                <a:solidFill>
                  <a:schemeClr val="accent1"/>
                </a:solidFill>
              </a:defRPr>
            </a:lvl1pPr>
          </a:lstStyle>
          <a:p>
            <a:pPr rtl="0"/>
            <a:r>
              <a:rPr lang="es-ES" noProof="0"/>
              <a:t>Haga clic para modificar el estilo de título del patrón</a:t>
            </a:r>
          </a:p>
        </p:txBody>
      </p:sp>
      <p:sp>
        <p:nvSpPr>
          <p:cNvPr id="6" name="Marcador de número de diapositiva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fld id="{53D6970F-8908-4682-A04E-0DFF46CA6436}" type="slidenum">
              <a:rPr lang="es-HN" smtClean="0"/>
              <a:t>‹Nº›</a:t>
            </a:fld>
            <a:endParaRPr lang="es-HN"/>
          </a:p>
        </p:txBody>
      </p:sp>
      <p:sp>
        <p:nvSpPr>
          <p:cNvPr id="16" name="Rectángulo 15">
            <a:extLst>
              <a:ext uri="{FF2B5EF4-FFF2-40B4-BE49-F238E27FC236}">
                <a16:creationId xmlns:a16="http://schemas.microsoft.com/office/drawing/2014/main" id="{A73E3CFC-9652-4E07-82D7-0EC3304CAA1F}"/>
              </a:ext>
            </a:extLst>
          </p:cNvPr>
          <p:cNvSpPr/>
          <p:nvPr/>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Marcador de posición de imagen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3" name="Rectángulo 2">
            <a:extLst>
              <a:ext uri="{FF2B5EF4-FFF2-40B4-BE49-F238E27FC236}">
                <a16:creationId xmlns:a16="http://schemas.microsoft.com/office/drawing/2014/main" id="{E10ED78A-2A17-41C4-9030-D406C56DDF4A}"/>
              </a:ext>
            </a:extLst>
          </p:cNvPr>
          <p:cNvSpPr/>
          <p:nvPr/>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17413009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0A6C789F-805A-4494-8430-C63414191AC2}"/>
              </a:ext>
            </a:extLst>
          </p:cNvPr>
          <p:cNvSpPr/>
          <p:nvPr/>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Rectángulo 9">
            <a:extLst>
              <a:ext uri="{FF2B5EF4-FFF2-40B4-BE49-F238E27FC236}">
                <a16:creationId xmlns:a16="http://schemas.microsoft.com/office/drawing/2014/main" id="{A5A73287-EED0-4EEC-8007-E2C13366027B}"/>
              </a:ext>
            </a:extLst>
          </p:cNvPr>
          <p:cNvSpPr/>
          <p:nvPr/>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DE3A6AA5-A315-455E-B5C7-E53E3746ED81}"/>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posición de número de diapositiva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fld id="{53D6970F-8908-4682-A04E-0DFF46CA6436}" type="slidenum">
              <a:rPr lang="es-HN" smtClean="0"/>
              <a:t>‹Nº›</a:t>
            </a:fld>
            <a:endParaRPr lang="es-HN"/>
          </a:p>
        </p:txBody>
      </p:sp>
      <p:sp>
        <p:nvSpPr>
          <p:cNvPr id="8" name="Marcador de posición de imagen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1787774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Dos objetos">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5A73287-EED0-4EEC-8007-E2C13366027B}"/>
              </a:ext>
            </a:extLst>
          </p:cNvPr>
          <p:cNvSpPr/>
          <p:nvPr/>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DE3A6AA5-A315-455E-B5C7-E53E3746ED81}"/>
              </a:ext>
            </a:extLst>
          </p:cNvPr>
          <p:cNvSpPr>
            <a:spLocks noGrp="1"/>
          </p:cNvSpPr>
          <p:nvPr>
            <p:ph type="title"/>
          </p:nvPr>
        </p:nvSpPr>
        <p:spPr/>
        <p:txBody>
          <a:bodyPr rtlCol="0"/>
          <a:lstStyle/>
          <a:p>
            <a:pPr rtl="0"/>
            <a:r>
              <a:rPr lang="es-ES" noProof="0"/>
              <a:t>Haga clic para modificar el estilo de título del patrón</a:t>
            </a:r>
          </a:p>
        </p:txBody>
      </p:sp>
      <p:sp>
        <p:nvSpPr>
          <p:cNvPr id="4" name="Marcador de contenido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posición de número de diapositiva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fld id="{53D6970F-8908-4682-A04E-0DFF46CA6436}" type="slidenum">
              <a:rPr lang="es-HN" smtClean="0"/>
              <a:t>‹Nº›</a:t>
            </a:fld>
            <a:endParaRPr lang="es-HN"/>
          </a:p>
        </p:txBody>
      </p:sp>
      <p:sp>
        <p:nvSpPr>
          <p:cNvPr id="8" name="Marcador de posición de imagen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1" name="Marcador de posición de imagen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2" name="Rectángulo 11">
            <a:extLst>
              <a:ext uri="{FF2B5EF4-FFF2-40B4-BE49-F238E27FC236}">
                <a16:creationId xmlns:a16="http://schemas.microsoft.com/office/drawing/2014/main" id="{BB372D75-4BAD-4C47-AE7D-0F2711031EEC}"/>
              </a:ext>
            </a:extLst>
          </p:cNvPr>
          <p:cNvSpPr/>
          <p:nvPr/>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Marcador de contenido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1158427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iapositiva de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6607FB0-0FB2-41FD-B334-74C7B05B8CEE}"/>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Rectángulo 7">
            <a:extLst>
              <a:ext uri="{FF2B5EF4-FFF2-40B4-BE49-F238E27FC236}">
                <a16:creationId xmlns:a16="http://schemas.microsoft.com/office/drawing/2014/main" id="{21508BC1-7ABB-42C8-B268-3C6F4FD455DE}"/>
              </a:ext>
            </a:extLst>
          </p:cNvPr>
          <p:cNvSpPr/>
          <p:nvPr/>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posición de imagen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rtlCol="0">
            <a:normAutofit/>
          </a:bodyPr>
          <a:lstStyle>
            <a:lvl1pPr marL="0" indent="0" algn="ctr">
              <a:buNone/>
              <a:defRPr sz="1800"/>
            </a:lvl1pPr>
          </a:lstStyle>
          <a:p>
            <a:pPr rtl="0"/>
            <a:r>
              <a:rPr lang="es-ES" noProof="0"/>
              <a:t>Haga clic en el icono para agregar una imagen</a:t>
            </a:r>
          </a:p>
        </p:txBody>
      </p:sp>
      <p:sp>
        <p:nvSpPr>
          <p:cNvPr id="10" name="Rectángulo 9">
            <a:extLst>
              <a:ext uri="{FF2B5EF4-FFF2-40B4-BE49-F238E27FC236}">
                <a16:creationId xmlns:a16="http://schemas.microsoft.com/office/drawing/2014/main" id="{F04A5F51-C7E6-44CC-ADF3-1C83AA35D0DC}"/>
              </a:ext>
            </a:extLst>
          </p:cNvPr>
          <p:cNvSpPr/>
          <p:nvPr/>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rtlCol="0" anchor="b"/>
          <a:lstStyle>
            <a:lvl1pPr algn="l">
              <a:defRPr sz="600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A951C9A4-8764-4CB3-AC26-C957C0E84BCD}"/>
              </a:ext>
            </a:extLst>
          </p:cNvPr>
          <p:cNvSpPr>
            <a:spLocks noGrp="1"/>
          </p:cNvSpPr>
          <p:nvPr>
            <p:ph type="subTitle" idx="1" hasCustomPrompt="1"/>
          </p:nvPr>
        </p:nvSpPr>
        <p:spPr>
          <a:xfrm>
            <a:off x="6905625" y="4927600"/>
            <a:ext cx="4986338" cy="976311"/>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Tree>
    <p:extLst>
      <p:ext uri="{BB962C8B-B14F-4D97-AF65-F5344CB8AC3E}">
        <p14:creationId xmlns:p14="http://schemas.microsoft.com/office/powerpoint/2010/main" val="42079062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3A6AA5-A315-455E-B5C7-E53E3746ED81}"/>
              </a:ext>
            </a:extLst>
          </p:cNvPr>
          <p:cNvSpPr>
            <a:spLocks noGrp="1"/>
          </p:cNvSpPr>
          <p:nvPr>
            <p:ph type="title"/>
          </p:nvPr>
        </p:nvSpPr>
        <p:spPr/>
        <p:txBody>
          <a:bodyPr rtlCol="0"/>
          <a:lstStyle/>
          <a:p>
            <a:pPr rtl="0"/>
            <a:r>
              <a:rPr lang="es-ES" noProof="0"/>
              <a:t>Haga clic para modificar el estilo de título del patrón</a:t>
            </a:r>
          </a:p>
        </p:txBody>
      </p:sp>
      <p:sp>
        <p:nvSpPr>
          <p:cNvPr id="7" name="Marcador de posición de número de diapositiva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fld id="{53D6970F-8908-4682-A04E-0DFF46CA6436}" type="slidenum">
              <a:rPr lang="es-HN" smtClean="0"/>
              <a:t>‹Nº›</a:t>
            </a:fld>
            <a:endParaRPr lang="es-HN"/>
          </a:p>
        </p:txBody>
      </p:sp>
      <p:sp>
        <p:nvSpPr>
          <p:cNvPr id="8" name="Marcador de posición de imagen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2" name="Rectángulo 11">
            <a:extLst>
              <a:ext uri="{FF2B5EF4-FFF2-40B4-BE49-F238E27FC236}">
                <a16:creationId xmlns:a16="http://schemas.microsoft.com/office/drawing/2014/main" id="{BB372D75-4BAD-4C47-AE7D-0F2711031EEC}"/>
              </a:ext>
            </a:extLst>
          </p:cNvPr>
          <p:cNvSpPr/>
          <p:nvPr/>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contenido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 name="Marcador de contenido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cxnSp>
        <p:nvCxnSpPr>
          <p:cNvPr id="6" name="Conector recto 5">
            <a:extLst>
              <a:ext uri="{FF2B5EF4-FFF2-40B4-BE49-F238E27FC236}">
                <a16:creationId xmlns:a16="http://schemas.microsoft.com/office/drawing/2014/main" id="{C15E3050-1157-4448-A84E-5AC72FC84A7F}"/>
              </a:ext>
            </a:extLst>
          </p:cNvPr>
          <p:cNvCxnSpPr/>
          <p:nvPr/>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1754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Dos objetos">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30BCBF1-64A6-4051-BC31-B793E99731A6}"/>
              </a:ext>
            </a:extLst>
          </p:cNvPr>
          <p:cNvSpPr/>
          <p:nvPr/>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2" name="Rectángulo 21">
            <a:extLst>
              <a:ext uri="{FF2B5EF4-FFF2-40B4-BE49-F238E27FC236}">
                <a16:creationId xmlns:a16="http://schemas.microsoft.com/office/drawing/2014/main" id="{115DEB4D-1697-4E72-B2BF-F5EA1EF3B009}"/>
              </a:ext>
            </a:extLst>
          </p:cNvPr>
          <p:cNvSpPr/>
          <p:nvPr/>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rtlCol="0" anchor="b">
            <a:noAutofit/>
          </a:bodyPr>
          <a:lstStyle>
            <a:lvl1pPr>
              <a:defRPr sz="3600"/>
            </a:lvl1pPr>
          </a:lstStyle>
          <a:p>
            <a:pPr rtl="0"/>
            <a:r>
              <a:rPr lang="es-ES" noProof="0"/>
              <a:t>Haga clic para modificar el estilo de título del patrón</a:t>
            </a:r>
          </a:p>
        </p:txBody>
      </p:sp>
      <p:sp>
        <p:nvSpPr>
          <p:cNvPr id="7" name="Marcador de número de diapositiva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fld id="{53D6970F-8908-4682-A04E-0DFF46CA6436}" type="slidenum">
              <a:rPr lang="es-HN" smtClean="0"/>
              <a:t>‹Nº›</a:t>
            </a:fld>
            <a:endParaRPr lang="es-HN"/>
          </a:p>
        </p:txBody>
      </p:sp>
      <p:sp>
        <p:nvSpPr>
          <p:cNvPr id="4" name="Marcador de contenido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rtlCol="0">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 name="Marcador de contenido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rtlCol="0">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5" name="Marcador de posición de imagen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rtl="0">
              <a:buNone/>
            </a:pPr>
            <a:r>
              <a:rPr lang="es-ES" noProof="0"/>
              <a:t>Haga clic en el icono para agregar una imagen</a:t>
            </a:r>
          </a:p>
        </p:txBody>
      </p:sp>
      <p:sp>
        <p:nvSpPr>
          <p:cNvPr id="20" name="Rectángulo 19">
            <a:extLst>
              <a:ext uri="{FF2B5EF4-FFF2-40B4-BE49-F238E27FC236}">
                <a16:creationId xmlns:a16="http://schemas.microsoft.com/office/drawing/2014/main" id="{475378D9-445B-4812-AE73-9B2CF92DCDF1}"/>
              </a:ext>
            </a:extLst>
          </p:cNvPr>
          <p:cNvSpPr/>
          <p:nvPr/>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Rectángulo 20">
            <a:extLst>
              <a:ext uri="{FF2B5EF4-FFF2-40B4-BE49-F238E27FC236}">
                <a16:creationId xmlns:a16="http://schemas.microsoft.com/office/drawing/2014/main" id="{B569B8CC-B741-4501-A871-F6CC58941F5C}"/>
              </a:ext>
            </a:extLst>
          </p:cNvPr>
          <p:cNvSpPr/>
          <p:nvPr/>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cxnSp>
        <p:nvCxnSpPr>
          <p:cNvPr id="23" name="Conector recto 22">
            <a:extLst>
              <a:ext uri="{FF2B5EF4-FFF2-40B4-BE49-F238E27FC236}">
                <a16:creationId xmlns:a16="http://schemas.microsoft.com/office/drawing/2014/main" id="{8ED9C5BC-5F16-4DC8-BAA3-30A378B7F5FB}"/>
              </a:ext>
            </a:extLst>
          </p:cNvPr>
          <p:cNvCxnSpPr>
            <a:cxnSpLocks/>
          </p:cNvCxnSpPr>
          <p:nvPr/>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ángulo 23">
            <a:extLst>
              <a:ext uri="{FF2B5EF4-FFF2-40B4-BE49-F238E27FC236}">
                <a16:creationId xmlns:a16="http://schemas.microsoft.com/office/drawing/2014/main" id="{2F0E9B02-FBE7-4B3F-833A-FCDE146B2DAD}"/>
              </a:ext>
            </a:extLst>
          </p:cNvPr>
          <p:cNvSpPr/>
          <p:nvPr/>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5852803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Dos objetos">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30BCBF1-64A6-4051-BC31-B793E99731A6}"/>
              </a:ext>
            </a:extLst>
          </p:cNvPr>
          <p:cNvSpPr/>
          <p:nvPr/>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Marcador de posición de imagen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4" name="Rectángulo 13">
            <a:extLst>
              <a:ext uri="{FF2B5EF4-FFF2-40B4-BE49-F238E27FC236}">
                <a16:creationId xmlns:a16="http://schemas.microsoft.com/office/drawing/2014/main" id="{BF2C4CC9-6F35-4EBF-857F-EBD298D77347}"/>
              </a:ext>
            </a:extLst>
          </p:cNvPr>
          <p:cNvSpPr/>
          <p:nvPr/>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Rectángulo 14">
            <a:extLst>
              <a:ext uri="{FF2B5EF4-FFF2-40B4-BE49-F238E27FC236}">
                <a16:creationId xmlns:a16="http://schemas.microsoft.com/office/drawing/2014/main" id="{D1D54A23-014A-49B4-9E28-7641C8A4F0C1}"/>
              </a:ext>
            </a:extLst>
          </p:cNvPr>
          <p:cNvSpPr/>
          <p:nvPr/>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rtlCol="0" anchor="ctr">
            <a:noAutofit/>
          </a:bodyPr>
          <a:lstStyle>
            <a:lvl1pPr algn="ctr">
              <a:defRPr sz="3600"/>
            </a:lvl1pPr>
          </a:lstStyle>
          <a:p>
            <a:pPr rtl="0"/>
            <a:r>
              <a:rPr lang="es-ES" noProof="0"/>
              <a:t>Haga clic para modificar el estilo de título del patrón</a:t>
            </a:r>
          </a:p>
        </p:txBody>
      </p:sp>
      <p:sp>
        <p:nvSpPr>
          <p:cNvPr id="7" name="Marcador de número de diapositiva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fld id="{53D6970F-8908-4682-A04E-0DFF46CA6436}" type="slidenum">
              <a:rPr lang="es-HN" smtClean="0"/>
              <a:t>‹Nº›</a:t>
            </a:fld>
            <a:endParaRPr lang="es-HN"/>
          </a:p>
        </p:txBody>
      </p:sp>
      <p:sp>
        <p:nvSpPr>
          <p:cNvPr id="4" name="Marcador de posición de contenido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 name="Marcador de contenido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303601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En blanc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AB4EF4F-0A84-4C50-B171-F044231527B2}"/>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Rectángulo 4">
            <a:extLst>
              <a:ext uri="{FF2B5EF4-FFF2-40B4-BE49-F238E27FC236}">
                <a16:creationId xmlns:a16="http://schemas.microsoft.com/office/drawing/2014/main" id="{113E1565-5B33-4914-9800-50B8400266FF}"/>
              </a:ext>
            </a:extLst>
          </p:cNvPr>
          <p:cNvSpPr/>
          <p:nvPr/>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6" name="Marcador de posición de imagen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17590159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En blanc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AB4EF4F-0A84-4C50-B171-F044231527B2}"/>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Marcador de posición de imagen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5185397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_En blanc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AB4EF4F-0A84-4C50-B171-F044231527B2}"/>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posición de imagen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5" name="Marcador de posición de imagen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6" name="Marcador de posición de imagen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7" name="Marcador de posición de imagen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33715251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En blanc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AB4EF4F-0A84-4C50-B171-F044231527B2}"/>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posición de imagen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grpSp>
        <p:nvGrpSpPr>
          <p:cNvPr id="2" name="Grupo 1">
            <a:extLst>
              <a:ext uri="{FF2B5EF4-FFF2-40B4-BE49-F238E27FC236}">
                <a16:creationId xmlns:a16="http://schemas.microsoft.com/office/drawing/2014/main" id="{18F30468-CC2E-4430-88DD-81D548B988FA}"/>
              </a:ext>
            </a:extLst>
          </p:cNvPr>
          <p:cNvGrpSpPr/>
          <p:nvPr/>
        </p:nvGrpSpPr>
        <p:grpSpPr>
          <a:xfrm>
            <a:off x="371474" y="260350"/>
            <a:ext cx="644525" cy="973138"/>
            <a:chOff x="371475" y="671713"/>
            <a:chExt cx="496540" cy="836738"/>
          </a:xfrm>
        </p:grpSpPr>
        <p:sp>
          <p:nvSpPr>
            <p:cNvPr id="8" name="Rectángulo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Rectángulo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10" name="Rectángulo 9">
            <a:extLst>
              <a:ext uri="{FF2B5EF4-FFF2-40B4-BE49-F238E27FC236}">
                <a16:creationId xmlns:a16="http://schemas.microsoft.com/office/drawing/2014/main" id="{38B3D026-83A3-4D78-8B11-A20A6F47170C}"/>
              </a:ext>
            </a:extLst>
          </p:cNvPr>
          <p:cNvSpPr/>
          <p:nvPr/>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3965295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4_En blanc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AB4EF4F-0A84-4C50-B171-F044231527B2}"/>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Rectángulo 10">
            <a:extLst>
              <a:ext uri="{FF2B5EF4-FFF2-40B4-BE49-F238E27FC236}">
                <a16:creationId xmlns:a16="http://schemas.microsoft.com/office/drawing/2014/main" id="{9171FC10-F7C3-4841-A705-B83FDE093009}"/>
              </a:ext>
            </a:extLst>
          </p:cNvPr>
          <p:cNvSpPr/>
          <p:nvPr/>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posición de imagen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15106757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p>
            <a:pPr rtl="0"/>
            <a:r>
              <a:rPr lang="es-ES" noProof="0"/>
              <a:t>Haga clic para modificar el estilo de título del patrón</a:t>
            </a:r>
          </a:p>
        </p:txBody>
      </p:sp>
      <p:sp>
        <p:nvSpPr>
          <p:cNvPr id="9" name="Marcador de número de diapositiva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fld id="{53D6970F-8908-4682-A04E-0DFF46CA6436}" type="slidenum">
              <a:rPr lang="es-HN" smtClean="0"/>
              <a:t>‹Nº›</a:t>
            </a:fld>
            <a:endParaRPr lang="es-HN"/>
          </a:p>
        </p:txBody>
      </p:sp>
      <p:sp>
        <p:nvSpPr>
          <p:cNvPr id="8" name="Marcador de posición de imagen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7" name="Rectángulo 6">
            <a:extLst>
              <a:ext uri="{FF2B5EF4-FFF2-40B4-BE49-F238E27FC236}">
                <a16:creationId xmlns:a16="http://schemas.microsoft.com/office/drawing/2014/main" id="{02FAA6CD-8686-4F0E-9F34-3D74AC34027E}"/>
              </a:ext>
            </a:extLst>
          </p:cNvPr>
          <p:cNvSpPr/>
          <p:nvPr/>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Marcador de texto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rtlCol="0"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0" name="Rectángulo 9">
            <a:extLst>
              <a:ext uri="{FF2B5EF4-FFF2-40B4-BE49-F238E27FC236}">
                <a16:creationId xmlns:a16="http://schemas.microsoft.com/office/drawing/2014/main" id="{735AFBAA-25FF-494A-937E-3DFC5F737803}"/>
              </a:ext>
            </a:extLst>
          </p:cNvPr>
          <p:cNvSpPr/>
          <p:nvPr/>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contenido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rtlCol="0">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1" name="Marcador de posición de imagen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2" name="Rectángulo 11">
            <a:extLst>
              <a:ext uri="{FF2B5EF4-FFF2-40B4-BE49-F238E27FC236}">
                <a16:creationId xmlns:a16="http://schemas.microsoft.com/office/drawing/2014/main" id="{7CD8F79B-BFE6-4B3E-8853-5C61FDFF46D9}"/>
              </a:ext>
            </a:extLst>
          </p:cNvPr>
          <p:cNvSpPr/>
          <p:nvPr/>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bg1"/>
              </a:solidFill>
            </a:endParaRPr>
          </a:p>
        </p:txBody>
      </p:sp>
      <p:sp>
        <p:nvSpPr>
          <p:cNvPr id="13" name="Rectángulo 12">
            <a:extLst>
              <a:ext uri="{FF2B5EF4-FFF2-40B4-BE49-F238E27FC236}">
                <a16:creationId xmlns:a16="http://schemas.microsoft.com/office/drawing/2014/main" id="{33B3569E-E4EC-433C-AFDA-E50961675D8F}"/>
              </a:ext>
            </a:extLst>
          </p:cNvPr>
          <p:cNvSpPr/>
          <p:nvPr/>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posición de texto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rtlCol="0"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rtlCol="0">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11560015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p>
            <a:pPr rtl="0"/>
            <a:r>
              <a:rPr lang="es-ES" noProof="0"/>
              <a:t>Haga clic para modificar el estilo de título del patrón</a:t>
            </a:r>
          </a:p>
        </p:txBody>
      </p:sp>
      <p:sp>
        <p:nvSpPr>
          <p:cNvPr id="9" name="Marcador de número de diapositiva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fld id="{53D6970F-8908-4682-A04E-0DFF46CA6436}" type="slidenum">
              <a:rPr lang="es-HN" smtClean="0"/>
              <a:t>‹Nº›</a:t>
            </a:fld>
            <a:endParaRPr lang="es-HN"/>
          </a:p>
        </p:txBody>
      </p:sp>
      <p:sp>
        <p:nvSpPr>
          <p:cNvPr id="8" name="Marcador de posición de imagen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7" name="Rectángulo 6">
            <a:extLst>
              <a:ext uri="{FF2B5EF4-FFF2-40B4-BE49-F238E27FC236}">
                <a16:creationId xmlns:a16="http://schemas.microsoft.com/office/drawing/2014/main" id="{02FAA6CD-8686-4F0E-9F34-3D74AC34027E}"/>
              </a:ext>
            </a:extLst>
          </p:cNvPr>
          <p:cNvSpPr/>
          <p:nvPr/>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Marcador de texto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rtlCol="0"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0" name="Rectángulo 9">
            <a:extLst>
              <a:ext uri="{FF2B5EF4-FFF2-40B4-BE49-F238E27FC236}">
                <a16:creationId xmlns:a16="http://schemas.microsoft.com/office/drawing/2014/main" id="{735AFBAA-25FF-494A-937E-3DFC5F737803}"/>
              </a:ext>
            </a:extLst>
          </p:cNvPr>
          <p:cNvSpPr/>
          <p:nvPr/>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contenido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rtlCol="0">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2" name="Rectángulo 11">
            <a:extLst>
              <a:ext uri="{FF2B5EF4-FFF2-40B4-BE49-F238E27FC236}">
                <a16:creationId xmlns:a16="http://schemas.microsoft.com/office/drawing/2014/main" id="{7CD8F79B-BFE6-4B3E-8853-5C61FDFF46D9}"/>
              </a:ext>
            </a:extLst>
          </p:cNvPr>
          <p:cNvSpPr/>
          <p:nvPr/>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bg1"/>
              </a:solidFill>
            </a:endParaRPr>
          </a:p>
        </p:txBody>
      </p:sp>
      <p:sp>
        <p:nvSpPr>
          <p:cNvPr id="13" name="Rectángulo 12">
            <a:extLst>
              <a:ext uri="{FF2B5EF4-FFF2-40B4-BE49-F238E27FC236}">
                <a16:creationId xmlns:a16="http://schemas.microsoft.com/office/drawing/2014/main" id="{33B3569E-E4EC-433C-AFDA-E50961675D8F}"/>
              </a:ext>
            </a:extLst>
          </p:cNvPr>
          <p:cNvSpPr/>
          <p:nvPr/>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posición de texto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rtlCol="0"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rtlCol="0">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257983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Diapositiva de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6607FB0-0FB2-41FD-B334-74C7B05B8CEE}"/>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posición de imagen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rtlCol="0">
            <a:normAutofit/>
          </a:bodyPr>
          <a:lstStyle>
            <a:lvl1pPr marL="0" indent="0" algn="ctr">
              <a:buNone/>
              <a:defRPr sz="1800"/>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rtlCol="0" anchor="b">
            <a:normAutofit/>
          </a:bodyPr>
          <a:lstStyle>
            <a:lvl1pPr algn="ctr">
              <a:defRPr sz="5400">
                <a:solidFill>
                  <a:schemeClr val="tx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A951C9A4-8764-4CB3-AC26-C957C0E84BCD}"/>
              </a:ext>
            </a:extLst>
          </p:cNvPr>
          <p:cNvSpPr>
            <a:spLocks noGrp="1"/>
          </p:cNvSpPr>
          <p:nvPr>
            <p:ph type="subTitle" idx="1" hasCustomPrompt="1"/>
          </p:nvPr>
        </p:nvSpPr>
        <p:spPr>
          <a:xfrm>
            <a:off x="3436610" y="4079083"/>
            <a:ext cx="5318781" cy="976311"/>
          </a:xfrm>
        </p:spPr>
        <p:txBody>
          <a:bodyPr rtlCol="0"/>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Tree>
    <p:extLst>
      <p:ext uri="{BB962C8B-B14F-4D97-AF65-F5344CB8AC3E}">
        <p14:creationId xmlns:p14="http://schemas.microsoft.com/office/powerpoint/2010/main" val="8938358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p>
            <a:pPr rtl="0"/>
            <a:r>
              <a:rPr lang="es-ES" noProof="0"/>
              <a:t>Haga clic para modificar el estilo de título del patrón</a:t>
            </a:r>
          </a:p>
        </p:txBody>
      </p:sp>
      <p:sp>
        <p:nvSpPr>
          <p:cNvPr id="9" name="Marcador de número de diapositiva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fld id="{53D6970F-8908-4682-A04E-0DFF46CA6436}" type="slidenum">
              <a:rPr lang="es-HN" smtClean="0"/>
              <a:t>‹Nº›</a:t>
            </a:fld>
            <a:endParaRPr lang="es-HN"/>
          </a:p>
        </p:txBody>
      </p:sp>
      <p:sp>
        <p:nvSpPr>
          <p:cNvPr id="8" name="Marcador de posición de imagen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5" name="Marcador de posición de texto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rtlCol="0"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rtlCol="0">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 name="Marcador de texto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rtlCol="0"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rtlCol="0">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2896486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_Comparación">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DB43705-0B3F-4F77-A8BB-08EC09D36A56}"/>
              </a:ext>
            </a:extLst>
          </p:cNvPr>
          <p:cNvSpPr/>
          <p:nvPr/>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lvl1pPr algn="ctr">
              <a:defRPr>
                <a:solidFill>
                  <a:schemeClr val="bg1"/>
                </a:solidFill>
              </a:defRPr>
            </a:lvl1pPr>
          </a:lstStyle>
          <a:p>
            <a:pPr rtl="0"/>
            <a:r>
              <a:rPr lang="es-ES" noProof="0"/>
              <a:t>Haga clic para modificar el estilo de título del patrón</a:t>
            </a:r>
          </a:p>
        </p:txBody>
      </p:sp>
      <p:sp>
        <p:nvSpPr>
          <p:cNvPr id="9" name="Marcador de número de diapositiva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fld id="{53D6970F-8908-4682-A04E-0DFF46CA6436}" type="slidenum">
              <a:rPr lang="es-HN" smtClean="0"/>
              <a:t>‹Nº›</a:t>
            </a:fld>
            <a:endParaRPr lang="es-HN"/>
          </a:p>
        </p:txBody>
      </p:sp>
      <p:sp>
        <p:nvSpPr>
          <p:cNvPr id="5" name="Marcador de posición de texto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rtlCol="0"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rtlCol="0">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 name="Marcador de texto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rtlCol="0"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rtlCol="0">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1" name="Marcador de posición de imagen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6" name="Marcador de posición de imagen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11390988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4_Comparación">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990C1024-E4C7-44C6-ADC4-870B3D482C3F}"/>
              </a:ext>
            </a:extLst>
          </p:cNvPr>
          <p:cNvSpPr/>
          <p:nvPr/>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7" name="Rectángulo 6">
            <a:extLst>
              <a:ext uri="{FF2B5EF4-FFF2-40B4-BE49-F238E27FC236}">
                <a16:creationId xmlns:a16="http://schemas.microsoft.com/office/drawing/2014/main" id="{4DB43705-0B3F-4F77-A8BB-08EC09D36A56}"/>
              </a:ext>
            </a:extLst>
          </p:cNvPr>
          <p:cNvSpPr/>
          <p:nvPr/>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lvl1pPr algn="l">
              <a:defRPr>
                <a:solidFill>
                  <a:schemeClr val="tx1"/>
                </a:solidFill>
              </a:defRPr>
            </a:lvl1pPr>
          </a:lstStyle>
          <a:p>
            <a:pPr rtl="0"/>
            <a:r>
              <a:rPr lang="es-ES" noProof="0"/>
              <a:t>Haga clic para modificar el estilo de título del patrón</a:t>
            </a:r>
          </a:p>
        </p:txBody>
      </p:sp>
      <p:sp>
        <p:nvSpPr>
          <p:cNvPr id="9" name="Marcador de número de diapositiva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fld id="{53D6970F-8908-4682-A04E-0DFF46CA6436}" type="slidenum">
              <a:rPr lang="es-HN" smtClean="0"/>
              <a:t>‹Nº›</a:t>
            </a:fld>
            <a:endParaRPr lang="es-HN"/>
          </a:p>
        </p:txBody>
      </p:sp>
      <p:sp>
        <p:nvSpPr>
          <p:cNvPr id="5" name="Marcador de texto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rtlCol="0"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rtlCol="0">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 name="Marcador de texto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rtlCol="0"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rtlCol="0">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7" name="Marcador de posición de imagen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8" name="Marcador de posición de imagen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21046165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hasCustomPrompt="1"/>
          </p:nvPr>
        </p:nvSpPr>
        <p:spPr/>
        <p:txBody>
          <a:bodyPr rtlCol="0"/>
          <a:lstStyle/>
          <a:p>
            <a:pPr rtl="0"/>
            <a:r>
              <a:rPr lang="es-ES" noProof="0"/>
              <a:t>Haga clic para editar el estilo de título del patrón</a:t>
            </a:r>
          </a:p>
        </p:txBody>
      </p:sp>
      <p:sp>
        <p:nvSpPr>
          <p:cNvPr id="5" name="Marcador de posición de número de diapositiva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rtlCol="0"/>
          <a:lstStyle/>
          <a:p>
            <a:fld id="{53D6970F-8908-4682-A04E-0DFF46CA6436}" type="slidenum">
              <a:rPr lang="es-HN" smtClean="0"/>
              <a:t>‹Nº›</a:t>
            </a:fld>
            <a:endParaRPr lang="es-HN"/>
          </a:p>
        </p:txBody>
      </p:sp>
      <p:sp>
        <p:nvSpPr>
          <p:cNvPr id="4" name="Marcador de posición de imagen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6" name="Marcador de posición de imagen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7" name="Rectángulo 6">
            <a:extLst>
              <a:ext uri="{FF2B5EF4-FFF2-40B4-BE49-F238E27FC236}">
                <a16:creationId xmlns:a16="http://schemas.microsoft.com/office/drawing/2014/main" id="{85661614-E5E5-43DF-A12A-7BE84E58EE3B}"/>
              </a:ext>
            </a:extLst>
          </p:cNvPr>
          <p:cNvSpPr/>
          <p:nvPr/>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Rectángulo 7">
            <a:extLst>
              <a:ext uri="{FF2B5EF4-FFF2-40B4-BE49-F238E27FC236}">
                <a16:creationId xmlns:a16="http://schemas.microsoft.com/office/drawing/2014/main" id="{9161B260-71A2-402A-A38D-FE2C484B7F99}"/>
              </a:ext>
            </a:extLst>
          </p:cNvPr>
          <p:cNvSpPr/>
          <p:nvPr/>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texto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rtlCol="0"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
        <p:nvSpPr>
          <p:cNvPr id="10" name="Marcador de texto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rtlCol="0"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Tree>
    <p:extLst>
      <p:ext uri="{BB962C8B-B14F-4D97-AF65-F5344CB8AC3E}">
        <p14:creationId xmlns:p14="http://schemas.microsoft.com/office/powerpoint/2010/main" val="41014552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Solo el título">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565E0AE-C9AC-4E26-B4A4-DDEE620D8979}"/>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texto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
        <p:nvSpPr>
          <p:cNvPr id="10" name="Marcador de texto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
        <p:nvSpPr>
          <p:cNvPr id="12" name="Rectángulo 11">
            <a:extLst>
              <a:ext uri="{FF2B5EF4-FFF2-40B4-BE49-F238E27FC236}">
                <a16:creationId xmlns:a16="http://schemas.microsoft.com/office/drawing/2014/main" id="{6F023CF6-0A85-4867-A5CF-F75DDBC4C20A}"/>
              </a:ext>
            </a:extLst>
          </p:cNvPr>
          <p:cNvSpPr/>
          <p:nvPr/>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Rectángulo 12">
            <a:extLst>
              <a:ext uri="{FF2B5EF4-FFF2-40B4-BE49-F238E27FC236}">
                <a16:creationId xmlns:a16="http://schemas.microsoft.com/office/drawing/2014/main" id="{AF9F3577-4130-4F32-9302-DA8838D30560}"/>
              </a:ext>
            </a:extLst>
          </p:cNvPr>
          <p:cNvSpPr/>
          <p:nvPr/>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posición de imagen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6" name="Marcador de posición de imagen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1848972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2_Solo el título">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565E0AE-C9AC-4E26-B4A4-DDEE620D8979}"/>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Rectángulo 11">
            <a:extLst>
              <a:ext uri="{FF2B5EF4-FFF2-40B4-BE49-F238E27FC236}">
                <a16:creationId xmlns:a16="http://schemas.microsoft.com/office/drawing/2014/main" id="{6F023CF6-0A85-4867-A5CF-F75DDBC4C20A}"/>
              </a:ext>
            </a:extLst>
          </p:cNvPr>
          <p:cNvSpPr/>
          <p:nvPr/>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posición de imagen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6" name="Marcador de posición de imagen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9" name="Marcador de texto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
        <p:nvSpPr>
          <p:cNvPr id="10" name="Marcador de texto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grpSp>
        <p:nvGrpSpPr>
          <p:cNvPr id="14" name="Grupo 13">
            <a:extLst>
              <a:ext uri="{FF2B5EF4-FFF2-40B4-BE49-F238E27FC236}">
                <a16:creationId xmlns:a16="http://schemas.microsoft.com/office/drawing/2014/main" id="{AF4B4D45-80E3-42F8-B437-4182608210C3}"/>
              </a:ext>
            </a:extLst>
          </p:cNvPr>
          <p:cNvGrpSpPr/>
          <p:nvPr/>
        </p:nvGrpSpPr>
        <p:grpSpPr>
          <a:xfrm>
            <a:off x="5387974" y="422433"/>
            <a:ext cx="644525" cy="973138"/>
            <a:chOff x="371475" y="671713"/>
            <a:chExt cx="496540" cy="836738"/>
          </a:xfrm>
          <a:solidFill>
            <a:schemeClr val="accent6"/>
          </a:solidFill>
        </p:grpSpPr>
        <p:sp>
          <p:nvSpPr>
            <p:cNvPr id="15" name="Rectángulo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Rectángulo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17" name="Grupo 16">
            <a:extLst>
              <a:ext uri="{FF2B5EF4-FFF2-40B4-BE49-F238E27FC236}">
                <a16:creationId xmlns:a16="http://schemas.microsoft.com/office/drawing/2014/main" id="{FA147081-5AFB-463F-B27C-7A0C4CA0573B}"/>
              </a:ext>
            </a:extLst>
          </p:cNvPr>
          <p:cNvGrpSpPr/>
          <p:nvPr/>
        </p:nvGrpSpPr>
        <p:grpSpPr>
          <a:xfrm flipH="1">
            <a:off x="6248401" y="5451475"/>
            <a:ext cx="644525" cy="973138"/>
            <a:chOff x="371475" y="671713"/>
            <a:chExt cx="496540" cy="836738"/>
          </a:xfrm>
          <a:solidFill>
            <a:schemeClr val="accent6"/>
          </a:solidFill>
        </p:grpSpPr>
        <p:sp>
          <p:nvSpPr>
            <p:cNvPr id="18" name="Rectángulo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Rectángulo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Tree>
    <p:extLst>
      <p:ext uri="{BB962C8B-B14F-4D97-AF65-F5344CB8AC3E}">
        <p14:creationId xmlns:p14="http://schemas.microsoft.com/office/powerpoint/2010/main" val="7809032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4_Solo el título">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565E0AE-C9AC-4E26-B4A4-DDEE620D8979}"/>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posición de imagen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6" name="Marcador de posición de imagen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9" name="Marcador de texto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
        <p:nvSpPr>
          <p:cNvPr id="10" name="Marcador de texto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Tree>
    <p:extLst>
      <p:ext uri="{BB962C8B-B14F-4D97-AF65-F5344CB8AC3E}">
        <p14:creationId xmlns:p14="http://schemas.microsoft.com/office/powerpoint/2010/main" val="31005503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_Solo el título">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565E0AE-C9AC-4E26-B4A4-DDEE620D8979}"/>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Rectángulo 11">
            <a:extLst>
              <a:ext uri="{FF2B5EF4-FFF2-40B4-BE49-F238E27FC236}">
                <a16:creationId xmlns:a16="http://schemas.microsoft.com/office/drawing/2014/main" id="{6F023CF6-0A85-4867-A5CF-F75DDBC4C20A}"/>
              </a:ext>
            </a:extLst>
          </p:cNvPr>
          <p:cNvSpPr/>
          <p:nvPr/>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posición de imagen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20" name="Rectángulo 19">
            <a:extLst>
              <a:ext uri="{FF2B5EF4-FFF2-40B4-BE49-F238E27FC236}">
                <a16:creationId xmlns:a16="http://schemas.microsoft.com/office/drawing/2014/main" id="{97E2F46B-C34E-40D3-9D43-BBA43EDFC924}"/>
              </a:ext>
            </a:extLst>
          </p:cNvPr>
          <p:cNvSpPr/>
          <p:nvPr/>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6" name="Marcador de posición de imagen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9" name="Marcador de texto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
        <p:nvSpPr>
          <p:cNvPr id="10" name="Marcador de texto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Tree>
    <p:extLst>
      <p:ext uri="{BB962C8B-B14F-4D97-AF65-F5344CB8AC3E}">
        <p14:creationId xmlns:p14="http://schemas.microsoft.com/office/powerpoint/2010/main" val="463885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5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hasCustomPrompt="1"/>
          </p:nvPr>
        </p:nvSpPr>
        <p:spPr/>
        <p:txBody>
          <a:bodyPr rtlCol="0"/>
          <a:lstStyle/>
          <a:p>
            <a:pPr rtl="0"/>
            <a:r>
              <a:rPr lang="es-ES" noProof="0"/>
              <a:t>Haga clic para editar el estilo de título del patrón</a:t>
            </a:r>
          </a:p>
        </p:txBody>
      </p:sp>
      <p:sp>
        <p:nvSpPr>
          <p:cNvPr id="5" name="Marcador de posición de número de diapositiva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rtlCol="0"/>
          <a:lstStyle/>
          <a:p>
            <a:fld id="{53D6970F-8908-4682-A04E-0DFF46CA6436}" type="slidenum">
              <a:rPr lang="es-HN" smtClean="0"/>
              <a:t>‹Nº›</a:t>
            </a:fld>
            <a:endParaRPr lang="es-HN"/>
          </a:p>
        </p:txBody>
      </p:sp>
      <p:sp>
        <p:nvSpPr>
          <p:cNvPr id="24" name="Rectángulo 23">
            <a:extLst>
              <a:ext uri="{FF2B5EF4-FFF2-40B4-BE49-F238E27FC236}">
                <a16:creationId xmlns:a16="http://schemas.microsoft.com/office/drawing/2014/main" id="{E2950CCA-59F9-4C47-A5BA-294E9EDCBABE}"/>
              </a:ext>
            </a:extLst>
          </p:cNvPr>
          <p:cNvSpPr/>
          <p:nvPr/>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5" name="Rectángulo 24">
            <a:extLst>
              <a:ext uri="{FF2B5EF4-FFF2-40B4-BE49-F238E27FC236}">
                <a16:creationId xmlns:a16="http://schemas.microsoft.com/office/drawing/2014/main" id="{EB5BF167-B9E6-4F02-9FA8-3CA79D552F0E}"/>
              </a:ext>
            </a:extLst>
          </p:cNvPr>
          <p:cNvSpPr/>
          <p:nvPr/>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6" name="Rectángulo 25">
            <a:extLst>
              <a:ext uri="{FF2B5EF4-FFF2-40B4-BE49-F238E27FC236}">
                <a16:creationId xmlns:a16="http://schemas.microsoft.com/office/drawing/2014/main" id="{B48694DE-D82B-49DB-8A45-D1DD4C9BCEF1}"/>
              </a:ext>
            </a:extLst>
          </p:cNvPr>
          <p:cNvSpPr/>
          <p:nvPr/>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Rectángulo 26">
            <a:extLst>
              <a:ext uri="{FF2B5EF4-FFF2-40B4-BE49-F238E27FC236}">
                <a16:creationId xmlns:a16="http://schemas.microsoft.com/office/drawing/2014/main" id="{407C1370-8D38-4641-8D37-30A1218A4372}"/>
              </a:ext>
            </a:extLst>
          </p:cNvPr>
          <p:cNvSpPr/>
          <p:nvPr/>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cxnSp>
        <p:nvCxnSpPr>
          <p:cNvPr id="29" name="Conector recto 28">
            <a:extLst>
              <a:ext uri="{FF2B5EF4-FFF2-40B4-BE49-F238E27FC236}">
                <a16:creationId xmlns:a16="http://schemas.microsoft.com/office/drawing/2014/main" id="{CE3EDDE5-9B23-44D7-8546-0B2365B42B16}"/>
              </a:ext>
            </a:extLst>
          </p:cNvPr>
          <p:cNvCxnSpPr/>
          <p:nvPr/>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B9D259D5-D3C0-4B60-B2D9-9B6DFFD270D8}"/>
              </a:ext>
            </a:extLst>
          </p:cNvPr>
          <p:cNvCxnSpPr/>
          <p:nvPr/>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0710C392-9E34-4640-AC70-210A1B8C47B5}"/>
              </a:ext>
            </a:extLst>
          </p:cNvPr>
          <p:cNvCxnSpPr/>
          <p:nvPr/>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D7A92E0B-B060-48FA-A650-36894FF4B216}"/>
              </a:ext>
            </a:extLst>
          </p:cNvPr>
          <p:cNvCxnSpPr/>
          <p:nvPr/>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Marcador de posición de imagen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rtlCol="0"/>
          <a:lstStyle>
            <a:lvl1pPr marL="0" indent="0" algn="ctr">
              <a:buNone/>
              <a:defRPr>
                <a:solidFill>
                  <a:schemeClr val="bg1"/>
                </a:solidFill>
              </a:defRPr>
            </a:lvl1pPr>
          </a:lstStyle>
          <a:p>
            <a:pPr rtl="0"/>
            <a:r>
              <a:rPr lang="es-ES" noProof="0"/>
              <a:t>Haga clic en el icono para agregar una imagen</a:t>
            </a:r>
          </a:p>
        </p:txBody>
      </p:sp>
      <p:sp>
        <p:nvSpPr>
          <p:cNvPr id="35" name="Marcador de posición de imagen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rtlCol="0"/>
          <a:lstStyle>
            <a:lvl1pPr marL="0" indent="0" algn="ctr">
              <a:buNone/>
              <a:defRPr>
                <a:solidFill>
                  <a:schemeClr val="bg1"/>
                </a:solidFill>
              </a:defRPr>
            </a:lvl1pPr>
          </a:lstStyle>
          <a:p>
            <a:pPr rtl="0"/>
            <a:r>
              <a:rPr lang="es-ES" noProof="0"/>
              <a:t>Haga clic en el icono para agregar una imagen</a:t>
            </a:r>
          </a:p>
        </p:txBody>
      </p:sp>
      <p:sp>
        <p:nvSpPr>
          <p:cNvPr id="36" name="Marcador de posición de imagen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rtlCol="0"/>
          <a:lstStyle>
            <a:lvl1pPr marL="0" indent="0" algn="ctr">
              <a:buNone/>
              <a:defRPr>
                <a:solidFill>
                  <a:schemeClr val="bg1"/>
                </a:solidFill>
              </a:defRPr>
            </a:lvl1pPr>
          </a:lstStyle>
          <a:p>
            <a:pPr rtl="0"/>
            <a:r>
              <a:rPr lang="es-ES" noProof="0"/>
              <a:t>Haga clic en el icono para agregar una imagen</a:t>
            </a:r>
          </a:p>
        </p:txBody>
      </p:sp>
      <p:sp>
        <p:nvSpPr>
          <p:cNvPr id="38" name="Marcador de posición de imagen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rtlCol="0"/>
          <a:lstStyle>
            <a:lvl1pPr marL="0" indent="0" algn="ctr">
              <a:buNone/>
              <a:defRPr>
                <a:solidFill>
                  <a:schemeClr val="bg1"/>
                </a:solidFill>
              </a:defRPr>
            </a:lvl1pPr>
          </a:lstStyle>
          <a:p>
            <a:pPr rtl="0"/>
            <a:r>
              <a:rPr lang="es-ES" noProof="0"/>
              <a:t>Haga clic en el icono para agregar una imagen</a:t>
            </a:r>
          </a:p>
        </p:txBody>
      </p:sp>
      <p:sp>
        <p:nvSpPr>
          <p:cNvPr id="40" name="Marcador de texto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1" name="Marcador de texto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rtlCol="0"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2" name="Marcador de texto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3" name="Marcador de texto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rtlCol="0"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Tree>
    <p:extLst>
      <p:ext uri="{BB962C8B-B14F-4D97-AF65-F5344CB8AC3E}">
        <p14:creationId xmlns:p14="http://schemas.microsoft.com/office/powerpoint/2010/main" val="33752466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6_Solo el título">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6B607F24-5B01-4964-9736-E876BC347E55}"/>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BADB3C88-F13B-4B5F-920D-B4EFFAA592E5}"/>
              </a:ext>
            </a:extLst>
          </p:cNvPr>
          <p:cNvSpPr>
            <a:spLocks noGrp="1"/>
          </p:cNvSpPr>
          <p:nvPr>
            <p:ph type="title" hasCustomPrompt="1"/>
          </p:nvPr>
        </p:nvSpPr>
        <p:spPr>
          <a:xfrm>
            <a:off x="371475" y="260351"/>
            <a:ext cx="6168473" cy="758824"/>
          </a:xfrm>
        </p:spPr>
        <p:txBody>
          <a:bodyPr rtlCol="0"/>
          <a:lstStyle/>
          <a:p>
            <a:pPr rtl="0"/>
            <a:r>
              <a:rPr lang="es-ES" noProof="0"/>
              <a:t>Haga clic para editar el estilo de título del patrón</a:t>
            </a:r>
          </a:p>
        </p:txBody>
      </p:sp>
      <p:sp>
        <p:nvSpPr>
          <p:cNvPr id="24" name="Rectángulo 23">
            <a:extLst>
              <a:ext uri="{FF2B5EF4-FFF2-40B4-BE49-F238E27FC236}">
                <a16:creationId xmlns:a16="http://schemas.microsoft.com/office/drawing/2014/main" id="{E2950CCA-59F9-4C47-A5BA-294E9EDCBABE}"/>
              </a:ext>
            </a:extLst>
          </p:cNvPr>
          <p:cNvSpPr/>
          <p:nvPr/>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2" name="Rectángulo 21">
            <a:extLst>
              <a:ext uri="{FF2B5EF4-FFF2-40B4-BE49-F238E27FC236}">
                <a16:creationId xmlns:a16="http://schemas.microsoft.com/office/drawing/2014/main" id="{F44232AA-36A1-4A85-8868-9D12848EB106}"/>
              </a:ext>
            </a:extLst>
          </p:cNvPr>
          <p:cNvSpPr/>
          <p:nvPr/>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Rectángulo 22">
            <a:extLst>
              <a:ext uri="{FF2B5EF4-FFF2-40B4-BE49-F238E27FC236}">
                <a16:creationId xmlns:a16="http://schemas.microsoft.com/office/drawing/2014/main" id="{0B045D93-056D-486E-A634-890ECB9AF9C2}"/>
              </a:ext>
            </a:extLst>
          </p:cNvPr>
          <p:cNvSpPr/>
          <p:nvPr/>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8" name="Rectángulo 27">
            <a:extLst>
              <a:ext uri="{FF2B5EF4-FFF2-40B4-BE49-F238E27FC236}">
                <a16:creationId xmlns:a16="http://schemas.microsoft.com/office/drawing/2014/main" id="{567CD5E4-19A9-4EFD-BBF1-2B1FBC9BB9BD}"/>
              </a:ext>
            </a:extLst>
          </p:cNvPr>
          <p:cNvSpPr/>
          <p:nvPr/>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3" name="Rectángulo 32">
            <a:extLst>
              <a:ext uri="{FF2B5EF4-FFF2-40B4-BE49-F238E27FC236}">
                <a16:creationId xmlns:a16="http://schemas.microsoft.com/office/drawing/2014/main" id="{AA533582-AC3E-4F3B-9602-085EB97AD294}"/>
              </a:ext>
            </a:extLst>
          </p:cNvPr>
          <p:cNvSpPr/>
          <p:nvPr/>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7" name="Rectángulo 36">
            <a:extLst>
              <a:ext uri="{FF2B5EF4-FFF2-40B4-BE49-F238E27FC236}">
                <a16:creationId xmlns:a16="http://schemas.microsoft.com/office/drawing/2014/main" id="{CF0B1BD9-4AC2-4549-9001-383664C7F224}"/>
              </a:ext>
            </a:extLst>
          </p:cNvPr>
          <p:cNvSpPr/>
          <p:nvPr/>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Triángulo isósceles 3">
            <a:extLst>
              <a:ext uri="{FF2B5EF4-FFF2-40B4-BE49-F238E27FC236}">
                <a16:creationId xmlns:a16="http://schemas.microsoft.com/office/drawing/2014/main" id="{32B2DC05-AAD7-458D-B737-BE8CCA1FFA99}"/>
              </a:ext>
            </a:extLst>
          </p:cNvPr>
          <p:cNvSpPr/>
          <p:nvPr/>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9" name="Triángulo isósceles 38">
            <a:extLst>
              <a:ext uri="{FF2B5EF4-FFF2-40B4-BE49-F238E27FC236}">
                <a16:creationId xmlns:a16="http://schemas.microsoft.com/office/drawing/2014/main" id="{E423C01B-EB10-48EF-8F1C-C2A7E1923E3E}"/>
              </a:ext>
            </a:extLst>
          </p:cNvPr>
          <p:cNvSpPr/>
          <p:nvPr/>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4" name="Triángulo isósceles 43">
            <a:extLst>
              <a:ext uri="{FF2B5EF4-FFF2-40B4-BE49-F238E27FC236}">
                <a16:creationId xmlns:a16="http://schemas.microsoft.com/office/drawing/2014/main" id="{BB0D5D5D-BB46-489A-A006-03E52FDA0AB6}"/>
              </a:ext>
            </a:extLst>
          </p:cNvPr>
          <p:cNvSpPr/>
          <p:nvPr/>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5" name="Marcador de posición de imagen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rtlCol="0">
            <a:normAutofit/>
          </a:bodyPr>
          <a:lstStyle>
            <a:lvl1pPr marL="0" indent="0" algn="ctr">
              <a:buNone/>
              <a:defRPr sz="2000">
                <a:solidFill>
                  <a:schemeClr val="tx1"/>
                </a:solidFill>
              </a:defRPr>
            </a:lvl1pPr>
          </a:lstStyle>
          <a:p>
            <a:pPr rtl="0"/>
            <a:r>
              <a:rPr lang="es-ES" noProof="0"/>
              <a:t>Haga clic en el icono para agregar una imagen</a:t>
            </a:r>
          </a:p>
        </p:txBody>
      </p:sp>
      <p:sp>
        <p:nvSpPr>
          <p:cNvPr id="46" name="Marcador de posición de imagen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rtlCol="0">
            <a:normAutofit/>
          </a:bodyPr>
          <a:lstStyle>
            <a:lvl1pPr marL="0" indent="0" algn="ctr">
              <a:buNone/>
              <a:defRPr sz="2000">
                <a:solidFill>
                  <a:schemeClr val="tx1"/>
                </a:solidFill>
              </a:defRPr>
            </a:lvl1pPr>
          </a:lstStyle>
          <a:p>
            <a:pPr rtl="0"/>
            <a:r>
              <a:rPr lang="es-ES" noProof="0"/>
              <a:t>Haga clic en el icono para agregar una imagen</a:t>
            </a:r>
          </a:p>
        </p:txBody>
      </p:sp>
      <p:sp>
        <p:nvSpPr>
          <p:cNvPr id="47" name="Marcador de posición de imagen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rtlCol="0">
            <a:normAutofit/>
          </a:bodyPr>
          <a:lstStyle>
            <a:lvl1pPr marL="0" indent="0" algn="ctr">
              <a:buNone/>
              <a:defRPr sz="2000">
                <a:solidFill>
                  <a:schemeClr val="tx1"/>
                </a:solidFill>
              </a:defRPr>
            </a:lvl1pPr>
          </a:lstStyle>
          <a:p>
            <a:pPr rtl="0"/>
            <a:r>
              <a:rPr lang="es-ES" noProof="0"/>
              <a:t>Haga clic en el icono para agregar una imagen</a:t>
            </a:r>
          </a:p>
        </p:txBody>
      </p:sp>
      <p:sp>
        <p:nvSpPr>
          <p:cNvPr id="48" name="Marcador de posición de imagen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7" name="Marcador de texto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rtlCol="0"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18" name="Marcador de texto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rtlCol="0"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19" name="Marcador de texto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rtlCol="0"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Tree>
    <p:extLst>
      <p:ext uri="{BB962C8B-B14F-4D97-AF65-F5344CB8AC3E}">
        <p14:creationId xmlns:p14="http://schemas.microsoft.com/office/powerpoint/2010/main" val="4130840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Diapositiva de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6607FB0-0FB2-41FD-B334-74C7B05B8CEE}"/>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Rectángulo 3">
            <a:extLst>
              <a:ext uri="{FF2B5EF4-FFF2-40B4-BE49-F238E27FC236}">
                <a16:creationId xmlns:a16="http://schemas.microsoft.com/office/drawing/2014/main" id="{D1A59197-7C21-44E6-8A97-DE0ABD1E6909}"/>
              </a:ext>
            </a:extLst>
          </p:cNvPr>
          <p:cNvSpPr/>
          <p:nvPr/>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posición de imagen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rtlCol="0">
            <a:normAutofit/>
          </a:bodyPr>
          <a:lstStyle>
            <a:lvl1pPr marL="0" indent="0" algn="ctr">
              <a:buNone/>
              <a:defRPr sz="1800"/>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rtlCol="0" anchor="b">
            <a:normAutofit/>
          </a:bodyPr>
          <a:lstStyle>
            <a:lvl1pPr algn="l">
              <a:defRPr sz="540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A951C9A4-8764-4CB3-AC26-C957C0E84BCD}"/>
              </a:ext>
            </a:extLst>
          </p:cNvPr>
          <p:cNvSpPr>
            <a:spLocks noGrp="1"/>
          </p:cNvSpPr>
          <p:nvPr>
            <p:ph type="subTitle" idx="1" hasCustomPrompt="1"/>
          </p:nvPr>
        </p:nvSpPr>
        <p:spPr>
          <a:xfrm>
            <a:off x="371476" y="4079083"/>
            <a:ext cx="4416424" cy="976311"/>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8" name="Rectángulo 7">
            <a:extLst>
              <a:ext uri="{FF2B5EF4-FFF2-40B4-BE49-F238E27FC236}">
                <a16:creationId xmlns:a16="http://schemas.microsoft.com/office/drawing/2014/main" id="{C1626B81-8882-4179-8C3A-BEA9BBEF2A62}"/>
              </a:ext>
            </a:extLst>
          </p:cNvPr>
          <p:cNvSpPr/>
          <p:nvPr/>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7273949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7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48" name="Marcador de posición de imagen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fld id="{53D6970F-8908-4682-A04E-0DFF46CA6436}" type="slidenum">
              <a:rPr lang="es-HN" smtClean="0"/>
              <a:t>‹Nº›</a:t>
            </a:fld>
            <a:endParaRPr lang="es-HN"/>
          </a:p>
        </p:txBody>
      </p:sp>
      <p:sp>
        <p:nvSpPr>
          <p:cNvPr id="20" name="Marcador de posición de imagen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rtlCol="0">
            <a:normAutofit/>
          </a:bodyPr>
          <a:lstStyle>
            <a:lvl1pPr marL="0" indent="0" algn="ctr">
              <a:buNone/>
              <a:defRPr sz="2000">
                <a:solidFill>
                  <a:schemeClr val="tx1"/>
                </a:solidFill>
              </a:defRPr>
            </a:lvl1pPr>
          </a:lstStyle>
          <a:p>
            <a:pPr rtl="0"/>
            <a:r>
              <a:rPr lang="es-ES" noProof="0"/>
              <a:t>Haga clic en el icono para agregar una imagen</a:t>
            </a:r>
          </a:p>
        </p:txBody>
      </p:sp>
      <p:sp>
        <p:nvSpPr>
          <p:cNvPr id="25" name="Marcador de posición de imagen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rtlCol="0">
            <a:normAutofit/>
          </a:bodyPr>
          <a:lstStyle>
            <a:lvl1pPr marL="0" indent="0" algn="ctr">
              <a:buNone/>
              <a:defRPr sz="2000">
                <a:solidFill>
                  <a:schemeClr val="tx1"/>
                </a:solidFill>
              </a:defRPr>
            </a:lvl1pPr>
          </a:lstStyle>
          <a:p>
            <a:pPr rtl="0"/>
            <a:r>
              <a:rPr lang="es-ES" noProof="0"/>
              <a:t>Haga clic en el icono para agregar una imagen</a:t>
            </a:r>
          </a:p>
        </p:txBody>
      </p:sp>
      <p:sp>
        <p:nvSpPr>
          <p:cNvPr id="26" name="Marcador de posición de imagen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rtlCol="0">
            <a:normAutofit/>
          </a:bodyPr>
          <a:lstStyle>
            <a:lvl1pPr marL="0" indent="0" algn="ctr">
              <a:buNone/>
              <a:defRPr sz="2000">
                <a:solidFill>
                  <a:schemeClr val="tx1"/>
                </a:solidFill>
              </a:defRPr>
            </a:lvl1pPr>
          </a:lstStyle>
          <a:p>
            <a:pPr rtl="0"/>
            <a:r>
              <a:rPr lang="es-ES" noProof="0"/>
              <a:t>Haga clic en el icono para agregar una imagen</a:t>
            </a:r>
          </a:p>
        </p:txBody>
      </p:sp>
      <p:sp>
        <p:nvSpPr>
          <p:cNvPr id="27" name="Marcador de posición de imagen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rtlCol="0">
            <a:normAutofit/>
          </a:bodyPr>
          <a:lstStyle>
            <a:lvl1pPr marL="0" indent="0" algn="ctr">
              <a:buNone/>
              <a:defRPr sz="2000">
                <a:solidFill>
                  <a:schemeClr val="tx1"/>
                </a:solidFill>
              </a:defRPr>
            </a:lvl1pPr>
          </a:lstStyle>
          <a:p>
            <a:pPr rtl="0"/>
            <a:r>
              <a:rPr lang="es-ES" noProof="0"/>
              <a:t>Haga clic en el icono para agregar una imagen</a:t>
            </a:r>
          </a:p>
        </p:txBody>
      </p:sp>
      <p:sp>
        <p:nvSpPr>
          <p:cNvPr id="32" name="Rectángulo 31">
            <a:extLst>
              <a:ext uri="{FF2B5EF4-FFF2-40B4-BE49-F238E27FC236}">
                <a16:creationId xmlns:a16="http://schemas.microsoft.com/office/drawing/2014/main" id="{E9E999B4-BC91-4EF5-915C-59E58E141134}"/>
              </a:ext>
            </a:extLst>
          </p:cNvPr>
          <p:cNvSpPr/>
          <p:nvPr/>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4" name="Rectángulo 33">
            <a:extLst>
              <a:ext uri="{FF2B5EF4-FFF2-40B4-BE49-F238E27FC236}">
                <a16:creationId xmlns:a16="http://schemas.microsoft.com/office/drawing/2014/main" id="{8E3D72D1-545E-4FA9-B18F-DBE257DA9472}"/>
              </a:ext>
            </a:extLst>
          </p:cNvPr>
          <p:cNvSpPr/>
          <p:nvPr/>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5" name="Rectángulo 34">
            <a:extLst>
              <a:ext uri="{FF2B5EF4-FFF2-40B4-BE49-F238E27FC236}">
                <a16:creationId xmlns:a16="http://schemas.microsoft.com/office/drawing/2014/main" id="{A1FF2C74-7F94-4D15-9530-4844CA0ABABA}"/>
              </a:ext>
            </a:extLst>
          </p:cNvPr>
          <p:cNvSpPr/>
          <p:nvPr/>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6" name="Rectángulo 35">
            <a:extLst>
              <a:ext uri="{FF2B5EF4-FFF2-40B4-BE49-F238E27FC236}">
                <a16:creationId xmlns:a16="http://schemas.microsoft.com/office/drawing/2014/main" id="{D65048BF-5755-467D-94DA-799CD1A9ED70}"/>
              </a:ext>
            </a:extLst>
          </p:cNvPr>
          <p:cNvSpPr/>
          <p:nvPr/>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8" name="Marcador de texto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0" name="Marcador de texto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1" name="Marcador de texto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2" name="Marcador de texto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cxnSp>
        <p:nvCxnSpPr>
          <p:cNvPr id="6" name="Conector recto 5">
            <a:extLst>
              <a:ext uri="{FF2B5EF4-FFF2-40B4-BE49-F238E27FC236}">
                <a16:creationId xmlns:a16="http://schemas.microsoft.com/office/drawing/2014/main" id="{62ECF54D-C7AE-4FFE-A9FA-ECD663CD2A09}"/>
              </a:ext>
            </a:extLst>
          </p:cNvPr>
          <p:cNvCxnSpPr>
            <a:cxnSpLocks/>
          </p:cNvCxnSpPr>
          <p:nvPr/>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7FB84BED-8481-4D23-AE06-31529215FE6C}"/>
              </a:ext>
            </a:extLst>
          </p:cNvPr>
          <p:cNvCxnSpPr>
            <a:cxnSpLocks/>
          </p:cNvCxnSpPr>
          <p:nvPr/>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4A09D405-9228-4697-A91F-4E5A2B5B6512}"/>
              </a:ext>
            </a:extLst>
          </p:cNvPr>
          <p:cNvCxnSpPr>
            <a:cxnSpLocks/>
          </p:cNvCxnSpPr>
          <p:nvPr/>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9645748A-37E1-4661-B50F-D1FCAF7F3088}"/>
              </a:ext>
            </a:extLst>
          </p:cNvPr>
          <p:cNvCxnSpPr>
            <a:cxnSpLocks/>
          </p:cNvCxnSpPr>
          <p:nvPr/>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090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8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48" name="Marcador de posición de imagen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fld id="{53D6970F-8908-4682-A04E-0DFF46CA6436}" type="slidenum">
              <a:rPr lang="es-HN" smtClean="0"/>
              <a:t>‹Nº›</a:t>
            </a:fld>
            <a:endParaRPr lang="es-HN"/>
          </a:p>
        </p:txBody>
      </p:sp>
      <p:sp>
        <p:nvSpPr>
          <p:cNvPr id="18" name="Rectángulo 17">
            <a:extLst>
              <a:ext uri="{FF2B5EF4-FFF2-40B4-BE49-F238E27FC236}">
                <a16:creationId xmlns:a16="http://schemas.microsoft.com/office/drawing/2014/main" id="{1DD2DC66-11E4-4714-A8DE-E8AC34D49655}"/>
              </a:ext>
            </a:extLst>
          </p:cNvPr>
          <p:cNvSpPr/>
          <p:nvPr/>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5" name="Grupo 4">
            <a:extLst>
              <a:ext uri="{FF2B5EF4-FFF2-40B4-BE49-F238E27FC236}">
                <a16:creationId xmlns:a16="http://schemas.microsoft.com/office/drawing/2014/main" id="{B6748F93-9B1D-4874-A164-A654BF7D6C8C}"/>
              </a:ext>
            </a:extLst>
          </p:cNvPr>
          <p:cNvGrpSpPr/>
          <p:nvPr/>
        </p:nvGrpSpPr>
        <p:grpSpPr>
          <a:xfrm>
            <a:off x="4842107" y="2462886"/>
            <a:ext cx="1918252" cy="2689468"/>
            <a:chOff x="4790661" y="2266122"/>
            <a:chExt cx="1918252" cy="2852530"/>
          </a:xfrm>
        </p:grpSpPr>
        <p:cxnSp>
          <p:nvCxnSpPr>
            <p:cNvPr id="4" name="Conector recto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Conector recto 23">
            <a:extLst>
              <a:ext uri="{FF2B5EF4-FFF2-40B4-BE49-F238E27FC236}">
                <a16:creationId xmlns:a16="http://schemas.microsoft.com/office/drawing/2014/main" id="{0C61EA57-B8EA-4589-A9DD-E25F300D5AFD}"/>
              </a:ext>
            </a:extLst>
          </p:cNvPr>
          <p:cNvCxnSpPr/>
          <p:nvPr/>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upo 27">
            <a:extLst>
              <a:ext uri="{FF2B5EF4-FFF2-40B4-BE49-F238E27FC236}">
                <a16:creationId xmlns:a16="http://schemas.microsoft.com/office/drawing/2014/main" id="{F894F998-0FDF-4CA2-802E-4FCFA7674171}"/>
              </a:ext>
            </a:extLst>
          </p:cNvPr>
          <p:cNvGrpSpPr/>
          <p:nvPr/>
        </p:nvGrpSpPr>
        <p:grpSpPr>
          <a:xfrm>
            <a:off x="7090100" y="2462886"/>
            <a:ext cx="4801862" cy="2689468"/>
            <a:chOff x="4790661" y="2266122"/>
            <a:chExt cx="1918252" cy="2852530"/>
          </a:xfrm>
        </p:grpSpPr>
        <p:cxnSp>
          <p:nvCxnSpPr>
            <p:cNvPr id="33" name="Conector recto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Marcador de texto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0" name="Marcador de texto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1" name="Marcador de texto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2" name="Marcador de texto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3" name="Marcador de posición de imagen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44" name="Marcador de posición de imagen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45" name="Marcador de posición de imagen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46" name="Marcador de posición de imagen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Tree>
    <p:extLst>
      <p:ext uri="{BB962C8B-B14F-4D97-AF65-F5344CB8AC3E}">
        <p14:creationId xmlns:p14="http://schemas.microsoft.com/office/powerpoint/2010/main" val="34507713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9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fld id="{53D6970F-8908-4682-A04E-0DFF46CA6436}" type="slidenum">
              <a:rPr lang="es-HN" smtClean="0"/>
              <a:t>‹Nº›</a:t>
            </a:fld>
            <a:endParaRPr lang="es-HN"/>
          </a:p>
        </p:txBody>
      </p:sp>
      <p:cxnSp>
        <p:nvCxnSpPr>
          <p:cNvPr id="24" name="Conector recto 23">
            <a:extLst>
              <a:ext uri="{FF2B5EF4-FFF2-40B4-BE49-F238E27FC236}">
                <a16:creationId xmlns:a16="http://schemas.microsoft.com/office/drawing/2014/main" id="{0C61EA57-B8EA-4589-A9DD-E25F300D5AFD}"/>
              </a:ext>
            </a:extLst>
          </p:cNvPr>
          <p:cNvCxnSpPr/>
          <p:nvPr/>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ángulo 17">
            <a:extLst>
              <a:ext uri="{FF2B5EF4-FFF2-40B4-BE49-F238E27FC236}">
                <a16:creationId xmlns:a16="http://schemas.microsoft.com/office/drawing/2014/main" id="{1DD2DC66-11E4-4714-A8DE-E8AC34D49655}"/>
              </a:ext>
            </a:extLst>
          </p:cNvPr>
          <p:cNvSpPr/>
          <p:nvPr/>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Rectángulo 22">
            <a:extLst>
              <a:ext uri="{FF2B5EF4-FFF2-40B4-BE49-F238E27FC236}">
                <a16:creationId xmlns:a16="http://schemas.microsoft.com/office/drawing/2014/main" id="{EAF541B1-4F4B-40BC-BF0B-B80864399D0C}"/>
              </a:ext>
            </a:extLst>
          </p:cNvPr>
          <p:cNvSpPr/>
          <p:nvPr/>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6" name="Rectángulo 25">
            <a:extLst>
              <a:ext uri="{FF2B5EF4-FFF2-40B4-BE49-F238E27FC236}">
                <a16:creationId xmlns:a16="http://schemas.microsoft.com/office/drawing/2014/main" id="{DB837A4A-8DA3-4F45-9468-2C7DE5B35803}"/>
              </a:ext>
            </a:extLst>
          </p:cNvPr>
          <p:cNvSpPr/>
          <p:nvPr/>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Rectángulo 26">
            <a:extLst>
              <a:ext uri="{FF2B5EF4-FFF2-40B4-BE49-F238E27FC236}">
                <a16:creationId xmlns:a16="http://schemas.microsoft.com/office/drawing/2014/main" id="{39CA034F-F360-4CF5-B944-C16768254C5A}"/>
              </a:ext>
            </a:extLst>
          </p:cNvPr>
          <p:cNvSpPr/>
          <p:nvPr/>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3" name="Marcador de posición de imagen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32" name="Rectángulo 31">
            <a:extLst>
              <a:ext uri="{FF2B5EF4-FFF2-40B4-BE49-F238E27FC236}">
                <a16:creationId xmlns:a16="http://schemas.microsoft.com/office/drawing/2014/main" id="{ECA01639-D8FA-4F18-8FE5-E923F5A1BB48}"/>
              </a:ext>
            </a:extLst>
          </p:cNvPr>
          <p:cNvSpPr/>
          <p:nvPr/>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4" name="Rectángulo 33">
            <a:extLst>
              <a:ext uri="{FF2B5EF4-FFF2-40B4-BE49-F238E27FC236}">
                <a16:creationId xmlns:a16="http://schemas.microsoft.com/office/drawing/2014/main" id="{AF02D09E-3C25-405E-BF24-A884A07C224A}"/>
              </a:ext>
            </a:extLst>
          </p:cNvPr>
          <p:cNvSpPr/>
          <p:nvPr/>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9" name="Marcador de texto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35" name="Marcador de texto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36" name="Rectángulo 35">
            <a:extLst>
              <a:ext uri="{FF2B5EF4-FFF2-40B4-BE49-F238E27FC236}">
                <a16:creationId xmlns:a16="http://schemas.microsoft.com/office/drawing/2014/main" id="{1C6F0F84-9668-4EA8-A3F5-3AD5AED3EFDD}"/>
              </a:ext>
            </a:extLst>
          </p:cNvPr>
          <p:cNvSpPr/>
          <p:nvPr/>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7" name="Rectángulo 46">
            <a:extLst>
              <a:ext uri="{FF2B5EF4-FFF2-40B4-BE49-F238E27FC236}">
                <a16:creationId xmlns:a16="http://schemas.microsoft.com/office/drawing/2014/main" id="{19CCCFCB-4EAD-47A3-8F4A-307EE022DD53}"/>
              </a:ext>
            </a:extLst>
          </p:cNvPr>
          <p:cNvSpPr/>
          <p:nvPr/>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9" name="Marcador de texto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50" name="Marcador de texto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51" name="Marcador de posición de imagen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52" name="Marcador de posición de imagen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53" name="Marcador de posición de imagen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Tree>
    <p:extLst>
      <p:ext uri="{BB962C8B-B14F-4D97-AF65-F5344CB8AC3E}">
        <p14:creationId xmlns:p14="http://schemas.microsoft.com/office/powerpoint/2010/main" val="28233027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0_Solo el título">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1DD2DC66-11E4-4714-A8DE-E8AC34D49655}"/>
              </a:ext>
            </a:extLst>
          </p:cNvPr>
          <p:cNvSpPr/>
          <p:nvPr/>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Rectángulo 20">
            <a:extLst>
              <a:ext uri="{FF2B5EF4-FFF2-40B4-BE49-F238E27FC236}">
                <a16:creationId xmlns:a16="http://schemas.microsoft.com/office/drawing/2014/main" id="{8CD9ECBB-3A0A-409C-B1C0-C8F4C3087894}"/>
              </a:ext>
            </a:extLst>
          </p:cNvPr>
          <p:cNvSpPr/>
          <p:nvPr/>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2" name="Rectángulo 21">
            <a:extLst>
              <a:ext uri="{FF2B5EF4-FFF2-40B4-BE49-F238E27FC236}">
                <a16:creationId xmlns:a16="http://schemas.microsoft.com/office/drawing/2014/main" id="{6FB4FA2C-0414-484D-95CD-C5E17E33E238}"/>
              </a:ext>
            </a:extLst>
          </p:cNvPr>
          <p:cNvSpPr/>
          <p:nvPr/>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5" name="Rectángulo 24">
            <a:extLst>
              <a:ext uri="{FF2B5EF4-FFF2-40B4-BE49-F238E27FC236}">
                <a16:creationId xmlns:a16="http://schemas.microsoft.com/office/drawing/2014/main" id="{8D0DE753-6478-4950-8F99-15952FCB6521}"/>
              </a:ext>
            </a:extLst>
          </p:cNvPr>
          <p:cNvSpPr/>
          <p:nvPr/>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fld id="{53D6970F-8908-4682-A04E-0DFF46CA6436}" type="slidenum">
              <a:rPr lang="es-HN" smtClean="0"/>
              <a:t>‹Nº›</a:t>
            </a:fld>
            <a:endParaRPr lang="es-HN"/>
          </a:p>
        </p:txBody>
      </p:sp>
      <p:cxnSp>
        <p:nvCxnSpPr>
          <p:cNvPr id="24" name="Conector recto 23">
            <a:extLst>
              <a:ext uri="{FF2B5EF4-FFF2-40B4-BE49-F238E27FC236}">
                <a16:creationId xmlns:a16="http://schemas.microsoft.com/office/drawing/2014/main" id="{0C61EA57-B8EA-4589-A9DD-E25F300D5AFD}"/>
              </a:ext>
            </a:extLst>
          </p:cNvPr>
          <p:cNvCxnSpPr/>
          <p:nvPr/>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Marcador de posición de imagen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28" name="Marcador de posición de imagen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29" name="Marcador de posición de imagen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30" name="Marcador de posición de imagen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31" name="Marcador de texto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rtlCol="0"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33" name="Marcador de texto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rtlCol="0"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37" name="Marcador de texto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rtlCol="0"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38" name="Marcador de texto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rtlCol="0"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0" name="Marcador de texto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rtlCol="0"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1" name="Marcador de texto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rtlCol="0"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2" name="Marcador de texto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rtlCol="0"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4" name="Marcador de texto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rtlCol="0"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Tree>
    <p:extLst>
      <p:ext uri="{BB962C8B-B14F-4D97-AF65-F5344CB8AC3E}">
        <p14:creationId xmlns:p14="http://schemas.microsoft.com/office/powerpoint/2010/main" val="42251617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1_Solo el título">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FBB81E01-55F6-44A7-8ACB-B172EA0F9FB3}"/>
              </a:ext>
            </a:extLst>
          </p:cNvPr>
          <p:cNvSpPr/>
          <p:nvPr/>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6" name="Rectángulo 25">
            <a:extLst>
              <a:ext uri="{FF2B5EF4-FFF2-40B4-BE49-F238E27FC236}">
                <a16:creationId xmlns:a16="http://schemas.microsoft.com/office/drawing/2014/main" id="{FAD85DF7-0BE8-4B88-98A1-F5062CDAA964}"/>
              </a:ext>
            </a:extLst>
          </p:cNvPr>
          <p:cNvSpPr/>
          <p:nvPr/>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Rectángulo 26">
            <a:extLst>
              <a:ext uri="{FF2B5EF4-FFF2-40B4-BE49-F238E27FC236}">
                <a16:creationId xmlns:a16="http://schemas.microsoft.com/office/drawing/2014/main" id="{DF69394C-95D0-4D10-A34D-A35EF27D2806}"/>
              </a:ext>
            </a:extLst>
          </p:cNvPr>
          <p:cNvSpPr/>
          <p:nvPr/>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2" name="Rectángulo 31">
            <a:extLst>
              <a:ext uri="{FF2B5EF4-FFF2-40B4-BE49-F238E27FC236}">
                <a16:creationId xmlns:a16="http://schemas.microsoft.com/office/drawing/2014/main" id="{86DBF753-694A-4503-A33B-73C09E8EE3A5}"/>
              </a:ext>
            </a:extLst>
          </p:cNvPr>
          <p:cNvSpPr/>
          <p:nvPr/>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BADB3C88-F13B-4B5F-920D-B4EFFAA592E5}"/>
              </a:ext>
            </a:extLst>
          </p:cNvPr>
          <p:cNvSpPr>
            <a:spLocks noGrp="1"/>
          </p:cNvSpPr>
          <p:nvPr>
            <p:ph type="title" hasCustomPrompt="1"/>
          </p:nvPr>
        </p:nvSpPr>
        <p:spPr>
          <a:xfrm>
            <a:off x="371475" y="260351"/>
            <a:ext cx="11520488" cy="758824"/>
          </a:xfrm>
        </p:spPr>
        <p:txBody>
          <a:bodyPr rtlCol="0"/>
          <a:lstStyle/>
          <a:p>
            <a:pPr rtl="0"/>
            <a:r>
              <a:rPr lang="es-ES" noProof="0"/>
              <a:t>Haga clic para editar el estilo de título del patrón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fld id="{53D6970F-8908-4682-A04E-0DFF46CA6436}" type="slidenum">
              <a:rPr lang="es-HN" smtClean="0"/>
              <a:t>‹Nº›</a:t>
            </a:fld>
            <a:endParaRPr lang="es-HN"/>
          </a:p>
        </p:txBody>
      </p:sp>
      <p:cxnSp>
        <p:nvCxnSpPr>
          <p:cNvPr id="24" name="Conector recto 23">
            <a:extLst>
              <a:ext uri="{FF2B5EF4-FFF2-40B4-BE49-F238E27FC236}">
                <a16:creationId xmlns:a16="http://schemas.microsoft.com/office/drawing/2014/main" id="{0C61EA57-B8EA-4589-A9DD-E25F300D5AFD}"/>
              </a:ext>
            </a:extLst>
          </p:cNvPr>
          <p:cNvCxnSpPr/>
          <p:nvPr/>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Marcador de posición de imagen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rtlCol="0">
            <a:normAutofit/>
          </a:bodyPr>
          <a:lstStyle>
            <a:lvl1pPr marL="0" indent="0" algn="ctr">
              <a:buNone/>
              <a:defRPr sz="1600">
                <a:solidFill>
                  <a:schemeClr val="tx1"/>
                </a:solidFill>
              </a:defRPr>
            </a:lvl1pPr>
          </a:lstStyle>
          <a:p>
            <a:pPr rtl="0"/>
            <a:r>
              <a:rPr lang="es-ES" noProof="0"/>
              <a:t>Haga clic en el icono para agregar una imagen</a:t>
            </a:r>
          </a:p>
        </p:txBody>
      </p:sp>
      <p:sp>
        <p:nvSpPr>
          <p:cNvPr id="28" name="Marcador de posición de imagen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rtlCol="0">
            <a:normAutofit/>
          </a:bodyPr>
          <a:lstStyle>
            <a:lvl1pPr marL="0" indent="0" algn="ctr">
              <a:buNone/>
              <a:defRPr sz="1600">
                <a:solidFill>
                  <a:schemeClr val="tx1"/>
                </a:solidFill>
              </a:defRPr>
            </a:lvl1pPr>
          </a:lstStyle>
          <a:p>
            <a:pPr rtl="0"/>
            <a:r>
              <a:rPr lang="es-ES" noProof="0"/>
              <a:t>Haga clic en el icono para agregar una imagen</a:t>
            </a:r>
          </a:p>
        </p:txBody>
      </p:sp>
      <p:sp>
        <p:nvSpPr>
          <p:cNvPr id="29" name="Marcador de posición de imagen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rtlCol="0">
            <a:normAutofit/>
          </a:bodyPr>
          <a:lstStyle>
            <a:lvl1pPr marL="0" indent="0" algn="ctr">
              <a:buNone/>
              <a:defRPr sz="1600">
                <a:solidFill>
                  <a:schemeClr val="tx1"/>
                </a:solidFill>
              </a:defRPr>
            </a:lvl1pPr>
          </a:lstStyle>
          <a:p>
            <a:pPr rtl="0"/>
            <a:r>
              <a:rPr lang="es-ES" noProof="0"/>
              <a:t>Haga clic en el icono para agregar una imagen</a:t>
            </a:r>
          </a:p>
        </p:txBody>
      </p:sp>
      <p:sp>
        <p:nvSpPr>
          <p:cNvPr id="30" name="Marcador de posición de imagen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rtlCol="0">
            <a:normAutofit/>
          </a:bodyPr>
          <a:lstStyle>
            <a:lvl1pPr marL="0" indent="0" algn="ctr">
              <a:buNone/>
              <a:defRPr sz="1600">
                <a:solidFill>
                  <a:schemeClr val="tx1"/>
                </a:solidFill>
              </a:defRPr>
            </a:lvl1pPr>
          </a:lstStyle>
          <a:p>
            <a:pPr rtl="0"/>
            <a:r>
              <a:rPr lang="es-ES" noProof="0"/>
              <a:t>Haga clic en el icono para agregar una imagen</a:t>
            </a:r>
          </a:p>
        </p:txBody>
      </p:sp>
      <p:sp>
        <p:nvSpPr>
          <p:cNvPr id="31" name="Marcador de texto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rtlCol="0"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33" name="Marcador de texto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rtlCol="0"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37" name="Marcador de texto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rtlCol="0"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38" name="Marcador de texto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rtlCol="0"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0" name="Marcador de texto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rtlCol="0"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1" name="Marcador de texto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rtlCol="0"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2" name="Marcador de texto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rtlCol="0"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4" name="Marcador de texto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rtlCol="0"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Tree>
    <p:extLst>
      <p:ext uri="{BB962C8B-B14F-4D97-AF65-F5344CB8AC3E}">
        <p14:creationId xmlns:p14="http://schemas.microsoft.com/office/powerpoint/2010/main" val="27795640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2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fld id="{53D6970F-8908-4682-A04E-0DFF46CA6436}" type="slidenum">
              <a:rPr lang="es-HN" smtClean="0"/>
              <a:t>‹Nº›</a:t>
            </a:fld>
            <a:endParaRPr lang="es-HN"/>
          </a:p>
        </p:txBody>
      </p:sp>
      <p:cxnSp>
        <p:nvCxnSpPr>
          <p:cNvPr id="24" name="Conector recto 23">
            <a:extLst>
              <a:ext uri="{FF2B5EF4-FFF2-40B4-BE49-F238E27FC236}">
                <a16:creationId xmlns:a16="http://schemas.microsoft.com/office/drawing/2014/main" id="{0C61EA57-B8EA-4589-A9DD-E25F300D5AFD}"/>
              </a:ext>
            </a:extLst>
          </p:cNvPr>
          <p:cNvCxnSpPr/>
          <p:nvPr/>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gráfico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rtlCol="0">
            <a:normAutofit/>
          </a:bodyPr>
          <a:lstStyle>
            <a:lvl1pPr marL="0" indent="0" algn="ctr">
              <a:buNone/>
              <a:defRPr sz="2000"/>
            </a:lvl1pPr>
          </a:lstStyle>
          <a:p>
            <a:pPr rtl="0"/>
            <a:r>
              <a:rPr lang="es-ES" noProof="0"/>
              <a:t>Haga clic en el icono para agregar un gráfico</a:t>
            </a:r>
          </a:p>
        </p:txBody>
      </p:sp>
      <p:sp>
        <p:nvSpPr>
          <p:cNvPr id="25" name="Rectángulo 24">
            <a:extLst>
              <a:ext uri="{FF2B5EF4-FFF2-40B4-BE49-F238E27FC236}">
                <a16:creationId xmlns:a16="http://schemas.microsoft.com/office/drawing/2014/main" id="{D928258E-48B5-471F-BC61-B45FB2CA51BA}"/>
              </a:ext>
            </a:extLst>
          </p:cNvPr>
          <p:cNvSpPr/>
          <p:nvPr/>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6" name="Marcador de texto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21911152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3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fld id="{53D6970F-8908-4682-A04E-0DFF46CA6436}" type="slidenum">
              <a:rPr lang="es-HN" smtClean="0"/>
              <a:t>‹Nº›</a:t>
            </a:fld>
            <a:endParaRPr lang="es-HN"/>
          </a:p>
        </p:txBody>
      </p:sp>
      <p:cxnSp>
        <p:nvCxnSpPr>
          <p:cNvPr id="24" name="Conector recto 23">
            <a:extLst>
              <a:ext uri="{FF2B5EF4-FFF2-40B4-BE49-F238E27FC236}">
                <a16:creationId xmlns:a16="http://schemas.microsoft.com/office/drawing/2014/main" id="{0C61EA57-B8EA-4589-A9DD-E25F300D5AFD}"/>
              </a:ext>
            </a:extLst>
          </p:cNvPr>
          <p:cNvCxnSpPr/>
          <p:nvPr/>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gráfico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rtlCol="0">
            <a:normAutofit/>
          </a:bodyPr>
          <a:lstStyle>
            <a:lvl1pPr marL="0" indent="0" algn="ctr">
              <a:buNone/>
              <a:defRPr sz="2000"/>
            </a:lvl1pPr>
          </a:lstStyle>
          <a:p>
            <a:pPr rtl="0"/>
            <a:r>
              <a:rPr lang="es-ES" noProof="0"/>
              <a:t>Haga clic en el icono para agregar un gráfico</a:t>
            </a:r>
          </a:p>
        </p:txBody>
      </p:sp>
    </p:spTree>
    <p:extLst>
      <p:ext uri="{BB962C8B-B14F-4D97-AF65-F5344CB8AC3E}">
        <p14:creationId xmlns:p14="http://schemas.microsoft.com/office/powerpoint/2010/main" val="3169991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4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fld id="{53D6970F-8908-4682-A04E-0DFF46CA6436}" type="slidenum">
              <a:rPr lang="es-HN" smtClean="0"/>
              <a:t>‹Nº›</a:t>
            </a:fld>
            <a:endParaRPr lang="es-HN"/>
          </a:p>
        </p:txBody>
      </p:sp>
      <p:cxnSp>
        <p:nvCxnSpPr>
          <p:cNvPr id="24" name="Conector recto 23">
            <a:extLst>
              <a:ext uri="{FF2B5EF4-FFF2-40B4-BE49-F238E27FC236}">
                <a16:creationId xmlns:a16="http://schemas.microsoft.com/office/drawing/2014/main" id="{0C61EA57-B8EA-4589-A9DD-E25F300D5AFD}"/>
              </a:ext>
            </a:extLst>
          </p:cNvPr>
          <p:cNvCxnSpPr/>
          <p:nvPr/>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gráfico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rtlCol="0">
            <a:normAutofit/>
          </a:bodyPr>
          <a:lstStyle>
            <a:lvl1pPr marL="0" indent="0" algn="ctr">
              <a:buNone/>
              <a:defRPr sz="2000"/>
            </a:lvl1pPr>
          </a:lstStyle>
          <a:p>
            <a:pPr rtl="0"/>
            <a:r>
              <a:rPr lang="es-ES" noProof="0"/>
              <a:t>Haga clic en el icono para agregar un gráfico</a:t>
            </a:r>
          </a:p>
        </p:txBody>
      </p:sp>
      <p:sp>
        <p:nvSpPr>
          <p:cNvPr id="5" name="Marcador de posición de imagen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rtlCol="0">
            <a:normAutofit/>
          </a:bodyPr>
          <a:lstStyle>
            <a:lvl1pPr marL="0" indent="0" algn="ctr">
              <a:buNone/>
              <a:defRPr sz="2000"/>
            </a:lvl1pPr>
          </a:lstStyle>
          <a:p>
            <a:pPr rtl="0"/>
            <a:r>
              <a:rPr lang="es-ES" noProof="0"/>
              <a:t>Haga clic en el icono para agregar una imagen</a:t>
            </a:r>
          </a:p>
        </p:txBody>
      </p:sp>
    </p:spTree>
    <p:extLst>
      <p:ext uri="{BB962C8B-B14F-4D97-AF65-F5344CB8AC3E}">
        <p14:creationId xmlns:p14="http://schemas.microsoft.com/office/powerpoint/2010/main" val="262798596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5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fld id="{53D6970F-8908-4682-A04E-0DFF46CA6436}" type="slidenum">
              <a:rPr lang="es-HN" smtClean="0"/>
              <a:t>‹Nº›</a:t>
            </a:fld>
            <a:endParaRPr lang="es-HN"/>
          </a:p>
        </p:txBody>
      </p:sp>
      <p:cxnSp>
        <p:nvCxnSpPr>
          <p:cNvPr id="24" name="Conector recto 23">
            <a:extLst>
              <a:ext uri="{FF2B5EF4-FFF2-40B4-BE49-F238E27FC236}">
                <a16:creationId xmlns:a16="http://schemas.microsoft.com/office/drawing/2014/main" id="{0C61EA57-B8EA-4589-A9DD-E25F300D5AFD}"/>
              </a:ext>
            </a:extLst>
          </p:cNvPr>
          <p:cNvCxnSpPr/>
          <p:nvPr/>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gráfico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rtlCol="0">
            <a:normAutofit/>
          </a:bodyPr>
          <a:lstStyle>
            <a:lvl1pPr marL="0" indent="0" algn="ctr">
              <a:buNone/>
              <a:defRPr sz="2000"/>
            </a:lvl1pPr>
          </a:lstStyle>
          <a:p>
            <a:pPr rtl="0"/>
            <a:r>
              <a:rPr lang="es-ES" noProof="0"/>
              <a:t>Haga clic en el icono para agregar un gráfico</a:t>
            </a:r>
          </a:p>
        </p:txBody>
      </p:sp>
      <p:sp>
        <p:nvSpPr>
          <p:cNvPr id="7" name="Marcador de gráfico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rtlCol="0">
            <a:normAutofit/>
          </a:bodyPr>
          <a:lstStyle>
            <a:lvl1pPr marL="0" indent="0" algn="ctr">
              <a:buNone/>
              <a:defRPr sz="2000"/>
            </a:lvl1pPr>
          </a:lstStyle>
          <a:p>
            <a:pPr rtl="0"/>
            <a:r>
              <a:rPr lang="es-ES" noProof="0"/>
              <a:t>Haga clic en el icono para agregar un gráfico</a:t>
            </a:r>
          </a:p>
        </p:txBody>
      </p:sp>
      <p:cxnSp>
        <p:nvCxnSpPr>
          <p:cNvPr id="6" name="Conector recto 5">
            <a:extLst>
              <a:ext uri="{FF2B5EF4-FFF2-40B4-BE49-F238E27FC236}">
                <a16:creationId xmlns:a16="http://schemas.microsoft.com/office/drawing/2014/main" id="{5E63221D-DF23-4F80-AB42-A74C1B1CB425}"/>
              </a:ext>
            </a:extLst>
          </p:cNvPr>
          <p:cNvCxnSpPr/>
          <p:nvPr/>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560436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6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fld id="{53D6970F-8908-4682-A04E-0DFF46CA6436}" type="slidenum">
              <a:rPr lang="es-HN" smtClean="0"/>
              <a:t>‹Nº›</a:t>
            </a:fld>
            <a:endParaRPr lang="es-HN"/>
          </a:p>
        </p:txBody>
      </p:sp>
      <p:cxnSp>
        <p:nvCxnSpPr>
          <p:cNvPr id="24" name="Conector recto 23">
            <a:extLst>
              <a:ext uri="{FF2B5EF4-FFF2-40B4-BE49-F238E27FC236}">
                <a16:creationId xmlns:a16="http://schemas.microsoft.com/office/drawing/2014/main" id="{0C61EA57-B8EA-4589-A9DD-E25F300D5AFD}"/>
              </a:ext>
            </a:extLst>
          </p:cNvPr>
          <p:cNvCxnSpPr/>
          <p:nvPr/>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gráfico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rtlCol="0">
            <a:normAutofit/>
          </a:bodyPr>
          <a:lstStyle>
            <a:lvl1pPr marL="0" indent="0" algn="ctr">
              <a:buNone/>
              <a:defRPr sz="2000"/>
            </a:lvl1pPr>
          </a:lstStyle>
          <a:p>
            <a:pPr rtl="0"/>
            <a:r>
              <a:rPr lang="es-ES" noProof="0"/>
              <a:t>Haga clic en el icono para agregar un gráfico</a:t>
            </a:r>
          </a:p>
        </p:txBody>
      </p:sp>
      <p:sp>
        <p:nvSpPr>
          <p:cNvPr id="9" name="Marcador de gráfico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rtlCol="0">
            <a:normAutofit/>
          </a:bodyPr>
          <a:lstStyle>
            <a:lvl1pPr marL="0" indent="0" algn="ctr">
              <a:buNone/>
              <a:defRPr sz="2000"/>
            </a:lvl1pPr>
          </a:lstStyle>
          <a:p>
            <a:pPr rtl="0"/>
            <a:r>
              <a:rPr lang="es-ES" noProof="0"/>
              <a:t>Haga clic en el icono para agregar un gráfico</a:t>
            </a:r>
          </a:p>
        </p:txBody>
      </p:sp>
      <p:sp>
        <p:nvSpPr>
          <p:cNvPr id="10" name="Marcador de gráfico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rtlCol="0">
            <a:normAutofit/>
          </a:bodyPr>
          <a:lstStyle>
            <a:lvl1pPr marL="0" indent="0" algn="ctr">
              <a:buNone/>
              <a:defRPr sz="2000"/>
            </a:lvl1pPr>
          </a:lstStyle>
          <a:p>
            <a:pPr rtl="0"/>
            <a:r>
              <a:rPr lang="es-ES" noProof="0"/>
              <a:t>Haga clic en el icono para agregar un gráfico</a:t>
            </a:r>
          </a:p>
        </p:txBody>
      </p:sp>
      <p:sp>
        <p:nvSpPr>
          <p:cNvPr id="11" name="Marcador de gráfico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rtlCol="0">
            <a:normAutofit/>
          </a:bodyPr>
          <a:lstStyle>
            <a:lvl1pPr marL="0" indent="0" algn="ctr">
              <a:buNone/>
              <a:defRPr sz="2000"/>
            </a:lvl1pPr>
          </a:lstStyle>
          <a:p>
            <a:pPr rtl="0"/>
            <a:r>
              <a:rPr lang="es-ES" noProof="0"/>
              <a:t>Haga clic en el icono para agregar un gráfico</a:t>
            </a:r>
          </a:p>
        </p:txBody>
      </p:sp>
    </p:spTree>
    <p:extLst>
      <p:ext uri="{BB962C8B-B14F-4D97-AF65-F5344CB8AC3E}">
        <p14:creationId xmlns:p14="http://schemas.microsoft.com/office/powerpoint/2010/main" val="3874549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Diapositiva de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6607FB0-0FB2-41FD-B334-74C7B05B8CEE}"/>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Rectángulo 14">
            <a:extLst>
              <a:ext uri="{FF2B5EF4-FFF2-40B4-BE49-F238E27FC236}">
                <a16:creationId xmlns:a16="http://schemas.microsoft.com/office/drawing/2014/main" id="{1517DDCC-4521-4225-8F36-D4B39128409A}"/>
              </a:ext>
            </a:extLst>
          </p:cNvPr>
          <p:cNvSpPr/>
          <p:nvPr/>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6" name="Rectángulo 5">
            <a:extLst>
              <a:ext uri="{FF2B5EF4-FFF2-40B4-BE49-F238E27FC236}">
                <a16:creationId xmlns:a16="http://schemas.microsoft.com/office/drawing/2014/main" id="{B16570C8-2343-4B74-AF97-DC7CE5D92865}"/>
              </a:ext>
            </a:extLst>
          </p:cNvPr>
          <p:cNvSpPr/>
          <p:nvPr/>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posición de imagen 8">
            <a:extLst>
              <a:ext uri="{FF2B5EF4-FFF2-40B4-BE49-F238E27FC236}">
                <a16:creationId xmlns:a16="http://schemas.microsoft.com/office/drawing/2014/main" id="{2D02598E-521E-41CD-B068-134834CFF4FF}"/>
              </a:ext>
            </a:extLst>
          </p:cNvPr>
          <p:cNvSpPr>
            <a:spLocks noGrp="1"/>
          </p:cNvSpPr>
          <p:nvPr>
            <p:ph type="pic" sz="quarter" idx="10"/>
          </p:nvPr>
        </p:nvSpPr>
        <p:spPr>
          <a:xfrm>
            <a:off x="371476" y="278606"/>
            <a:ext cx="11520487" cy="3150394"/>
          </a:xfrm>
          <a:solidFill>
            <a:schemeClr val="bg1">
              <a:lumMod val="95000"/>
            </a:schemeClr>
          </a:solidFill>
        </p:spPr>
        <p:txBody>
          <a:bodyPr rtlCol="0">
            <a:normAutofit/>
          </a:bodyPr>
          <a:lstStyle>
            <a:lvl1pPr marL="0" indent="0" algn="ctr">
              <a:buNone/>
              <a:defRPr sz="1800"/>
            </a:lvl1pPr>
          </a:lstStyle>
          <a:p>
            <a:pPr rtl="0"/>
            <a:r>
              <a:rPr lang="es-ES" noProof="0"/>
              <a:t>Haga clic en el icono para agregar una imagen</a:t>
            </a:r>
          </a:p>
        </p:txBody>
      </p:sp>
      <p:sp>
        <p:nvSpPr>
          <p:cNvPr id="14" name="Rectángulo 13">
            <a:extLst>
              <a:ext uri="{FF2B5EF4-FFF2-40B4-BE49-F238E27FC236}">
                <a16:creationId xmlns:a16="http://schemas.microsoft.com/office/drawing/2014/main" id="{40B27536-7968-45BB-9FA8-DF1A47A47827}"/>
              </a:ext>
            </a:extLst>
          </p:cNvPr>
          <p:cNvSpPr/>
          <p:nvPr/>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E8B51C6-9166-4F67-995A-396809E6533C}"/>
              </a:ext>
            </a:extLst>
          </p:cNvPr>
          <p:cNvSpPr>
            <a:spLocks noGrp="1"/>
          </p:cNvSpPr>
          <p:nvPr>
            <p:ph type="ctrTitle"/>
          </p:nvPr>
        </p:nvSpPr>
        <p:spPr>
          <a:xfrm>
            <a:off x="1510507" y="3886201"/>
            <a:ext cx="9242424" cy="1104900"/>
          </a:xfrm>
        </p:spPr>
        <p:txBody>
          <a:bodyPr rtlCol="0" anchor="ctr">
            <a:normAutofit/>
          </a:bodyPr>
          <a:lstStyle>
            <a:lvl1pPr algn="ctr">
              <a:defRPr sz="5400">
                <a:solidFill>
                  <a:schemeClr val="accent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A951C9A4-8764-4CB3-AC26-C957C0E84BCD}"/>
              </a:ext>
            </a:extLst>
          </p:cNvPr>
          <p:cNvSpPr>
            <a:spLocks noGrp="1"/>
          </p:cNvSpPr>
          <p:nvPr>
            <p:ph type="subTitle" idx="1" hasCustomPrompt="1"/>
          </p:nvPr>
        </p:nvSpPr>
        <p:spPr>
          <a:xfrm>
            <a:off x="1510507" y="5130801"/>
            <a:ext cx="9242424" cy="533400"/>
          </a:xfrm>
        </p:spPr>
        <p:txBody>
          <a:bodyPr rtlCol="0"/>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Tree>
    <p:extLst>
      <p:ext uri="{BB962C8B-B14F-4D97-AF65-F5344CB8AC3E}">
        <p14:creationId xmlns:p14="http://schemas.microsoft.com/office/powerpoint/2010/main" val="18957867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5_Diapositiva de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6607FB0-0FB2-41FD-B334-74C7B05B8CEE}"/>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posición de imagen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rtlCol="0">
            <a:normAutofit/>
          </a:bodyPr>
          <a:lstStyle>
            <a:lvl1pPr marL="0" indent="0" algn="ctr">
              <a:buNone/>
              <a:defRPr sz="1800"/>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rtlCol="0" anchor="ctr">
            <a:normAutofit/>
          </a:bodyPr>
          <a:lstStyle>
            <a:lvl1pPr algn="ctr">
              <a:defRPr sz="11500">
                <a:solidFill>
                  <a:schemeClr val="tx1"/>
                </a:solidFill>
              </a:defRPr>
            </a:lvl1pPr>
          </a:lstStyle>
          <a:p>
            <a:pPr rtl="0"/>
            <a:r>
              <a:rPr lang="es-ES" noProof="0"/>
              <a:t>Gracias</a:t>
            </a:r>
          </a:p>
        </p:txBody>
      </p:sp>
    </p:spTree>
    <p:extLst>
      <p:ext uri="{BB962C8B-B14F-4D97-AF65-F5344CB8AC3E}">
        <p14:creationId xmlns:p14="http://schemas.microsoft.com/office/powerpoint/2010/main" val="38776208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7" name="Marcador de número de diapositiva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rtlCol="0"/>
          <a:lstStyle/>
          <a:p>
            <a:fld id="{53D6970F-8908-4682-A04E-0DFF46CA6436}" type="slidenum">
              <a:rPr lang="es-HN" smtClean="0"/>
              <a:t>‹Nº›</a:t>
            </a:fld>
            <a:endParaRPr lang="es-HN"/>
          </a:p>
        </p:txBody>
      </p:sp>
    </p:spTree>
    <p:extLst>
      <p:ext uri="{BB962C8B-B14F-4D97-AF65-F5344CB8AC3E}">
        <p14:creationId xmlns:p14="http://schemas.microsoft.com/office/powerpoint/2010/main" val="435481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7" name="Marcador de posición de número de diapositiva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rtlCol="0"/>
          <a:lstStyle/>
          <a:p>
            <a:fld id="{53D6970F-8908-4682-A04E-0DFF46CA6436}" type="slidenum">
              <a:rPr lang="es-HN" smtClean="0"/>
              <a:t>‹Nº›</a:t>
            </a:fld>
            <a:endParaRPr lang="es-HN"/>
          </a:p>
        </p:txBody>
      </p:sp>
    </p:spTree>
    <p:extLst>
      <p:ext uri="{BB962C8B-B14F-4D97-AF65-F5344CB8AC3E}">
        <p14:creationId xmlns:p14="http://schemas.microsoft.com/office/powerpoint/2010/main" val="4087151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4FD2F3-3119-48E2-B464-A93E23C5A607}"/>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FCE87C6E-3441-429B-A81D-87F8344C068B}"/>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número de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fld id="{53D6970F-8908-4682-A04E-0DFF46CA6436}" type="slidenum">
              <a:rPr lang="es-HN" smtClean="0"/>
              <a:t>‹Nº›</a:t>
            </a:fld>
            <a:endParaRPr lang="es-HN"/>
          </a:p>
        </p:txBody>
      </p:sp>
    </p:spTree>
    <p:extLst>
      <p:ext uri="{BB962C8B-B14F-4D97-AF65-F5344CB8AC3E}">
        <p14:creationId xmlns:p14="http://schemas.microsoft.com/office/powerpoint/2010/main" val="407067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ítulo y contenido">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29C071DB-1B6B-4FC3-A099-12F35734D22D}"/>
              </a:ext>
            </a:extLst>
          </p:cNvPr>
          <p:cNvSpPr/>
          <p:nvPr/>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Rectángulo 7">
            <a:extLst>
              <a:ext uri="{FF2B5EF4-FFF2-40B4-BE49-F238E27FC236}">
                <a16:creationId xmlns:a16="http://schemas.microsoft.com/office/drawing/2014/main" id="{35768407-2D97-4F4F-8CB8-4D3668680B64}"/>
              </a:ext>
            </a:extLst>
          </p:cNvPr>
          <p:cNvSpPr/>
          <p:nvPr/>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ln>
                <a:noFill/>
              </a:ln>
            </a:endParaRPr>
          </a:p>
        </p:txBody>
      </p:sp>
      <p:sp>
        <p:nvSpPr>
          <p:cNvPr id="2" name="Título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rtlCol="0">
            <a:normAutofit/>
          </a:bodyPr>
          <a:lstStyle>
            <a:lvl1pPr algn="ctr">
              <a:defRPr sz="44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número de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fld id="{53D6970F-8908-4682-A04E-0DFF46CA6436}" type="slidenum">
              <a:rPr lang="es-HN" smtClean="0"/>
              <a:t>‹Nº›</a:t>
            </a:fld>
            <a:endParaRPr lang="es-HN"/>
          </a:p>
        </p:txBody>
      </p:sp>
      <p:sp>
        <p:nvSpPr>
          <p:cNvPr id="7" name="Marcador de posición de imagen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22463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Título y contenid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34C5F727-FA73-47F4-8647-79441AA996E3}"/>
              </a:ext>
            </a:extLst>
          </p:cNvPr>
          <p:cNvSpPr/>
          <p:nvPr/>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rtlCol="0" anchor="b">
            <a:noAutofit/>
          </a:bodyPr>
          <a:lstStyle>
            <a:lvl1pPr>
              <a:defRPr sz="54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número de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fld id="{53D6970F-8908-4682-A04E-0DFF46CA6436}" type="slidenum">
              <a:rPr lang="es-HN" smtClean="0"/>
              <a:t>‹Nº›</a:t>
            </a:fld>
            <a:endParaRPr lang="es-HN"/>
          </a:p>
        </p:txBody>
      </p:sp>
      <p:sp>
        <p:nvSpPr>
          <p:cNvPr id="5" name="Marcador de posición de imagen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rtl="0">
              <a:buNone/>
            </a:pPr>
            <a:r>
              <a:rPr lang="es-ES" noProof="0"/>
              <a:t>Agregue la imagen aquí</a:t>
            </a:r>
          </a:p>
        </p:txBody>
      </p:sp>
      <p:sp>
        <p:nvSpPr>
          <p:cNvPr id="7" name="Marcador de posición de imagen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rtl="0">
              <a:buNone/>
            </a:pPr>
            <a:r>
              <a:rPr lang="es-ES" noProof="0"/>
              <a:t>Agregue la imagen aquí</a:t>
            </a:r>
          </a:p>
        </p:txBody>
      </p:sp>
      <p:sp>
        <p:nvSpPr>
          <p:cNvPr id="9" name="Rectángulo 8">
            <a:extLst>
              <a:ext uri="{FF2B5EF4-FFF2-40B4-BE49-F238E27FC236}">
                <a16:creationId xmlns:a16="http://schemas.microsoft.com/office/drawing/2014/main" id="{E429E334-587D-4420-9285-C2A5F494582B}"/>
              </a:ext>
            </a:extLst>
          </p:cNvPr>
          <p:cNvSpPr/>
          <p:nvPr/>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Rectángulo 9">
            <a:extLst>
              <a:ext uri="{FF2B5EF4-FFF2-40B4-BE49-F238E27FC236}">
                <a16:creationId xmlns:a16="http://schemas.microsoft.com/office/drawing/2014/main" id="{F7BD4601-EF26-4D7C-8CB6-95488F17575B}"/>
              </a:ext>
            </a:extLst>
          </p:cNvPr>
          <p:cNvSpPr/>
          <p:nvPr/>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Rectángulo 10">
            <a:extLst>
              <a:ext uri="{FF2B5EF4-FFF2-40B4-BE49-F238E27FC236}">
                <a16:creationId xmlns:a16="http://schemas.microsoft.com/office/drawing/2014/main" id="{91949C41-2679-4E9D-A28C-F0C979F5702B}"/>
              </a:ext>
            </a:extLst>
          </p:cNvPr>
          <p:cNvSpPr/>
          <p:nvPr/>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Rectángulo 11">
            <a:extLst>
              <a:ext uri="{FF2B5EF4-FFF2-40B4-BE49-F238E27FC236}">
                <a16:creationId xmlns:a16="http://schemas.microsoft.com/office/drawing/2014/main" id="{3454B05D-55FD-4118-B899-4095FF50870D}"/>
              </a:ext>
            </a:extLst>
          </p:cNvPr>
          <p:cNvSpPr/>
          <p:nvPr/>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520393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_Título y contenid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34C5F727-FA73-47F4-8647-79441AA996E3}"/>
              </a:ext>
            </a:extLst>
          </p:cNvPr>
          <p:cNvSpPr/>
          <p:nvPr/>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rtlCol="0" anchor="b">
            <a:noAutofit/>
          </a:bodyPr>
          <a:lstStyle>
            <a:lvl1pPr>
              <a:defRPr sz="54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número de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fld id="{53D6970F-8908-4682-A04E-0DFF46CA6436}" type="slidenum">
              <a:rPr lang="es-HN" smtClean="0"/>
              <a:t>‹Nº›</a:t>
            </a:fld>
            <a:endParaRPr lang="es-HN"/>
          </a:p>
        </p:txBody>
      </p:sp>
      <p:sp>
        <p:nvSpPr>
          <p:cNvPr id="13" name="Marcador de posición de imagen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4" name="Marcador de posición de imagen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5" name="Rectángulo 14">
            <a:extLst>
              <a:ext uri="{FF2B5EF4-FFF2-40B4-BE49-F238E27FC236}">
                <a16:creationId xmlns:a16="http://schemas.microsoft.com/office/drawing/2014/main" id="{43661888-890D-4E0C-8076-65EDFDB7DE27}"/>
              </a:ext>
            </a:extLst>
          </p:cNvPr>
          <p:cNvSpPr/>
          <p:nvPr/>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Rectángulo 15">
            <a:extLst>
              <a:ext uri="{FF2B5EF4-FFF2-40B4-BE49-F238E27FC236}">
                <a16:creationId xmlns:a16="http://schemas.microsoft.com/office/drawing/2014/main" id="{5AE48EF9-5BAF-4BD7-A6BE-866C0307B69F}"/>
              </a:ext>
            </a:extLst>
          </p:cNvPr>
          <p:cNvSpPr/>
          <p:nvPr/>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Rectángulo 16">
            <a:extLst>
              <a:ext uri="{FF2B5EF4-FFF2-40B4-BE49-F238E27FC236}">
                <a16:creationId xmlns:a16="http://schemas.microsoft.com/office/drawing/2014/main" id="{E8D4A5F4-99AC-4FB3-8A59-AB8D7B4FC7D7}"/>
              </a:ext>
            </a:extLst>
          </p:cNvPr>
          <p:cNvSpPr/>
          <p:nvPr/>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50853780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posición de texto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Rectángulo 6">
            <a:extLst>
              <a:ext uri="{FF2B5EF4-FFF2-40B4-BE49-F238E27FC236}">
                <a16:creationId xmlns:a16="http://schemas.microsoft.com/office/drawing/2014/main" id="{CEE1F87C-C7F2-4F14-86B1-854B7B0C580E}"/>
              </a:ext>
            </a:extLst>
          </p:cNvPr>
          <p:cNvSpPr/>
          <p:nvPr/>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6" name="Marcador de número de diapositiva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53D6970F-8908-4682-A04E-0DFF46CA6436}" type="slidenum">
              <a:rPr lang="es-HN" smtClean="0"/>
              <a:t>‹Nº›</a:t>
            </a:fld>
            <a:endParaRPr lang="es-HN"/>
          </a:p>
        </p:txBody>
      </p:sp>
      <p:sp>
        <p:nvSpPr>
          <p:cNvPr id="8" name="Rectángulo 7">
            <a:extLst>
              <a:ext uri="{FF2B5EF4-FFF2-40B4-BE49-F238E27FC236}">
                <a16:creationId xmlns:a16="http://schemas.microsoft.com/office/drawing/2014/main" id="{48AB12CC-D752-4664-B92F-BAEFF0416B7E}"/>
              </a:ext>
            </a:extLst>
          </p:cNvPr>
          <p:cNvSpPr/>
          <p:nvPr/>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4347995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706" r:id="rId34"/>
    <p:sldLayoutId id="2147483707" r:id="rId35"/>
    <p:sldLayoutId id="2147483708" r:id="rId36"/>
    <p:sldLayoutId id="2147483709" r:id="rId37"/>
    <p:sldLayoutId id="2147483710" r:id="rId38"/>
    <p:sldLayoutId id="2147483711" r:id="rId39"/>
    <p:sldLayoutId id="2147483712" r:id="rId40"/>
    <p:sldLayoutId id="2147483713" r:id="rId41"/>
    <p:sldLayoutId id="2147483714" r:id="rId42"/>
    <p:sldLayoutId id="2147483715" r:id="rId43"/>
    <p:sldLayoutId id="2147483716" r:id="rId44"/>
    <p:sldLayoutId id="2147483717" r:id="rId45"/>
    <p:sldLayoutId id="2147483718" r:id="rId46"/>
    <p:sldLayoutId id="2147483719" r:id="rId47"/>
    <p:sldLayoutId id="2147483720" r:id="rId48"/>
    <p:sldLayoutId id="2147483721" r:id="rId49"/>
    <p:sldLayoutId id="2147483722" r:id="rId50"/>
    <p:sldLayoutId id="2147483723" r:id="rId51"/>
    <p:sldLayoutId id="2147483724" r:id="rId52"/>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p15:clr>
            <a:srgbClr val="F26B43"/>
          </p15:clr>
        </p15:guide>
        <p15:guide id="2" pos="234">
          <p15:clr>
            <a:srgbClr val="F26B43"/>
          </p15:clr>
        </p15:guide>
        <p15:guide id="3" orient="horz" pos="4133">
          <p15:clr>
            <a:srgbClr val="F26B43"/>
          </p15:clr>
        </p15:guide>
        <p15:guide id="4" pos="7491">
          <p15:clr>
            <a:srgbClr val="F26B43"/>
          </p15:clr>
        </p15:guide>
        <p15:guide id="5" orient="horz" pos="640">
          <p15:clr>
            <a:srgbClr val="F26B43"/>
          </p15:clr>
        </p15:guide>
        <p15:guide id="6" orient="horz" pos="777">
          <p15:clr>
            <a:srgbClr val="F26B43"/>
          </p15:clr>
        </p15:guide>
        <p15:guide id="7" orient="horz" pos="4020">
          <p15:clr>
            <a:srgbClr val="F26B43"/>
          </p15:clr>
        </p15:guide>
        <p15:guide id="8" orient="horz" pos="390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inngresa.com/como-funcionan-sistemas-biometricos/" TargetMode="External"/><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video" Target="https://www.youtube.com/embed/g_fToZCpnA4?feature=oembed" TargetMode="External"/><Relationship Id="rId1" Type="http://schemas.openxmlformats.org/officeDocument/2006/relationships/video" Target="https://www.youtube.com/embed/1s06nYWbt4s?feature=oembed" TargetMode="External"/><Relationship Id="rId5" Type="http://schemas.openxmlformats.org/officeDocument/2006/relationships/image" Target="../media/image4.jpe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3.xml"/><Relationship Id="rId1" Type="http://schemas.openxmlformats.org/officeDocument/2006/relationships/video" Target="https://www.youtube.com/embed/o7rCqEzjzDA?start=94&amp;feature=oembed" TargetMode="Externa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video" Target="https://www.youtube.com/embed/Qf1ZE9mS1BE?feature=oembed" TargetMode="External"/><Relationship Id="rId1" Type="http://schemas.openxmlformats.org/officeDocument/2006/relationships/video" Target="https://www.youtube.com/embed/8ckgZGzm3vU?feature=oembed" TargetMode="External"/><Relationship Id="rId5" Type="http://schemas.openxmlformats.org/officeDocument/2006/relationships/image" Target="../media/image7.jpe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image" Target="../media/image11.jpeg"/><Relationship Id="rId5" Type="http://schemas.openxmlformats.org/officeDocument/2006/relationships/image" Target="../media/image10.jpg"/><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6.xml"/><Relationship Id="rId1" Type="http://schemas.openxmlformats.org/officeDocument/2006/relationships/video" Target="https://www.youtube.com/embed/iPidlKKkwUY?feature=oembe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hyperlink" Target="http://www.technovelgy.com/ct/Science-Fiction-News.asp?NewsNum=17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6.xml"/><Relationship Id="rId1" Type="http://schemas.openxmlformats.org/officeDocument/2006/relationships/video" Target="https://www.youtube.com/embed/c5u_6OPRrXI?feature=oembed"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hyperlink" Target="https://www.elnuevodia.com/tecnologia/otros/notas/el-sistema-de-reconocimiento-facial-falla-en-importante-evento-deportivo/"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debate.com.mx/salud/Estudio-de-fondo-de-ojo-puede-prevenir-eventos-arteriales-en-pacientes-COVID-20200810-0096.html" TargetMode="External"/><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link.springer.com/chapter/10.1007/978-3-030-27731-4_11" TargetMode="External"/><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www.ecured.cu/Reconocimiento_del_Iris" TargetMode="External"/><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panish.healthanalyzermachine.com/sale-12125812-eye-iriscope-iridology-camera-analyzer-portable-digital-usb-iriscope-scanner-12-00-mega-pixels.html" TargetMode="External"/><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hyperlink" Target="https://10celula.com/reproduccion/adn/" TargetMode="External"/><Relationship Id="rId3" Type="http://schemas.openxmlformats.org/officeDocument/2006/relationships/image" Target="../media/image20.png"/><Relationship Id="rId7" Type="http://schemas.openxmlformats.org/officeDocument/2006/relationships/image" Target="../media/image22.jp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edimar.com/proyectos-ingenieria/medicion-temperatura-corporal-termografia/" TargetMode="External"/><Relationship Id="rId5" Type="http://schemas.openxmlformats.org/officeDocument/2006/relationships/image" Target="../media/image21.png"/><Relationship Id="rId4" Type="http://schemas.openxmlformats.org/officeDocument/2006/relationships/hyperlink" Target="https://www.funzen.net/2019/11/04/fujitsu-palmsecure-id-match-recognizes-even-the-veins-of-the-hand/"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hyperlink" Target="https://branddocs.com/es/blog/branddocs-integra-en-la-firma-electronica-la-tecnologia-biometrica-de-bioid/"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6.xml"/><Relationship Id="rId4" Type="http://schemas.openxmlformats.org/officeDocument/2006/relationships/image" Target="../media/image2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https://chipchan.fandom.com/wiki/VeriChip" TargetMode="External"/><Relationship Id="rId2" Type="http://schemas.openxmlformats.org/officeDocument/2006/relationships/image" Target="../media/image27.jpeg"/><Relationship Id="rId1" Type="http://schemas.openxmlformats.org/officeDocument/2006/relationships/slideLayout" Target="../slideLayouts/slideLayout6.xml"/><Relationship Id="rId5" Type="http://schemas.openxmlformats.org/officeDocument/2006/relationships/hyperlink" Target="http://seminarprojects.blogspot.com/2012/07/red-tacton.html" TargetMode="External"/><Relationship Id="rId4" Type="http://schemas.openxmlformats.org/officeDocument/2006/relationships/image" Target="../media/image28.jpg"/></Relationships>
</file>

<file path=ppt/slides/_rels/slide3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slideLayout" Target="../slideLayouts/slideLayout6.xml"/><Relationship Id="rId1" Type="http://schemas.openxmlformats.org/officeDocument/2006/relationships/video" Target="https://www.youtube.com/embed/d55wAlxP3L4?feature=oembed"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5">
            <a:extLst>
              <a:ext uri="{FF2B5EF4-FFF2-40B4-BE49-F238E27FC236}">
                <a16:creationId xmlns:a16="http://schemas.microsoft.com/office/drawing/2014/main" id="{CAEFD8F5-41B3-462C-B623-D0490C6A3A0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1426" b="21426"/>
          <a:stretch>
            <a:fillRect/>
          </a:stretch>
        </p:blipFill>
        <p:spPr/>
      </p:pic>
      <p:sp>
        <p:nvSpPr>
          <p:cNvPr id="3" name="Título 2">
            <a:extLst>
              <a:ext uri="{FF2B5EF4-FFF2-40B4-BE49-F238E27FC236}">
                <a16:creationId xmlns:a16="http://schemas.microsoft.com/office/drawing/2014/main" id="{16170F81-0431-4CA7-B3F4-BF008EE478F4}"/>
              </a:ext>
            </a:extLst>
          </p:cNvPr>
          <p:cNvSpPr>
            <a:spLocks noGrp="1"/>
          </p:cNvSpPr>
          <p:nvPr>
            <p:ph type="ctrTitle"/>
          </p:nvPr>
        </p:nvSpPr>
        <p:spPr/>
        <p:txBody>
          <a:bodyPr>
            <a:normAutofit fontScale="90000"/>
          </a:bodyPr>
          <a:lstStyle/>
          <a:p>
            <a:r>
              <a:rPr lang="es-HN" dirty="0"/>
              <a:t>Capitulo 11</a:t>
            </a:r>
            <a:br>
              <a:rPr lang="es-HN" dirty="0"/>
            </a:br>
            <a:r>
              <a:rPr lang="es-HN" dirty="0"/>
              <a:t>Sistemas Biométricos</a:t>
            </a:r>
          </a:p>
        </p:txBody>
      </p:sp>
      <p:sp>
        <p:nvSpPr>
          <p:cNvPr id="4" name="Subtítulo 3">
            <a:extLst>
              <a:ext uri="{FF2B5EF4-FFF2-40B4-BE49-F238E27FC236}">
                <a16:creationId xmlns:a16="http://schemas.microsoft.com/office/drawing/2014/main" id="{5DB2A1BD-0139-4916-9EF7-1382D7CBDCCA}"/>
              </a:ext>
            </a:extLst>
          </p:cNvPr>
          <p:cNvSpPr>
            <a:spLocks noGrp="1"/>
          </p:cNvSpPr>
          <p:nvPr>
            <p:ph type="subTitle" idx="1"/>
          </p:nvPr>
        </p:nvSpPr>
        <p:spPr/>
        <p:txBody>
          <a:bodyPr/>
          <a:lstStyle/>
          <a:p>
            <a:r>
              <a:rPr lang="es-HN" dirty="0"/>
              <a:t>Patricia Medina </a:t>
            </a:r>
            <a:r>
              <a:rPr lang="es-HN" dirty="0" err="1"/>
              <a:t>Mgp</a:t>
            </a:r>
            <a:r>
              <a:rPr lang="es-HN" dirty="0"/>
              <a:t>.</a:t>
            </a:r>
          </a:p>
          <a:p>
            <a:endParaRPr lang="es-HN" dirty="0"/>
          </a:p>
        </p:txBody>
      </p:sp>
    </p:spTree>
    <p:extLst>
      <p:ext uri="{BB962C8B-B14F-4D97-AF65-F5344CB8AC3E}">
        <p14:creationId xmlns:p14="http://schemas.microsoft.com/office/powerpoint/2010/main" val="998612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lementos multimedia en línea 2" title="Cómo activar Narrador – Cómo activar Reconocimiento de Voz en Windows 10">
            <a:hlinkClick r:id="" action="ppaction://media"/>
            <a:extLst>
              <a:ext uri="{FF2B5EF4-FFF2-40B4-BE49-F238E27FC236}">
                <a16:creationId xmlns:a16="http://schemas.microsoft.com/office/drawing/2014/main" id="{326AD79C-4ECB-4D96-BB6D-313B70767E8D}"/>
              </a:ext>
            </a:extLst>
          </p:cNvPr>
          <p:cNvPicPr>
            <a:picLocks noRot="1" noChangeAspect="1"/>
          </p:cNvPicPr>
          <p:nvPr>
            <a:videoFile r:link="rId1"/>
          </p:nvPr>
        </p:nvPicPr>
        <p:blipFill>
          <a:blip r:embed="rId4"/>
          <a:stretch>
            <a:fillRect/>
          </a:stretch>
        </p:blipFill>
        <p:spPr>
          <a:xfrm>
            <a:off x="0" y="2355850"/>
            <a:ext cx="6260088" cy="4502150"/>
          </a:xfrm>
          <a:prstGeom prst="rect">
            <a:avLst/>
          </a:prstGeom>
        </p:spPr>
      </p:pic>
      <p:pic>
        <p:nvPicPr>
          <p:cNvPr id="4" name="Elementos multimedia en línea 3" title="Reconocimiento De Voz Con Javascript">
            <a:hlinkClick r:id="" action="ppaction://media"/>
            <a:extLst>
              <a:ext uri="{FF2B5EF4-FFF2-40B4-BE49-F238E27FC236}">
                <a16:creationId xmlns:a16="http://schemas.microsoft.com/office/drawing/2014/main" id="{F61C23E9-06C6-47D0-9A59-4BEC1DF1FEF1}"/>
              </a:ext>
            </a:extLst>
          </p:cNvPr>
          <p:cNvPicPr>
            <a:picLocks noRot="1" noChangeAspect="1"/>
          </p:cNvPicPr>
          <p:nvPr>
            <a:videoFile r:link="rId2"/>
          </p:nvPr>
        </p:nvPicPr>
        <p:blipFill>
          <a:blip r:embed="rId5"/>
          <a:stretch>
            <a:fillRect/>
          </a:stretch>
        </p:blipFill>
        <p:spPr>
          <a:xfrm>
            <a:off x="6260088" y="2355850"/>
            <a:ext cx="5931912" cy="4517390"/>
          </a:xfrm>
          <a:prstGeom prst="rect">
            <a:avLst/>
          </a:prstGeom>
        </p:spPr>
      </p:pic>
      <p:sp>
        <p:nvSpPr>
          <p:cNvPr id="5" name="Título 1">
            <a:extLst>
              <a:ext uri="{FF2B5EF4-FFF2-40B4-BE49-F238E27FC236}">
                <a16:creationId xmlns:a16="http://schemas.microsoft.com/office/drawing/2014/main" id="{F1FB834E-899E-4F49-9D4E-B2D2060C06A8}"/>
              </a:ext>
            </a:extLst>
          </p:cNvPr>
          <p:cNvSpPr txBox="1">
            <a:spLocks/>
          </p:cNvSpPr>
          <p:nvPr/>
        </p:nvSpPr>
        <p:spPr>
          <a:xfrm>
            <a:off x="335756" y="582085"/>
            <a:ext cx="11520487" cy="758824"/>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s-HN" sz="4400" dirty="0">
                <a:solidFill>
                  <a:schemeClr val="bg1"/>
                </a:solidFill>
              </a:rPr>
              <a:t>Videos</a:t>
            </a:r>
          </a:p>
        </p:txBody>
      </p:sp>
    </p:spTree>
    <p:extLst>
      <p:ext uri="{BB962C8B-B14F-4D97-AF65-F5344CB8AC3E}">
        <p14:creationId xmlns:p14="http://schemas.microsoft.com/office/powerpoint/2010/main" val="421971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par>
                          <p:cTn id="7" fill="hold">
                            <p:stCondLst>
                              <p:cond delay="1"/>
                            </p:stCondLst>
                            <p:childTnLst>
                              <p:par>
                                <p:cTn id="8" presetID="1" presetClass="mediacall" presetSubtype="0" fill="hold" nodeType="afterEffect">
                                  <p:stCondLst>
                                    <p:cond delay="0"/>
                                  </p:stCondLst>
                                  <p:childTnLst>
                                    <p:cmd type="call" cmd="playFrom(0.0)">
                                      <p:cBhvr>
                                        <p:cTn id="9"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0" fill="hold" display="0">
                  <p:stCondLst>
                    <p:cond delay="indefinite"/>
                  </p:stCondLst>
                </p:cTn>
                <p:tgtEl>
                  <p:spTgt spid="4"/>
                </p:tgtEl>
              </p:cMediaNode>
            </p:video>
            <p:seq concurrent="1" nextAc="seek">
              <p:cTn id="11" restart="whenNotActive" fill="hold" evtFilter="cancelBubble" nodeType="interactiveSeq">
                <p:stCondLst>
                  <p:cond evt="onClick" delay="0">
                    <p:tgtEl>
                      <p:spTgt spid="4"/>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4"/>
                                        </p:tgtEl>
                                      </p:cBhvr>
                                    </p:cmd>
                                  </p:childTnLst>
                                </p:cTn>
                              </p:par>
                            </p:childTnLst>
                          </p:cTn>
                        </p:par>
                      </p:childTnLst>
                    </p:cTn>
                  </p:par>
                </p:childTnLst>
              </p:cTn>
              <p:nextCondLst>
                <p:cond evt="onClick" delay="0">
                  <p:tgtEl>
                    <p:spTgt spid="4"/>
                  </p:tgtEl>
                </p:cond>
              </p:nextCondLst>
            </p:seq>
            <p:video>
              <p:cMediaNode vol="80000">
                <p:cTn id="16" fill="hold" display="0">
                  <p:stCondLst>
                    <p:cond delay="indefinite"/>
                  </p:stCondLst>
                </p:cTn>
                <p:tgtEl>
                  <p:spTgt spid="3"/>
                </p:tgtEl>
              </p:cMediaNode>
            </p:video>
            <p:seq concurrent="1" nextAc="seek">
              <p:cTn id="17" restart="whenNotActive" fill="hold" evtFilter="cancelBubble" nodeType="interactiveSeq">
                <p:stCondLst>
                  <p:cond evt="onClick" delay="0">
                    <p:tgtEl>
                      <p:spTgt spid="3"/>
                    </p:tgtEl>
                  </p:cond>
                </p:stCondLst>
                <p:endSync evt="end" delay="0">
                  <p:rtn val="all"/>
                </p:endSync>
                <p:childTnLst>
                  <p:par>
                    <p:cTn id="18" fill="hold">
                      <p:stCondLst>
                        <p:cond delay="0"/>
                      </p:stCondLst>
                      <p:childTnLst>
                        <p:par>
                          <p:cTn id="19" fill="hold">
                            <p:stCondLst>
                              <p:cond delay="0"/>
                            </p:stCondLst>
                            <p:childTnLst>
                              <p:par>
                                <p:cTn id="20" presetID="2" presetClass="mediacall" presetSubtype="0" fill="hold" nodeType="clickEffect">
                                  <p:stCondLst>
                                    <p:cond delay="0"/>
                                  </p:stCondLst>
                                  <p:childTnLst>
                                    <p:cmd type="call" cmd="togglePause">
                                      <p:cBhvr>
                                        <p:cTn id="21"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lementos multimedia en línea 1" title="TalkTyper:Tu hablas y el navegador web covierta tu voz en texto">
            <a:hlinkClick r:id="" action="ppaction://media"/>
            <a:extLst>
              <a:ext uri="{FF2B5EF4-FFF2-40B4-BE49-F238E27FC236}">
                <a16:creationId xmlns:a16="http://schemas.microsoft.com/office/drawing/2014/main" id="{04FEA8EE-85F2-415B-A009-D56013D26B0E}"/>
              </a:ext>
            </a:extLst>
          </p:cNvPr>
          <p:cNvPicPr>
            <a:picLocks noRot="1" noChangeAspect="1"/>
          </p:cNvPicPr>
          <p:nvPr>
            <a:videoFile r:link="rId1"/>
          </p:nvPr>
        </p:nvPicPr>
        <p:blipFill>
          <a:blip r:embed="rId3"/>
          <a:stretch>
            <a:fillRect/>
          </a:stretch>
        </p:blipFill>
        <p:spPr>
          <a:xfrm>
            <a:off x="1855174" y="1492249"/>
            <a:ext cx="8897493" cy="5027084"/>
          </a:xfrm>
          <a:prstGeom prst="rect">
            <a:avLst/>
          </a:prstGeom>
        </p:spPr>
      </p:pic>
      <p:sp>
        <p:nvSpPr>
          <p:cNvPr id="5" name="Título 1">
            <a:extLst>
              <a:ext uri="{FF2B5EF4-FFF2-40B4-BE49-F238E27FC236}">
                <a16:creationId xmlns:a16="http://schemas.microsoft.com/office/drawing/2014/main" id="{B66E2B9E-3095-4B7E-9F87-B94C8D677E55}"/>
              </a:ext>
            </a:extLst>
          </p:cNvPr>
          <p:cNvSpPr txBox="1">
            <a:spLocks/>
          </p:cNvSpPr>
          <p:nvPr/>
        </p:nvSpPr>
        <p:spPr>
          <a:xfrm>
            <a:off x="335756" y="338667"/>
            <a:ext cx="11520487" cy="758824"/>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s-HN" sz="4400" dirty="0">
                <a:solidFill>
                  <a:schemeClr val="bg1"/>
                </a:solidFill>
              </a:rPr>
              <a:t>Videos</a:t>
            </a:r>
          </a:p>
        </p:txBody>
      </p:sp>
    </p:spTree>
    <p:extLst>
      <p:ext uri="{BB962C8B-B14F-4D97-AF65-F5344CB8AC3E}">
        <p14:creationId xmlns:p14="http://schemas.microsoft.com/office/powerpoint/2010/main" val="58502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2C3050-11CF-4BE7-ADE0-5A21FBE104BA}"/>
              </a:ext>
            </a:extLst>
          </p:cNvPr>
          <p:cNvSpPr>
            <a:spLocks noGrp="1"/>
          </p:cNvSpPr>
          <p:nvPr>
            <p:ph type="title"/>
          </p:nvPr>
        </p:nvSpPr>
        <p:spPr/>
        <p:txBody>
          <a:bodyPr/>
          <a:lstStyle/>
          <a:p>
            <a:pPr algn="ctr"/>
            <a:r>
              <a:rPr lang="es-HN" dirty="0"/>
              <a:t>2. Reconocimiento de firmas manuscritas</a:t>
            </a:r>
          </a:p>
        </p:txBody>
      </p:sp>
      <p:sp>
        <p:nvSpPr>
          <p:cNvPr id="3" name="Marcador de contenido 2">
            <a:extLst>
              <a:ext uri="{FF2B5EF4-FFF2-40B4-BE49-F238E27FC236}">
                <a16:creationId xmlns:a16="http://schemas.microsoft.com/office/drawing/2014/main" id="{38B5B105-D5C7-425E-BE9E-5769FA9EA5D0}"/>
              </a:ext>
            </a:extLst>
          </p:cNvPr>
          <p:cNvSpPr>
            <a:spLocks noGrp="1"/>
          </p:cNvSpPr>
          <p:nvPr>
            <p:ph idx="1"/>
          </p:nvPr>
        </p:nvSpPr>
        <p:spPr>
          <a:xfrm>
            <a:off x="186267" y="1267354"/>
            <a:ext cx="4216400" cy="4943475"/>
          </a:xfrm>
          <a:solidFill>
            <a:srgbClr val="2C85AE"/>
          </a:solidFill>
        </p:spPr>
        <p:txBody>
          <a:bodyPr>
            <a:normAutofit/>
          </a:bodyPr>
          <a:lstStyle/>
          <a:p>
            <a:pPr marL="0" indent="0" algn="just">
              <a:buNone/>
            </a:pPr>
            <a:r>
              <a:rPr lang="es-HN" dirty="0">
                <a:solidFill>
                  <a:schemeClr val="bg1"/>
                </a:solidFill>
              </a:rPr>
              <a:t>Estos sistemas biométricos no se limitan a la verificación estática de la firma realizada por la persona, sino que se tienen en cuenta diversas características dinámicas, tras un periodo de entrenamiento inicial.</a:t>
            </a:r>
          </a:p>
        </p:txBody>
      </p:sp>
      <p:graphicFrame>
        <p:nvGraphicFramePr>
          <p:cNvPr id="4" name="Diagrama 3">
            <a:extLst>
              <a:ext uri="{FF2B5EF4-FFF2-40B4-BE49-F238E27FC236}">
                <a16:creationId xmlns:a16="http://schemas.microsoft.com/office/drawing/2014/main" id="{74809981-CF66-4E6B-9D3A-94EC74CD1ED0}"/>
              </a:ext>
            </a:extLst>
          </p:cNvPr>
          <p:cNvGraphicFramePr/>
          <p:nvPr>
            <p:extLst>
              <p:ext uri="{D42A27DB-BD31-4B8C-83A1-F6EECF244321}">
                <p14:modId xmlns:p14="http://schemas.microsoft.com/office/powerpoint/2010/main" val="3918303108"/>
              </p:ext>
            </p:extLst>
          </p:nvPr>
        </p:nvGraphicFramePr>
        <p:xfrm>
          <a:off x="4944533" y="1183481"/>
          <a:ext cx="6782331" cy="5332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1043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lementos multimedia en línea 2" title="SealSign: Presentación en Movilforum">
            <a:hlinkClick r:id="" action="ppaction://media"/>
            <a:extLst>
              <a:ext uri="{FF2B5EF4-FFF2-40B4-BE49-F238E27FC236}">
                <a16:creationId xmlns:a16="http://schemas.microsoft.com/office/drawing/2014/main" id="{E2802FB7-F7D4-4BFA-9853-0DC84422D7C6}"/>
              </a:ext>
            </a:extLst>
          </p:cNvPr>
          <p:cNvPicPr>
            <a:picLocks noRot="1" noChangeAspect="1"/>
          </p:cNvPicPr>
          <p:nvPr>
            <a:videoFile r:link="rId1"/>
          </p:nvPr>
        </p:nvPicPr>
        <p:blipFill>
          <a:blip r:embed="rId4"/>
          <a:stretch>
            <a:fillRect/>
          </a:stretch>
        </p:blipFill>
        <p:spPr>
          <a:xfrm>
            <a:off x="5977467" y="2355850"/>
            <a:ext cx="6214533" cy="4502150"/>
          </a:xfrm>
          <a:prstGeom prst="rect">
            <a:avLst/>
          </a:prstGeom>
        </p:spPr>
      </p:pic>
      <p:pic>
        <p:nvPicPr>
          <p:cNvPr id="4" name="Elementos multimedia en línea 3" title="325 La firma manuscrita electrónica o biométrica">
            <a:hlinkClick r:id="" action="ppaction://media"/>
            <a:extLst>
              <a:ext uri="{FF2B5EF4-FFF2-40B4-BE49-F238E27FC236}">
                <a16:creationId xmlns:a16="http://schemas.microsoft.com/office/drawing/2014/main" id="{EADD9205-DF47-482F-9056-F2DFBD911BE0}"/>
              </a:ext>
            </a:extLst>
          </p:cNvPr>
          <p:cNvPicPr>
            <a:picLocks noRot="1" noChangeAspect="1"/>
          </p:cNvPicPr>
          <p:nvPr>
            <a:videoFile r:link="rId2"/>
          </p:nvPr>
        </p:nvPicPr>
        <p:blipFill>
          <a:blip r:embed="rId5"/>
          <a:stretch>
            <a:fillRect/>
          </a:stretch>
        </p:blipFill>
        <p:spPr>
          <a:xfrm>
            <a:off x="0" y="2355850"/>
            <a:ext cx="6050296" cy="4502150"/>
          </a:xfrm>
          <a:prstGeom prst="rect">
            <a:avLst/>
          </a:prstGeom>
        </p:spPr>
      </p:pic>
      <p:sp>
        <p:nvSpPr>
          <p:cNvPr id="5" name="Título 1">
            <a:extLst>
              <a:ext uri="{FF2B5EF4-FFF2-40B4-BE49-F238E27FC236}">
                <a16:creationId xmlns:a16="http://schemas.microsoft.com/office/drawing/2014/main" id="{8AFCE3FF-7D37-4B80-8E02-B2B11CA50281}"/>
              </a:ext>
            </a:extLst>
          </p:cNvPr>
          <p:cNvSpPr txBox="1">
            <a:spLocks/>
          </p:cNvSpPr>
          <p:nvPr/>
        </p:nvSpPr>
        <p:spPr>
          <a:xfrm>
            <a:off x="335756" y="582085"/>
            <a:ext cx="11520487" cy="758824"/>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s-HN" sz="4400" dirty="0">
                <a:solidFill>
                  <a:schemeClr val="bg1"/>
                </a:solidFill>
              </a:rPr>
              <a:t>Videos</a:t>
            </a:r>
          </a:p>
        </p:txBody>
      </p:sp>
    </p:spTree>
    <p:extLst>
      <p:ext uri="{BB962C8B-B14F-4D97-AF65-F5344CB8AC3E}">
        <p14:creationId xmlns:p14="http://schemas.microsoft.com/office/powerpoint/2010/main" val="412250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3"/>
                </p:tgtEl>
              </p:cMediaNode>
            </p:video>
            <p:seq concurrent="1" nextAc="seek">
              <p:cTn id="12" restart="whenNotActive" fill="hold" evtFilter="cancelBubble" nodeType="interactiveSeq">
                <p:stCondLst>
                  <p:cond evt="onClick" delay="0">
                    <p:tgtEl>
                      <p:spTgt spid="3"/>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3"/>
                                        </p:tgtEl>
                                      </p:cBhvr>
                                    </p:cmd>
                                  </p:childTnLst>
                                </p:cTn>
                              </p:par>
                            </p:childTnLst>
                          </p:cTn>
                        </p:par>
                      </p:childTnLst>
                    </p:cTn>
                  </p:par>
                </p:childTnLst>
              </p:cTn>
              <p:nextCondLst>
                <p:cond evt="onClick" delay="0">
                  <p:tgtEl>
                    <p:spTgt spid="3"/>
                  </p:tgtEl>
                </p:cond>
              </p:nextCondLst>
            </p:seq>
            <p:video>
              <p:cMediaNode vol="80000">
                <p:cTn id="17" fill="hold" display="0">
                  <p:stCondLst>
                    <p:cond delay="indefinite"/>
                  </p:stCondLst>
                </p:cTn>
                <p:tgtEl>
                  <p:spTgt spid="4"/>
                </p:tgtEl>
              </p:cMediaNode>
            </p:video>
            <p:seq concurrent="1" nextAc="seek">
              <p:cTn id="18" restart="whenNotActive" fill="hold" evtFilter="cancelBubble" nodeType="interactiveSeq">
                <p:stCondLst>
                  <p:cond evt="onClick" delay="0">
                    <p:tgtEl>
                      <p:spTgt spid="4"/>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5780C8-0FC0-44C7-8216-83D2D2EB5E73}"/>
              </a:ext>
            </a:extLst>
          </p:cNvPr>
          <p:cNvSpPr>
            <a:spLocks noGrp="1"/>
          </p:cNvSpPr>
          <p:nvPr>
            <p:ph type="title"/>
          </p:nvPr>
        </p:nvSpPr>
        <p:spPr/>
        <p:txBody>
          <a:bodyPr/>
          <a:lstStyle/>
          <a:p>
            <a:pPr algn="ctr"/>
            <a:r>
              <a:rPr lang="es-HN" dirty="0"/>
              <a:t>3. Huellas dactilares</a:t>
            </a:r>
          </a:p>
        </p:txBody>
      </p:sp>
      <p:sp>
        <p:nvSpPr>
          <p:cNvPr id="3" name="Marcador de contenido 2">
            <a:extLst>
              <a:ext uri="{FF2B5EF4-FFF2-40B4-BE49-F238E27FC236}">
                <a16:creationId xmlns:a16="http://schemas.microsoft.com/office/drawing/2014/main" id="{5A19C5BE-051D-434B-804C-1C6342C32389}"/>
              </a:ext>
            </a:extLst>
          </p:cNvPr>
          <p:cNvSpPr>
            <a:spLocks noGrp="1"/>
          </p:cNvSpPr>
          <p:nvPr>
            <p:ph idx="1"/>
          </p:nvPr>
        </p:nvSpPr>
        <p:spPr/>
        <p:txBody>
          <a:bodyPr>
            <a:normAutofit lnSpcReduction="10000"/>
          </a:bodyPr>
          <a:lstStyle/>
          <a:p>
            <a:pPr algn="just"/>
            <a:r>
              <a:rPr lang="es-HN" dirty="0"/>
              <a:t>La huella dactilar de una persona ha sido un patrón bastante bueno para determinar su identidad de forma inequívoca. Cada huella dactilar esta compuesta por una serie de segmentos curvos, arcos y remolinos (minucias).</a:t>
            </a:r>
          </a:p>
          <a:p>
            <a:pPr algn="just"/>
            <a:r>
              <a:rPr lang="es-HN" dirty="0"/>
              <a:t>Esta aceptado por la comunidad científica que dos dedos nunca poseen huellas similares, ni siquiera entre gemelos o entre dedos de la misma persona.</a:t>
            </a:r>
          </a:p>
          <a:p>
            <a:pPr algn="just"/>
            <a:r>
              <a:rPr lang="es-HN" dirty="0"/>
              <a:t>Actualmente el procedimiento para la identificación de una persona basado en una huella dactilar requiere que esta situé su dedo sobre un sensor-lector de huellas para que se pueda tomar una imagen de la huella en cuestión.</a:t>
            </a:r>
          </a:p>
          <a:p>
            <a:pPr algn="just"/>
            <a:r>
              <a:rPr lang="es-HN" dirty="0"/>
              <a:t>Esta imagen es sometida a un proceso de normalización mediante un sistema de espejos para corregir los ángulos. Seguidamente a la imagen normalizada se le extraen las minucias que se comparan con las que se tienen registradas en una base de datos de huellas dactilares.</a:t>
            </a:r>
          </a:p>
        </p:txBody>
      </p:sp>
    </p:spTree>
    <p:extLst>
      <p:ext uri="{BB962C8B-B14F-4D97-AF65-F5344CB8AC3E}">
        <p14:creationId xmlns:p14="http://schemas.microsoft.com/office/powerpoint/2010/main" val="2826287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45AD663-4F45-4F19-BA59-36FCBF841B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4" y="1998943"/>
            <a:ext cx="5336275" cy="3659160"/>
          </a:xfrm>
          <a:prstGeom prst="rect">
            <a:avLst/>
          </a:prstGeom>
        </p:spPr>
      </p:pic>
      <p:pic>
        <p:nvPicPr>
          <p:cNvPr id="6" name="Imagen 5">
            <a:extLst>
              <a:ext uri="{FF2B5EF4-FFF2-40B4-BE49-F238E27FC236}">
                <a16:creationId xmlns:a16="http://schemas.microsoft.com/office/drawing/2014/main" id="{BB8F9594-3312-421F-A8DF-A2C60517A2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9194" y="2469370"/>
            <a:ext cx="3723142" cy="2718306"/>
          </a:xfrm>
          <a:prstGeom prst="rect">
            <a:avLst/>
          </a:prstGeom>
        </p:spPr>
      </p:pic>
      <p:pic>
        <p:nvPicPr>
          <p:cNvPr id="8" name="Imagen 7">
            <a:extLst>
              <a:ext uri="{FF2B5EF4-FFF2-40B4-BE49-F238E27FC236}">
                <a16:creationId xmlns:a16="http://schemas.microsoft.com/office/drawing/2014/main" id="{A1239CFE-23B3-45BC-B852-B83B23012D34}"/>
              </a:ext>
            </a:extLst>
          </p:cNvPr>
          <p:cNvPicPr>
            <a:picLocks noChangeAspect="1"/>
          </p:cNvPicPr>
          <p:nvPr/>
        </p:nvPicPr>
        <p:blipFill rotWithShape="1">
          <a:blip r:embed="rId5">
            <a:extLst>
              <a:ext uri="{28A0092B-C50C-407E-A947-70E740481C1C}">
                <a14:useLocalDpi xmlns:a14="http://schemas.microsoft.com/office/drawing/2010/main" val="0"/>
              </a:ext>
            </a:extLst>
          </a:blip>
          <a:srcRect t="23511"/>
          <a:stretch/>
        </p:blipFill>
        <p:spPr>
          <a:xfrm>
            <a:off x="5508655" y="1998942"/>
            <a:ext cx="2694143" cy="2079195"/>
          </a:xfrm>
          <a:prstGeom prst="rect">
            <a:avLst/>
          </a:prstGeom>
        </p:spPr>
      </p:pic>
      <p:pic>
        <p:nvPicPr>
          <p:cNvPr id="10" name="Imagen 9">
            <a:extLst>
              <a:ext uri="{FF2B5EF4-FFF2-40B4-BE49-F238E27FC236}">
                <a16:creationId xmlns:a16="http://schemas.microsoft.com/office/drawing/2014/main" id="{7720B2BA-8865-4861-8341-24246E267D8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8605" t="10364" r="6231" b="8939"/>
          <a:stretch/>
        </p:blipFill>
        <p:spPr>
          <a:xfrm>
            <a:off x="5508655" y="4078138"/>
            <a:ext cx="2694143" cy="1579965"/>
          </a:xfrm>
          <a:prstGeom prst="rect">
            <a:avLst/>
          </a:prstGeom>
        </p:spPr>
      </p:pic>
      <p:sp>
        <p:nvSpPr>
          <p:cNvPr id="11" name="Título 1">
            <a:extLst>
              <a:ext uri="{FF2B5EF4-FFF2-40B4-BE49-F238E27FC236}">
                <a16:creationId xmlns:a16="http://schemas.microsoft.com/office/drawing/2014/main" id="{1F5EDE21-C5A6-49C7-BA97-3E209B3ECF68}"/>
              </a:ext>
            </a:extLst>
          </p:cNvPr>
          <p:cNvSpPr txBox="1">
            <a:spLocks/>
          </p:cNvSpPr>
          <p:nvPr/>
        </p:nvSpPr>
        <p:spPr>
          <a:xfrm>
            <a:off x="335756" y="582085"/>
            <a:ext cx="11520487" cy="758824"/>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s-HN" sz="4400" dirty="0">
                <a:solidFill>
                  <a:schemeClr val="bg1"/>
                </a:solidFill>
              </a:rPr>
              <a:t>Ejemplos</a:t>
            </a:r>
          </a:p>
        </p:txBody>
      </p:sp>
    </p:spTree>
    <p:extLst>
      <p:ext uri="{BB962C8B-B14F-4D97-AF65-F5344CB8AC3E}">
        <p14:creationId xmlns:p14="http://schemas.microsoft.com/office/powerpoint/2010/main" val="463355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B4A5F6-4A34-4D08-8A16-97B00DE9C948}"/>
              </a:ext>
            </a:extLst>
          </p:cNvPr>
          <p:cNvSpPr>
            <a:spLocks noGrp="1"/>
          </p:cNvSpPr>
          <p:nvPr>
            <p:ph type="title"/>
          </p:nvPr>
        </p:nvSpPr>
        <p:spPr/>
        <p:txBody>
          <a:bodyPr/>
          <a:lstStyle/>
          <a:p>
            <a:pPr algn="ctr"/>
            <a:r>
              <a:rPr lang="es-HN" dirty="0"/>
              <a:t>Desventajas de los sistemas de huella dactilar:</a:t>
            </a:r>
          </a:p>
        </p:txBody>
      </p:sp>
      <p:graphicFrame>
        <p:nvGraphicFramePr>
          <p:cNvPr id="4" name="Marcador de contenido 3">
            <a:extLst>
              <a:ext uri="{FF2B5EF4-FFF2-40B4-BE49-F238E27FC236}">
                <a16:creationId xmlns:a16="http://schemas.microsoft.com/office/drawing/2014/main" id="{80BAF74F-0BB8-4738-92AC-CC05F20C95C4}"/>
              </a:ext>
            </a:extLst>
          </p:cNvPr>
          <p:cNvGraphicFramePr>
            <a:graphicFrameLocks noGrp="1"/>
          </p:cNvGraphicFramePr>
          <p:nvPr>
            <p:ph idx="1"/>
            <p:extLst>
              <p:ext uri="{D42A27DB-BD31-4B8C-83A1-F6EECF244321}">
                <p14:modId xmlns:p14="http://schemas.microsoft.com/office/powerpoint/2010/main" val="3432008078"/>
              </p:ext>
            </p:extLst>
          </p:nvPr>
        </p:nvGraphicFramePr>
        <p:xfrm>
          <a:off x="371475" y="1233488"/>
          <a:ext cx="11520488" cy="4943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9892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EB61FF-3BA6-482F-A5E1-350EB13B9162}"/>
              </a:ext>
            </a:extLst>
          </p:cNvPr>
          <p:cNvSpPr>
            <a:spLocks noGrp="1"/>
          </p:cNvSpPr>
          <p:nvPr>
            <p:ph type="title"/>
          </p:nvPr>
        </p:nvSpPr>
        <p:spPr/>
        <p:txBody>
          <a:bodyPr/>
          <a:lstStyle/>
          <a:p>
            <a:pPr algn="ctr"/>
            <a:r>
              <a:rPr lang="es-HN" dirty="0"/>
              <a:t>Video</a:t>
            </a:r>
          </a:p>
        </p:txBody>
      </p:sp>
      <p:pic>
        <p:nvPicPr>
          <p:cNvPr id="6" name="Elementos multimedia en línea 5" title="Conocemos cómo es el trabajo de la Policía con las huellas dactilares">
            <a:hlinkClick r:id="" action="ppaction://media"/>
            <a:extLst>
              <a:ext uri="{FF2B5EF4-FFF2-40B4-BE49-F238E27FC236}">
                <a16:creationId xmlns:a16="http://schemas.microsoft.com/office/drawing/2014/main" id="{29FC9DE4-7A3F-43D3-B7C6-28A9D173BF29}"/>
              </a:ext>
            </a:extLst>
          </p:cNvPr>
          <p:cNvPicPr>
            <a:picLocks noRot="1" noChangeAspect="1"/>
          </p:cNvPicPr>
          <p:nvPr>
            <a:videoFile r:link="rId1"/>
          </p:nvPr>
        </p:nvPicPr>
        <p:blipFill>
          <a:blip r:embed="rId3"/>
          <a:stretch>
            <a:fillRect/>
          </a:stretch>
        </p:blipFill>
        <p:spPr>
          <a:xfrm>
            <a:off x="1925692" y="1562846"/>
            <a:ext cx="8340616" cy="4712448"/>
          </a:xfrm>
          <a:prstGeom prst="rect">
            <a:avLst/>
          </a:prstGeom>
        </p:spPr>
      </p:pic>
    </p:spTree>
    <p:extLst>
      <p:ext uri="{BB962C8B-B14F-4D97-AF65-F5344CB8AC3E}">
        <p14:creationId xmlns:p14="http://schemas.microsoft.com/office/powerpoint/2010/main" val="241488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45B1E0-0106-4FBB-A0F6-B7D722B47F73}"/>
              </a:ext>
            </a:extLst>
          </p:cNvPr>
          <p:cNvSpPr>
            <a:spLocks noGrp="1"/>
          </p:cNvSpPr>
          <p:nvPr>
            <p:ph type="title"/>
          </p:nvPr>
        </p:nvSpPr>
        <p:spPr/>
        <p:txBody>
          <a:bodyPr/>
          <a:lstStyle/>
          <a:p>
            <a:pPr algn="ctr"/>
            <a:r>
              <a:rPr lang="es-HN" dirty="0"/>
              <a:t>4. Patrones basados en la geometría de las manos</a:t>
            </a:r>
          </a:p>
        </p:txBody>
      </p:sp>
      <p:sp>
        <p:nvSpPr>
          <p:cNvPr id="3" name="Marcador de contenido 2">
            <a:extLst>
              <a:ext uri="{FF2B5EF4-FFF2-40B4-BE49-F238E27FC236}">
                <a16:creationId xmlns:a16="http://schemas.microsoft.com/office/drawing/2014/main" id="{1899F3DB-636A-49A6-8DC8-D2AB63E73DC7}"/>
              </a:ext>
            </a:extLst>
          </p:cNvPr>
          <p:cNvSpPr>
            <a:spLocks noGrp="1"/>
          </p:cNvSpPr>
          <p:nvPr>
            <p:ph idx="1"/>
          </p:nvPr>
        </p:nvSpPr>
        <p:spPr>
          <a:xfrm>
            <a:off x="371474" y="1305205"/>
            <a:ext cx="11520487" cy="4943475"/>
          </a:xfrm>
        </p:spPr>
        <p:txBody>
          <a:bodyPr/>
          <a:lstStyle/>
          <a:p>
            <a:pPr algn="just"/>
            <a:r>
              <a:rPr lang="es-HN" dirty="0"/>
              <a:t>Estos sistemas biométricos recurren al análisis de la geometría de la mano como técnica para determinar la identidad de las personas.</a:t>
            </a:r>
          </a:p>
          <a:p>
            <a:pPr algn="just"/>
            <a:r>
              <a:rPr lang="es-HN" dirty="0"/>
              <a:t>El usuario debe situar su mano sobre un dispositivo lector con unas guías que marcan la posición correcta para la lectura.</a:t>
            </a:r>
          </a:p>
          <a:p>
            <a:pPr algn="just"/>
            <a:r>
              <a:rPr lang="es-HN" dirty="0"/>
              <a:t>Unas cámaras se encargan de tomar una imagen superior y otra lateral de la mano en cuestión, de las que se extraen datos tridimensionales característicos que describen la extremidad y permiten identificar a la persona.</a:t>
            </a:r>
          </a:p>
          <a:p>
            <a:pPr marL="0" indent="0" algn="just">
              <a:buNone/>
            </a:pPr>
            <a:r>
              <a:rPr lang="es-HN" dirty="0"/>
              <a:t>Ejemplo de un producto comercial  el Hand Key (Ingersoll Rand Security Technologies)</a:t>
            </a:r>
          </a:p>
        </p:txBody>
      </p:sp>
    </p:spTree>
    <p:extLst>
      <p:ext uri="{BB962C8B-B14F-4D97-AF65-F5344CB8AC3E}">
        <p14:creationId xmlns:p14="http://schemas.microsoft.com/office/powerpoint/2010/main" val="338015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61FF36-02DE-4AD3-AB50-81CB8C30964C}"/>
              </a:ext>
            </a:extLst>
          </p:cNvPr>
          <p:cNvSpPr>
            <a:spLocks noGrp="1"/>
          </p:cNvSpPr>
          <p:nvPr>
            <p:ph type="title"/>
          </p:nvPr>
        </p:nvSpPr>
        <p:spPr/>
        <p:txBody>
          <a:bodyPr/>
          <a:lstStyle/>
          <a:p>
            <a:pPr algn="ctr"/>
            <a:r>
              <a:rPr lang="es-HN" dirty="0"/>
              <a:t>Ejemplo</a:t>
            </a:r>
          </a:p>
        </p:txBody>
      </p:sp>
      <p:pic>
        <p:nvPicPr>
          <p:cNvPr id="5" name="Marcador de contenido 4">
            <a:extLst>
              <a:ext uri="{FF2B5EF4-FFF2-40B4-BE49-F238E27FC236}">
                <a16:creationId xmlns:a16="http://schemas.microsoft.com/office/drawing/2014/main" id="{D93BD7DE-5D1D-4D87-876A-424169403778}"/>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390620" y="1843507"/>
            <a:ext cx="5277626" cy="3416320"/>
          </a:xfrm>
        </p:spPr>
      </p:pic>
      <p:sp>
        <p:nvSpPr>
          <p:cNvPr id="6" name="CuadroTexto 5">
            <a:extLst>
              <a:ext uri="{FF2B5EF4-FFF2-40B4-BE49-F238E27FC236}">
                <a16:creationId xmlns:a16="http://schemas.microsoft.com/office/drawing/2014/main" id="{3C8F2CCD-A1E8-462F-87EC-F944D34921D4}"/>
              </a:ext>
            </a:extLst>
          </p:cNvPr>
          <p:cNvSpPr txBox="1"/>
          <p:nvPr/>
        </p:nvSpPr>
        <p:spPr>
          <a:xfrm>
            <a:off x="523755" y="1506070"/>
            <a:ext cx="5277626" cy="4524315"/>
          </a:xfrm>
          <a:prstGeom prst="rect">
            <a:avLst/>
          </a:prstGeom>
          <a:solidFill>
            <a:srgbClr val="2C85AE"/>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HN" sz="2400" dirty="0">
                <a:solidFill>
                  <a:schemeClr val="bg1"/>
                </a:solidFill>
              </a:rPr>
              <a:t>Los analizadores de la geometría de la mano son capaces de aprender a la vez que identifican a un usuario. Se encargan de actualizar su base de datos con los cambios que se puedan producir en la muestra. Pequeño crecimiento, adelgazamiento o el proceso de cicatrización de una herida.</a:t>
            </a:r>
          </a:p>
          <a:p>
            <a:pPr algn="just"/>
            <a:r>
              <a:rPr lang="es-HN" sz="2400" dirty="0">
                <a:solidFill>
                  <a:schemeClr val="bg1"/>
                </a:solidFill>
              </a:rPr>
              <a:t>Son capaces de identificar correctamente a un usuario cuya muestra inicial se adquirió hace algunos años , pero ha ido accediendo al sistema con regularidad. </a:t>
            </a:r>
          </a:p>
        </p:txBody>
      </p:sp>
    </p:spTree>
    <p:extLst>
      <p:ext uri="{BB962C8B-B14F-4D97-AF65-F5344CB8AC3E}">
        <p14:creationId xmlns:p14="http://schemas.microsoft.com/office/powerpoint/2010/main" val="770993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HN" sz="4400" dirty="0"/>
              <a:t>Biometría</a:t>
            </a:r>
          </a:p>
        </p:txBody>
      </p:sp>
      <p:sp>
        <p:nvSpPr>
          <p:cNvPr id="3" name="Marcador de contenido 2"/>
          <p:cNvSpPr>
            <a:spLocks noGrp="1"/>
          </p:cNvSpPr>
          <p:nvPr>
            <p:ph idx="1"/>
          </p:nvPr>
        </p:nvSpPr>
        <p:spPr>
          <a:xfrm>
            <a:off x="371475" y="1456267"/>
            <a:ext cx="5578565" cy="4565263"/>
          </a:xfrm>
        </p:spPr>
        <p:txBody>
          <a:bodyPr>
            <a:normAutofit lnSpcReduction="10000"/>
          </a:bodyPr>
          <a:lstStyle/>
          <a:p>
            <a:pPr algn="just"/>
            <a:r>
              <a:rPr lang="es-HN" dirty="0"/>
              <a:t>Es una disciplina científica que permite identificar a las personas basándose en sus características fisiológicas o de comportamiento.</a:t>
            </a:r>
          </a:p>
          <a:p>
            <a:pPr algn="just"/>
            <a:r>
              <a:rPr lang="es-HN" dirty="0"/>
              <a:t>En el futuro la Biometría permitiría simplificar el uso o incluso llegar a prescindir de las claves y contraseñas de los usuarios en los sistemas informáticos, incrementando la comodidad, la facilidad de uso y la seguridad de los propios de usuarios.</a:t>
            </a:r>
          </a:p>
          <a:p>
            <a:pPr algn="just"/>
            <a:endParaRPr lang="es-HN"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6485" y="2294441"/>
            <a:ext cx="4801039" cy="21101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84627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938EB5-45F8-4133-9E7B-D3746FC54B6A}"/>
              </a:ext>
            </a:extLst>
          </p:cNvPr>
          <p:cNvSpPr>
            <a:spLocks noGrp="1"/>
          </p:cNvSpPr>
          <p:nvPr>
            <p:ph type="title"/>
          </p:nvPr>
        </p:nvSpPr>
        <p:spPr/>
        <p:txBody>
          <a:bodyPr/>
          <a:lstStyle/>
          <a:p>
            <a:pPr algn="ctr"/>
            <a:r>
              <a:rPr lang="es-HN" dirty="0"/>
              <a:t>Video</a:t>
            </a:r>
          </a:p>
        </p:txBody>
      </p:sp>
      <p:pic>
        <p:nvPicPr>
          <p:cNvPr id="4" name="Elementos multimedia en línea 3" title="Gobiernos y agencias en todo el mundo mantienen a la sociedad segura con Gemalto CABIS 7">
            <a:hlinkClick r:id="" action="ppaction://media"/>
            <a:extLst>
              <a:ext uri="{FF2B5EF4-FFF2-40B4-BE49-F238E27FC236}">
                <a16:creationId xmlns:a16="http://schemas.microsoft.com/office/drawing/2014/main" id="{BF73C51A-24E6-4BA1-BF2A-4FABA5961991}"/>
              </a:ext>
            </a:extLst>
          </p:cNvPr>
          <p:cNvPicPr>
            <a:picLocks noGrp="1" noRot="1" noChangeAspect="1"/>
          </p:cNvPicPr>
          <p:nvPr>
            <p:ph idx="1"/>
            <a:videoFile r:link="rId1"/>
          </p:nvPr>
        </p:nvPicPr>
        <p:blipFill>
          <a:blip r:embed="rId3"/>
          <a:stretch>
            <a:fillRect/>
          </a:stretch>
        </p:blipFill>
        <p:spPr>
          <a:xfrm>
            <a:off x="1398494" y="1233488"/>
            <a:ext cx="9109169" cy="5146218"/>
          </a:xfrm>
          <a:prstGeom prst="rect">
            <a:avLst/>
          </a:prstGeom>
        </p:spPr>
      </p:pic>
    </p:spTree>
    <p:extLst>
      <p:ext uri="{BB962C8B-B14F-4D97-AF65-F5344CB8AC3E}">
        <p14:creationId xmlns:p14="http://schemas.microsoft.com/office/powerpoint/2010/main" val="183433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7BB8E0-C8F0-42FB-83DB-AD6DBD8C8269}"/>
              </a:ext>
            </a:extLst>
          </p:cNvPr>
          <p:cNvSpPr>
            <a:spLocks noGrp="1"/>
          </p:cNvSpPr>
          <p:nvPr>
            <p:ph type="title"/>
          </p:nvPr>
        </p:nvSpPr>
        <p:spPr/>
        <p:txBody>
          <a:bodyPr/>
          <a:lstStyle/>
          <a:p>
            <a:pPr algn="ctr"/>
            <a:r>
              <a:rPr lang="es-HN" dirty="0"/>
              <a:t>5. Patrones faciales</a:t>
            </a:r>
          </a:p>
        </p:txBody>
      </p:sp>
      <p:sp>
        <p:nvSpPr>
          <p:cNvPr id="3" name="Marcador de contenido 2">
            <a:extLst>
              <a:ext uri="{FF2B5EF4-FFF2-40B4-BE49-F238E27FC236}">
                <a16:creationId xmlns:a16="http://schemas.microsoft.com/office/drawing/2014/main" id="{33E050AD-409B-4BDD-AE89-B563F7C5C5E7}"/>
              </a:ext>
            </a:extLst>
          </p:cNvPr>
          <p:cNvSpPr>
            <a:spLocks noGrp="1"/>
          </p:cNvSpPr>
          <p:nvPr>
            <p:ph idx="1"/>
          </p:nvPr>
        </p:nvSpPr>
        <p:spPr/>
        <p:txBody>
          <a:bodyPr/>
          <a:lstStyle/>
          <a:p>
            <a:pPr algn="just"/>
            <a:r>
              <a:rPr lang="es-HN" dirty="0"/>
              <a:t>El reconocimiento de patrones faciales es el método innato utilizado por las personas para reconocer a sus semejantes dentro de su especie.</a:t>
            </a:r>
          </a:p>
          <a:p>
            <a:pPr algn="just"/>
            <a:r>
              <a:rPr lang="es-HN" dirty="0"/>
              <a:t>La técnica biométrica que explota esta característica recurre a la creación de una imagen facial a partir de atributos faciales como la localización y el tamaño de los ojos, cejas, labios o nariz. Se trata de un método muy poco intrusivo y que no requiere de la cooperación del individuo, ya que basta con utilizar una cámara para capturar las imágenes necesarias.</a:t>
            </a:r>
          </a:p>
          <a:p>
            <a:pPr algn="just"/>
            <a:r>
              <a:rPr lang="es-HN" dirty="0"/>
              <a:t>En muchos casos el usuario no tiene por que enterarse de que el sistema  esta tratando de identificarlo.</a:t>
            </a:r>
          </a:p>
        </p:txBody>
      </p:sp>
    </p:spTree>
    <p:extLst>
      <p:ext uri="{BB962C8B-B14F-4D97-AF65-F5344CB8AC3E}">
        <p14:creationId xmlns:p14="http://schemas.microsoft.com/office/powerpoint/2010/main" val="3135895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62FF9D6-8568-42F6-BE0A-58B0B0EA9072}"/>
              </a:ext>
            </a:extLst>
          </p:cNvPr>
          <p:cNvSpPr>
            <a:spLocks noGrp="1"/>
          </p:cNvSpPr>
          <p:nvPr>
            <p:ph idx="1"/>
          </p:nvPr>
        </p:nvSpPr>
        <p:spPr>
          <a:xfrm>
            <a:off x="371475" y="1233488"/>
            <a:ext cx="5724526" cy="4943475"/>
          </a:xfrm>
          <a:solidFill>
            <a:srgbClr val="2C85AE"/>
          </a:solidFill>
        </p:spPr>
        <p:txBody>
          <a:bodyPr/>
          <a:lstStyle/>
          <a:p>
            <a:pPr algn="just"/>
            <a:r>
              <a:rPr lang="es-HN" dirty="0">
                <a:solidFill>
                  <a:schemeClr val="bg1"/>
                </a:solidFill>
              </a:rPr>
              <a:t>La aparición de las cámaras digitales de alta resolución lo ha convertido en un sistema bastante popular desde mediados de los años noventa, sobre todo en Estados Unidos, donde esta siendo utilizado en los sistemas de vigilancia que se han implantado en aeropuertos u otros lugares públicos para la identificación de criminales y presuntos terroristas.</a:t>
            </a:r>
          </a:p>
          <a:p>
            <a:pPr algn="just"/>
            <a:endParaRPr lang="es-HN" dirty="0">
              <a:solidFill>
                <a:schemeClr val="bg1"/>
              </a:solidFill>
            </a:endParaRPr>
          </a:p>
        </p:txBody>
      </p:sp>
      <p:pic>
        <p:nvPicPr>
          <p:cNvPr id="5" name="Imagen 4">
            <a:extLst>
              <a:ext uri="{FF2B5EF4-FFF2-40B4-BE49-F238E27FC236}">
                <a16:creationId xmlns:a16="http://schemas.microsoft.com/office/drawing/2014/main" id="{6A8461D7-D5A9-43AC-90B9-BB68DDF86967}"/>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882268" y="1645864"/>
            <a:ext cx="4687245" cy="28006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18188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A33A8B-2253-4551-B546-6ABE114F046F}"/>
              </a:ext>
            </a:extLst>
          </p:cNvPr>
          <p:cNvSpPr>
            <a:spLocks noGrp="1"/>
          </p:cNvSpPr>
          <p:nvPr>
            <p:ph type="title"/>
          </p:nvPr>
        </p:nvSpPr>
        <p:spPr/>
        <p:txBody>
          <a:bodyPr/>
          <a:lstStyle/>
          <a:p>
            <a:pPr algn="ctr"/>
            <a:r>
              <a:rPr lang="es-HN" dirty="0"/>
              <a:t>6. Análisis del fondo del ojo</a:t>
            </a:r>
          </a:p>
        </p:txBody>
      </p:sp>
      <p:sp>
        <p:nvSpPr>
          <p:cNvPr id="3" name="Marcador de contenido 2">
            <a:extLst>
              <a:ext uri="{FF2B5EF4-FFF2-40B4-BE49-F238E27FC236}">
                <a16:creationId xmlns:a16="http://schemas.microsoft.com/office/drawing/2014/main" id="{2A216F79-893F-4EF8-9189-5463601AF739}"/>
              </a:ext>
            </a:extLst>
          </p:cNvPr>
          <p:cNvSpPr>
            <a:spLocks noGrp="1"/>
          </p:cNvSpPr>
          <p:nvPr>
            <p:ph idx="1"/>
          </p:nvPr>
        </p:nvSpPr>
        <p:spPr>
          <a:xfrm>
            <a:off x="371474" y="1233488"/>
            <a:ext cx="7158879" cy="5364161"/>
          </a:xfrm>
        </p:spPr>
        <p:txBody>
          <a:bodyPr>
            <a:normAutofit/>
          </a:bodyPr>
          <a:lstStyle/>
          <a:p>
            <a:pPr algn="just"/>
            <a:r>
              <a:rPr lang="es-HN" dirty="0"/>
              <a:t>En estos sistemas biométricos el usuario a identificar debe situar el ojo próximo a un sensor que se encarga de recorrer el fondo la retina mediante una emisión de radiación infrarroja de baja intensidad, realizando un recorrido en forma de espiral.</a:t>
            </a:r>
          </a:p>
          <a:p>
            <a:pPr algn="just"/>
            <a:r>
              <a:rPr lang="es-HN" dirty="0"/>
              <a:t>Mediante esta técnica se pueden detectar los distintos nodos y ramas que constituyen la estructura capilar de la retina, información que puede ser posteriormente comparada con la que se encuentra almacenada en una base de datos de individuos previamente registrados en el sistema.</a:t>
            </a:r>
          </a:p>
        </p:txBody>
      </p:sp>
      <p:pic>
        <p:nvPicPr>
          <p:cNvPr id="5" name="Imagen 4">
            <a:extLst>
              <a:ext uri="{FF2B5EF4-FFF2-40B4-BE49-F238E27FC236}">
                <a16:creationId xmlns:a16="http://schemas.microsoft.com/office/drawing/2014/main" id="{6A8183F4-687B-494C-A8BD-0D0D983767CE}"/>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66874" y="1990163"/>
            <a:ext cx="3925088" cy="24204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274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6B2E2-6E58-4E11-995E-AADF723F2720}"/>
              </a:ext>
            </a:extLst>
          </p:cNvPr>
          <p:cNvSpPr>
            <a:spLocks noGrp="1"/>
          </p:cNvSpPr>
          <p:nvPr>
            <p:ph type="title"/>
          </p:nvPr>
        </p:nvSpPr>
        <p:spPr/>
        <p:txBody>
          <a:bodyPr/>
          <a:lstStyle/>
          <a:p>
            <a:pPr algn="ctr"/>
            <a:r>
              <a:rPr lang="es-HN" dirty="0"/>
              <a:t>Ejemplo</a:t>
            </a:r>
          </a:p>
        </p:txBody>
      </p:sp>
      <p:sp>
        <p:nvSpPr>
          <p:cNvPr id="3" name="Marcador de contenido 2">
            <a:extLst>
              <a:ext uri="{FF2B5EF4-FFF2-40B4-BE49-F238E27FC236}">
                <a16:creationId xmlns:a16="http://schemas.microsoft.com/office/drawing/2014/main" id="{D834D9D7-9323-4321-B30A-248FC595F4E9}"/>
              </a:ext>
            </a:extLst>
          </p:cNvPr>
          <p:cNvSpPr>
            <a:spLocks noGrp="1"/>
          </p:cNvSpPr>
          <p:nvPr>
            <p:ph idx="1"/>
          </p:nvPr>
        </p:nvSpPr>
        <p:spPr>
          <a:xfrm>
            <a:off x="371475" y="1233488"/>
            <a:ext cx="5921749" cy="4943475"/>
          </a:xfrm>
        </p:spPr>
        <p:txBody>
          <a:bodyPr/>
          <a:lstStyle/>
          <a:p>
            <a:pPr algn="just"/>
            <a:r>
              <a:rPr lang="es-HN" dirty="0"/>
              <a:t>La empresa </a:t>
            </a:r>
            <a:r>
              <a:rPr lang="es-HN" dirty="0" err="1"/>
              <a:t>eyeDentify</a:t>
            </a:r>
            <a:r>
              <a:rPr lang="es-HN" dirty="0"/>
              <a:t> posee la patente de esta tecnología. Esta empresa fue fundada en 1976 y comenzó a desarrollar su tecnología a partir de 1984, comercializando algunos productos como </a:t>
            </a:r>
            <a:r>
              <a:rPr lang="es-HN" dirty="0" err="1"/>
              <a:t>The</a:t>
            </a:r>
            <a:r>
              <a:rPr lang="es-HN" dirty="0"/>
              <a:t> </a:t>
            </a:r>
            <a:r>
              <a:rPr lang="es-HN" dirty="0" err="1"/>
              <a:t>Eyedentification</a:t>
            </a:r>
            <a:r>
              <a:rPr lang="es-HN" dirty="0"/>
              <a:t> o </a:t>
            </a:r>
            <a:r>
              <a:rPr lang="es-HN" dirty="0" err="1"/>
              <a:t>Icam</a:t>
            </a:r>
            <a:r>
              <a:rPr lang="es-HN" dirty="0"/>
              <a:t> 2001.</a:t>
            </a:r>
          </a:p>
          <a:p>
            <a:pPr algn="just"/>
            <a:r>
              <a:rPr lang="es-HN" dirty="0"/>
              <a:t>Se trata de un sistema caro, aunque de los mas efectivos por su alta fiabilidad. Sin embargo muchos usuarios lo han rechazado por considerarlo demasiado intrusivo.</a:t>
            </a:r>
          </a:p>
        </p:txBody>
      </p:sp>
      <p:pic>
        <p:nvPicPr>
          <p:cNvPr id="5" name="Imagen 4">
            <a:extLst>
              <a:ext uri="{FF2B5EF4-FFF2-40B4-BE49-F238E27FC236}">
                <a16:creationId xmlns:a16="http://schemas.microsoft.com/office/drawing/2014/main" id="{0E97CB75-3222-49DF-AC48-647E26B3E31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834095" y="1772952"/>
            <a:ext cx="5057867" cy="24583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70130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C2E77-400C-4F02-B582-9C84E6469E7D}"/>
              </a:ext>
            </a:extLst>
          </p:cNvPr>
          <p:cNvSpPr>
            <a:spLocks noGrp="1"/>
          </p:cNvSpPr>
          <p:nvPr>
            <p:ph type="title"/>
          </p:nvPr>
        </p:nvSpPr>
        <p:spPr/>
        <p:txBody>
          <a:bodyPr/>
          <a:lstStyle/>
          <a:p>
            <a:pPr algn="ctr"/>
            <a:r>
              <a:rPr lang="es-HN" dirty="0"/>
              <a:t>7. Análisis del iris</a:t>
            </a:r>
          </a:p>
        </p:txBody>
      </p:sp>
      <p:sp>
        <p:nvSpPr>
          <p:cNvPr id="3" name="Marcador de contenido 2">
            <a:extLst>
              <a:ext uri="{FF2B5EF4-FFF2-40B4-BE49-F238E27FC236}">
                <a16:creationId xmlns:a16="http://schemas.microsoft.com/office/drawing/2014/main" id="{8C11B9F8-47CC-49B0-9C04-E8C79DE3D6CC}"/>
              </a:ext>
            </a:extLst>
          </p:cNvPr>
          <p:cNvSpPr>
            <a:spLocks noGrp="1"/>
          </p:cNvSpPr>
          <p:nvPr>
            <p:ph idx="1"/>
          </p:nvPr>
        </p:nvSpPr>
        <p:spPr>
          <a:xfrm>
            <a:off x="371474" y="1233488"/>
            <a:ext cx="6656855" cy="4943475"/>
          </a:xfrm>
        </p:spPr>
        <p:txBody>
          <a:bodyPr>
            <a:normAutofit lnSpcReduction="10000"/>
          </a:bodyPr>
          <a:lstStyle/>
          <a:p>
            <a:pPr algn="just"/>
            <a:r>
              <a:rPr lang="es-HN" dirty="0"/>
              <a:t>La identificación basada en el reconocimiento del iris es mas moderna que la del análisis del fondo del ojo. El procedimiento seguido en esta técnica parte de la captura una imagen del iris en un entorno correctamente iluminado.</a:t>
            </a:r>
          </a:p>
          <a:p>
            <a:pPr algn="just"/>
            <a:r>
              <a:rPr lang="es-HN" dirty="0"/>
              <a:t>Esta imagen se somete posteriormente a deformaciones pupilares y se extraen unos determinados patrones, que a su vez son transformados mediante una serie de operaciones matemáticas hasta obtener datos suficientes para la identificación del individuo. </a:t>
            </a:r>
          </a:p>
        </p:txBody>
      </p:sp>
      <p:pic>
        <p:nvPicPr>
          <p:cNvPr id="5" name="Imagen 4">
            <a:extLst>
              <a:ext uri="{FF2B5EF4-FFF2-40B4-BE49-F238E27FC236}">
                <a16:creationId xmlns:a16="http://schemas.microsoft.com/office/drawing/2014/main" id="{438BD3E2-C9DD-4BCD-9671-A4E918C8A04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14659" y="1837338"/>
            <a:ext cx="4677303" cy="2591226"/>
          </a:xfrm>
          <a:prstGeom prst="rect">
            <a:avLst/>
          </a:prstGeom>
        </p:spPr>
      </p:pic>
    </p:spTree>
    <p:extLst>
      <p:ext uri="{BB962C8B-B14F-4D97-AF65-F5344CB8AC3E}">
        <p14:creationId xmlns:p14="http://schemas.microsoft.com/office/powerpoint/2010/main" val="402909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27A250-3450-4234-8AC1-115A28A9806F}"/>
              </a:ext>
            </a:extLst>
          </p:cNvPr>
          <p:cNvSpPr>
            <a:spLocks noGrp="1"/>
          </p:cNvSpPr>
          <p:nvPr>
            <p:ph type="title"/>
          </p:nvPr>
        </p:nvSpPr>
        <p:spPr/>
        <p:txBody>
          <a:bodyPr/>
          <a:lstStyle/>
          <a:p>
            <a:pPr algn="ctr"/>
            <a:r>
              <a:rPr lang="es-HN" dirty="0"/>
              <a:t>Ejemplo</a:t>
            </a:r>
          </a:p>
        </p:txBody>
      </p:sp>
      <p:sp>
        <p:nvSpPr>
          <p:cNvPr id="3" name="Marcador de contenido 2">
            <a:extLst>
              <a:ext uri="{FF2B5EF4-FFF2-40B4-BE49-F238E27FC236}">
                <a16:creationId xmlns:a16="http://schemas.microsoft.com/office/drawing/2014/main" id="{4505C515-7F75-4C4D-BCDA-8D3C5AF56500}"/>
              </a:ext>
            </a:extLst>
          </p:cNvPr>
          <p:cNvSpPr>
            <a:spLocks noGrp="1"/>
          </p:cNvSpPr>
          <p:nvPr>
            <p:ph idx="1"/>
          </p:nvPr>
        </p:nvSpPr>
        <p:spPr>
          <a:xfrm>
            <a:off x="371474" y="1233488"/>
            <a:ext cx="7714691" cy="4943475"/>
          </a:xfrm>
        </p:spPr>
        <p:txBody>
          <a:bodyPr/>
          <a:lstStyle/>
          <a:p>
            <a:pPr algn="just"/>
            <a:r>
              <a:rPr lang="en-US" dirty="0"/>
              <a:t>Este Sistema </a:t>
            </a:r>
            <a:r>
              <a:rPr lang="en-US" dirty="0" err="1"/>
              <a:t>ya</a:t>
            </a:r>
            <a:r>
              <a:rPr lang="en-US" dirty="0"/>
              <a:t> </a:t>
            </a:r>
            <a:r>
              <a:rPr lang="en-US" dirty="0" err="1"/>
              <a:t>esta</a:t>
            </a:r>
            <a:r>
              <a:rPr lang="en-US" dirty="0"/>
              <a:t> </a:t>
            </a:r>
            <a:r>
              <a:rPr lang="en-US" dirty="0" err="1"/>
              <a:t>siendo</a:t>
            </a:r>
            <a:r>
              <a:rPr lang="en-US" dirty="0"/>
              <a:t> </a:t>
            </a:r>
            <a:r>
              <a:rPr lang="en-US" dirty="0" err="1"/>
              <a:t>utilizado</a:t>
            </a:r>
            <a:r>
              <a:rPr lang="en-US" dirty="0"/>
              <a:t> por </a:t>
            </a:r>
            <a:r>
              <a:rPr lang="en-US" dirty="0" err="1"/>
              <a:t>algunas</a:t>
            </a:r>
            <a:r>
              <a:rPr lang="en-US" dirty="0"/>
              <a:t> </a:t>
            </a:r>
            <a:r>
              <a:rPr lang="en-US" dirty="0" err="1"/>
              <a:t>empresas</a:t>
            </a:r>
            <a:r>
              <a:rPr lang="en-US" dirty="0"/>
              <a:t> para </a:t>
            </a:r>
            <a:r>
              <a:rPr lang="en-US" dirty="0" err="1"/>
              <a:t>controlar</a:t>
            </a:r>
            <a:r>
              <a:rPr lang="en-US" dirty="0"/>
              <a:t> </a:t>
            </a:r>
            <a:r>
              <a:rPr lang="en-US" dirty="0" err="1"/>
              <a:t>el</a:t>
            </a:r>
            <a:r>
              <a:rPr lang="en-US" dirty="0"/>
              <a:t> </a:t>
            </a:r>
            <a:r>
              <a:rPr lang="en-US" dirty="0" err="1"/>
              <a:t>acceso</a:t>
            </a:r>
            <a:r>
              <a:rPr lang="en-US" dirty="0"/>
              <a:t> a </a:t>
            </a:r>
            <a:r>
              <a:rPr lang="en-US" dirty="0" err="1"/>
              <a:t>información</a:t>
            </a:r>
            <a:r>
              <a:rPr lang="en-US" dirty="0"/>
              <a:t> </a:t>
            </a:r>
            <a:r>
              <a:rPr lang="en-US" dirty="0" err="1"/>
              <a:t>restringida</a:t>
            </a:r>
            <a:r>
              <a:rPr lang="en-US" dirty="0"/>
              <a:t>, </a:t>
            </a:r>
            <a:r>
              <a:rPr lang="en-US" dirty="0" err="1"/>
              <a:t>ya</a:t>
            </a:r>
            <a:r>
              <a:rPr lang="en-US" dirty="0"/>
              <a:t> que se </a:t>
            </a:r>
            <a:r>
              <a:rPr lang="en-US" dirty="0" err="1"/>
              <a:t>trata</a:t>
            </a:r>
            <a:r>
              <a:rPr lang="en-US" dirty="0"/>
              <a:t> de uno de los que </a:t>
            </a:r>
            <a:r>
              <a:rPr lang="en-US" dirty="0" err="1"/>
              <a:t>ofrecen</a:t>
            </a:r>
            <a:r>
              <a:rPr lang="en-US" dirty="0"/>
              <a:t> una mayor </a:t>
            </a:r>
            <a:r>
              <a:rPr lang="en-US" dirty="0" err="1"/>
              <a:t>seguridad</a:t>
            </a:r>
            <a:r>
              <a:rPr lang="en-US" dirty="0"/>
              <a:t>.</a:t>
            </a:r>
          </a:p>
          <a:p>
            <a:pPr algn="just"/>
            <a:r>
              <a:rPr lang="es-HN" dirty="0"/>
              <a:t>La probabilidad de una falsa aceptación es la menor de todos los sistemas biométricos (es de los sistemas mas fiables) y además es posible detectar si el iris es natural o no, para evitar el uso de órganos replicados o simulados.</a:t>
            </a:r>
          </a:p>
          <a:p>
            <a:endParaRPr lang="es-HN" dirty="0"/>
          </a:p>
        </p:txBody>
      </p:sp>
      <p:pic>
        <p:nvPicPr>
          <p:cNvPr id="5" name="Imagen 4">
            <a:extLst>
              <a:ext uri="{FF2B5EF4-FFF2-40B4-BE49-F238E27FC236}">
                <a16:creationId xmlns:a16="http://schemas.microsoft.com/office/drawing/2014/main" id="{46D557C6-BF3E-4A3E-952C-909384342A51}"/>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069356" y="1233488"/>
            <a:ext cx="3822606" cy="3822606"/>
          </a:xfrm>
          <a:prstGeom prst="rect">
            <a:avLst/>
          </a:prstGeom>
        </p:spPr>
      </p:pic>
    </p:spTree>
    <p:extLst>
      <p:ext uri="{BB962C8B-B14F-4D97-AF65-F5344CB8AC3E}">
        <p14:creationId xmlns:p14="http://schemas.microsoft.com/office/powerpoint/2010/main" val="801134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0BEFD0-724E-49B5-8D22-78A79147A0CD}"/>
              </a:ext>
            </a:extLst>
          </p:cNvPr>
          <p:cNvSpPr>
            <a:spLocks noGrp="1"/>
          </p:cNvSpPr>
          <p:nvPr>
            <p:ph type="title"/>
          </p:nvPr>
        </p:nvSpPr>
        <p:spPr/>
        <p:txBody>
          <a:bodyPr/>
          <a:lstStyle/>
          <a:p>
            <a:pPr algn="ctr"/>
            <a:r>
              <a:rPr lang="es-HN" dirty="0"/>
              <a:t>8. Otros sistemas biométricos</a:t>
            </a:r>
          </a:p>
        </p:txBody>
      </p:sp>
      <p:sp>
        <p:nvSpPr>
          <p:cNvPr id="3" name="Marcador de contenido 2">
            <a:extLst>
              <a:ext uri="{FF2B5EF4-FFF2-40B4-BE49-F238E27FC236}">
                <a16:creationId xmlns:a16="http://schemas.microsoft.com/office/drawing/2014/main" id="{DF25C301-D90B-4EE6-865E-6EE42E2AEE61}"/>
              </a:ext>
            </a:extLst>
          </p:cNvPr>
          <p:cNvSpPr>
            <a:spLocks noGrp="1"/>
          </p:cNvSpPr>
          <p:nvPr>
            <p:ph idx="1"/>
          </p:nvPr>
        </p:nvSpPr>
        <p:spPr>
          <a:xfrm>
            <a:off x="300038" y="1233488"/>
            <a:ext cx="7104809" cy="5490041"/>
          </a:xfrm>
        </p:spPr>
        <p:txBody>
          <a:bodyPr>
            <a:normAutofit fontScale="85000" lnSpcReduction="20000"/>
          </a:bodyPr>
          <a:lstStyle/>
          <a:p>
            <a:pPr marL="514350" indent="-514350" algn="just">
              <a:buFont typeface="+mj-lt"/>
              <a:buAutoNum type="arabicPeriod"/>
            </a:pPr>
            <a:r>
              <a:rPr lang="es-HN" dirty="0"/>
              <a:t>Podríamos citar técnicas basadas en la medición de la emisión de calor corporal mediante un </a:t>
            </a:r>
            <a:r>
              <a:rPr lang="es-HN" b="1" dirty="0" err="1"/>
              <a:t>termograma</a:t>
            </a:r>
            <a:r>
              <a:rPr lang="es-HN" dirty="0"/>
              <a:t>, sistemas que recurren al análisis de la distribución de los vasos sanguíneos en los brazos o en las palmas de las manos de la persona.</a:t>
            </a:r>
          </a:p>
          <a:p>
            <a:pPr marL="514350" indent="-514350" algn="just">
              <a:buFont typeface="+mj-lt"/>
              <a:buAutoNum type="arabicPeriod"/>
            </a:pPr>
            <a:r>
              <a:rPr lang="es-HN" dirty="0"/>
              <a:t>En el futuro se podría trabajar con sistemas biométricos basados en la obtención de la impronta del </a:t>
            </a:r>
            <a:r>
              <a:rPr lang="es-HN" b="1" dirty="0"/>
              <a:t>ADN</a:t>
            </a:r>
            <a:r>
              <a:rPr lang="es-HN" dirty="0"/>
              <a:t> de la persona, recurriendo a técnicas mucho mas rápidas que las actuales.</a:t>
            </a:r>
          </a:p>
          <a:p>
            <a:pPr marL="514350" indent="-514350" algn="just">
              <a:buFont typeface="+mj-lt"/>
              <a:buAutoNum type="arabicPeriod"/>
            </a:pPr>
            <a:r>
              <a:rPr lang="es-HN" dirty="0"/>
              <a:t>Sistema de identificación de lectura biométrica basado en el patrón de las venas de la palma de la mano. (</a:t>
            </a:r>
            <a:r>
              <a:rPr lang="es-HN" b="1" dirty="0"/>
              <a:t>Palm </a:t>
            </a:r>
            <a:r>
              <a:rPr lang="es-HN" b="1" dirty="0" err="1"/>
              <a:t>Secure</a:t>
            </a:r>
            <a:r>
              <a:rPr lang="es-HN" dirty="0"/>
              <a:t>). Permite identificar a una persona por el mapa de venas de la palma de su mano que al estar situadas dos o tres milímetros bajo la epidermis, son un rasgo biométrico infalsificable.</a:t>
            </a:r>
          </a:p>
          <a:p>
            <a:pPr marL="514350" indent="-514350" algn="just">
              <a:buFont typeface="+mj-lt"/>
              <a:buAutoNum type="arabicPeriod"/>
            </a:pPr>
            <a:r>
              <a:rPr lang="es-HN" dirty="0"/>
              <a:t>Nueva tecnología que permite almacenar los datos en las </a:t>
            </a:r>
            <a:r>
              <a:rPr lang="es-HN" b="1" dirty="0"/>
              <a:t>uñas de los dedos </a:t>
            </a:r>
            <a:r>
              <a:rPr lang="es-HN" dirty="0"/>
              <a:t>de la persona.</a:t>
            </a:r>
          </a:p>
        </p:txBody>
      </p:sp>
      <p:pic>
        <p:nvPicPr>
          <p:cNvPr id="5" name="Imagen 4">
            <a:extLst>
              <a:ext uri="{FF2B5EF4-FFF2-40B4-BE49-F238E27FC236}">
                <a16:creationId xmlns:a16="http://schemas.microsoft.com/office/drawing/2014/main" id="{CD8FBA1C-EB3C-45CE-B603-2D48CC8A82D3}"/>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681181" y="1377137"/>
            <a:ext cx="2210781" cy="1473854"/>
          </a:xfrm>
          <a:prstGeom prst="rect">
            <a:avLst/>
          </a:prstGeom>
        </p:spPr>
      </p:pic>
      <p:pic>
        <p:nvPicPr>
          <p:cNvPr id="9" name="Imagen 8">
            <a:extLst>
              <a:ext uri="{FF2B5EF4-FFF2-40B4-BE49-F238E27FC236}">
                <a16:creationId xmlns:a16="http://schemas.microsoft.com/office/drawing/2014/main" id="{E1A3DFB1-FF7F-4D1A-9B00-8FA2331772C3}"/>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026723" y="3288767"/>
            <a:ext cx="3490089" cy="2335745"/>
          </a:xfrm>
          <a:prstGeom prst="rect">
            <a:avLst/>
          </a:prstGeom>
        </p:spPr>
      </p:pic>
      <p:pic>
        <p:nvPicPr>
          <p:cNvPr id="11" name="Imagen 10">
            <a:extLst>
              <a:ext uri="{FF2B5EF4-FFF2-40B4-BE49-F238E27FC236}">
                <a16:creationId xmlns:a16="http://schemas.microsoft.com/office/drawing/2014/main" id="{9E298D60-6C2A-41C7-9972-985AFDBDAB2B}"/>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629883" y="1233488"/>
            <a:ext cx="1957208" cy="1697317"/>
          </a:xfrm>
          <a:prstGeom prst="rect">
            <a:avLst/>
          </a:prstGeom>
        </p:spPr>
      </p:pic>
    </p:spTree>
    <p:extLst>
      <p:ext uri="{BB962C8B-B14F-4D97-AF65-F5344CB8AC3E}">
        <p14:creationId xmlns:p14="http://schemas.microsoft.com/office/powerpoint/2010/main" val="3042841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0BEFD0-724E-49B5-8D22-78A79147A0CD}"/>
              </a:ext>
            </a:extLst>
          </p:cNvPr>
          <p:cNvSpPr>
            <a:spLocks noGrp="1"/>
          </p:cNvSpPr>
          <p:nvPr>
            <p:ph type="title"/>
          </p:nvPr>
        </p:nvSpPr>
        <p:spPr/>
        <p:txBody>
          <a:bodyPr/>
          <a:lstStyle/>
          <a:p>
            <a:pPr algn="ctr"/>
            <a:r>
              <a:rPr lang="es-HN" dirty="0"/>
              <a:t>8. Otros sistemas biométricos</a:t>
            </a:r>
          </a:p>
        </p:txBody>
      </p:sp>
      <p:sp>
        <p:nvSpPr>
          <p:cNvPr id="3" name="Marcador de contenido 2">
            <a:extLst>
              <a:ext uri="{FF2B5EF4-FFF2-40B4-BE49-F238E27FC236}">
                <a16:creationId xmlns:a16="http://schemas.microsoft.com/office/drawing/2014/main" id="{DF25C301-D90B-4EE6-865E-6EE42E2AEE61}"/>
              </a:ext>
            </a:extLst>
          </p:cNvPr>
          <p:cNvSpPr>
            <a:spLocks noGrp="1"/>
          </p:cNvSpPr>
          <p:nvPr>
            <p:ph idx="1"/>
          </p:nvPr>
        </p:nvSpPr>
        <p:spPr>
          <a:xfrm>
            <a:off x="371474" y="1233488"/>
            <a:ext cx="7338173" cy="4943475"/>
          </a:xfrm>
        </p:spPr>
        <p:txBody>
          <a:bodyPr>
            <a:normAutofit lnSpcReduction="10000"/>
          </a:bodyPr>
          <a:lstStyle/>
          <a:p>
            <a:pPr marL="514350" indent="-514350" algn="just">
              <a:buAutoNum type="arabicPeriod" startAt="5"/>
            </a:pPr>
            <a:r>
              <a:rPr lang="es-HN" b="1" dirty="0"/>
              <a:t>Los sistemas Biométricos Multimodales </a:t>
            </a:r>
            <a:r>
              <a:rPr lang="es-HN" dirty="0"/>
              <a:t>intentan paliar los problemas de falso rechazo (no admitir a un usuario valido) y falsa aceptación (dar paso a un usuario no autorizado) mediante la combinación de varias de las técnicas propuestas, incluyendo además la posibilidad de emplear el nombre de usuario y una contraseña de validación.</a:t>
            </a:r>
          </a:p>
          <a:p>
            <a:pPr marL="0" indent="0" algn="just">
              <a:buNone/>
            </a:pPr>
            <a:r>
              <a:rPr lang="es-HN" dirty="0"/>
              <a:t>Ejemplo: la Empresa </a:t>
            </a:r>
            <a:r>
              <a:rPr lang="es-HN" dirty="0" err="1"/>
              <a:t>BioID</a:t>
            </a:r>
            <a:r>
              <a:rPr lang="es-HN" dirty="0"/>
              <a:t> propone la combinación de varias tecnologías de reconocimiento (reconocimiento de los patrones de la cara, de la voz y del movimiento de los labios</a:t>
            </a:r>
          </a:p>
          <a:p>
            <a:pPr marL="514350" indent="-514350" algn="just">
              <a:buAutoNum type="arabicPeriod" startAt="5"/>
            </a:pPr>
            <a:endParaRPr lang="es-HN" dirty="0"/>
          </a:p>
        </p:txBody>
      </p:sp>
      <p:pic>
        <p:nvPicPr>
          <p:cNvPr id="5" name="Imagen 4">
            <a:extLst>
              <a:ext uri="{FF2B5EF4-FFF2-40B4-BE49-F238E27FC236}">
                <a16:creationId xmlns:a16="http://schemas.microsoft.com/office/drawing/2014/main" id="{8C2D8314-DF77-4018-95E5-871C1B55AC3B}"/>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279467" y="1479177"/>
            <a:ext cx="3541059" cy="3541059"/>
          </a:xfrm>
          <a:prstGeom prst="rect">
            <a:avLst/>
          </a:prstGeom>
        </p:spPr>
      </p:pic>
    </p:spTree>
    <p:extLst>
      <p:ext uri="{BB962C8B-B14F-4D97-AF65-F5344CB8AC3E}">
        <p14:creationId xmlns:p14="http://schemas.microsoft.com/office/powerpoint/2010/main" val="2981535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79CD6-FA31-4FF2-9286-D5B61FBB5712}"/>
              </a:ext>
            </a:extLst>
          </p:cNvPr>
          <p:cNvSpPr>
            <a:spLocks noGrp="1"/>
          </p:cNvSpPr>
          <p:nvPr>
            <p:ph type="title"/>
          </p:nvPr>
        </p:nvSpPr>
        <p:spPr/>
        <p:txBody>
          <a:bodyPr>
            <a:normAutofit fontScale="90000"/>
          </a:bodyPr>
          <a:lstStyle/>
          <a:p>
            <a:pPr algn="ctr"/>
            <a:r>
              <a:rPr lang="es-HN" dirty="0"/>
              <a:t>Implantación de los Sistemas Biométricos</a:t>
            </a:r>
          </a:p>
        </p:txBody>
      </p:sp>
    </p:spTree>
    <p:extLst>
      <p:ext uri="{BB962C8B-B14F-4D97-AF65-F5344CB8AC3E}">
        <p14:creationId xmlns:p14="http://schemas.microsoft.com/office/powerpoint/2010/main" val="3068212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058400" cy="692191"/>
          </a:xfrm>
        </p:spPr>
        <p:txBody>
          <a:bodyPr>
            <a:normAutofit fontScale="90000"/>
          </a:bodyPr>
          <a:lstStyle/>
          <a:p>
            <a:pPr algn="ctr"/>
            <a:r>
              <a:rPr lang="es-HN" sz="4400" dirty="0"/>
              <a:t>Fases de un sistema Biométrico</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317225988"/>
              </p:ext>
            </p:extLst>
          </p:nvPr>
        </p:nvGraphicFramePr>
        <p:xfrm>
          <a:off x="1096963" y="1249251"/>
          <a:ext cx="10058400" cy="4868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7268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6076DE7-B7AC-4C6C-BB79-E3C3144B01CD}"/>
              </a:ext>
            </a:extLst>
          </p:cNvPr>
          <p:cNvSpPr>
            <a:spLocks noGrp="1"/>
          </p:cNvSpPr>
          <p:nvPr>
            <p:ph idx="1"/>
          </p:nvPr>
        </p:nvSpPr>
        <p:spPr>
          <a:xfrm>
            <a:off x="371474" y="1057836"/>
            <a:ext cx="11520487" cy="5119128"/>
          </a:xfrm>
        </p:spPr>
        <p:txBody>
          <a:bodyPr>
            <a:normAutofit fontScale="92500" lnSpcReduction="20000"/>
          </a:bodyPr>
          <a:lstStyle/>
          <a:p>
            <a:pPr algn="just"/>
            <a:r>
              <a:rPr lang="es-HN" dirty="0"/>
              <a:t>Los sistemas biométricos presentan todavía muchas limitaciones que dificultan su utilización de forma masiva. Conviene destacar el elevado costo de algunos de los dispositivos biométricos (los de mayor fiabilidad) debido a que se trata en muchos casos de tecnologías novedosas y en las que existe poca oferta de productos en el mercado.</a:t>
            </a:r>
          </a:p>
          <a:p>
            <a:pPr algn="just"/>
            <a:r>
              <a:rPr lang="es-HN" dirty="0"/>
              <a:t>El nivel de </a:t>
            </a:r>
            <a:r>
              <a:rPr lang="es-HN" dirty="0" err="1"/>
              <a:t>intrusividad</a:t>
            </a:r>
            <a:r>
              <a:rPr lang="es-HN" dirty="0"/>
              <a:t> del sistema biométrico a la hora de capturar las características biométricas, ya que ciertos sistemas requieren de la colaboración activa del individuo y pueden ser considerados como demasiado intrusivos, como en el caso de los que se basan en el reconocimiento del iris o del fondo de la retina del ojo.</a:t>
            </a:r>
          </a:p>
          <a:p>
            <a:pPr algn="just"/>
            <a:r>
              <a:rPr lang="es-HN" dirty="0"/>
              <a:t>No esta claro que todas las técnicas biométricas propuestas cumplan con la propiedad de unicidad, que garanticen con total seguridad el hecho de que no puedan existir en el mundo dos individuos con las mismas características biométricas a los ojos del sistema empleado.</a:t>
            </a:r>
          </a:p>
          <a:p>
            <a:pPr algn="just"/>
            <a:r>
              <a:rPr lang="es-HN" dirty="0"/>
              <a:t>Ningún sistema biométrico funciona suficientemente bien como para que podamos fiarnos solo de el</a:t>
            </a:r>
          </a:p>
          <a:p>
            <a:endParaRPr lang="es-HN" dirty="0"/>
          </a:p>
        </p:txBody>
      </p:sp>
    </p:spTree>
    <p:extLst>
      <p:ext uri="{BB962C8B-B14F-4D97-AF65-F5344CB8AC3E}">
        <p14:creationId xmlns:p14="http://schemas.microsoft.com/office/powerpoint/2010/main" val="3386717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7FBDB1C-861C-489A-BFC7-8EBBA5686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4113" y="0"/>
            <a:ext cx="3425798" cy="2258171"/>
          </a:xfrm>
          <a:prstGeom prst="rect">
            <a:avLst/>
          </a:prstGeom>
        </p:spPr>
      </p:pic>
      <p:sp>
        <p:nvSpPr>
          <p:cNvPr id="13" name="CuadroTexto 12">
            <a:extLst>
              <a:ext uri="{FF2B5EF4-FFF2-40B4-BE49-F238E27FC236}">
                <a16:creationId xmlns:a16="http://schemas.microsoft.com/office/drawing/2014/main" id="{FC106A1F-AF90-4CBD-95EB-521CF2E43E60}"/>
              </a:ext>
            </a:extLst>
          </p:cNvPr>
          <p:cNvSpPr txBox="1"/>
          <p:nvPr/>
        </p:nvSpPr>
        <p:spPr>
          <a:xfrm>
            <a:off x="573741" y="1019175"/>
            <a:ext cx="7745506" cy="5632311"/>
          </a:xfrm>
          <a:prstGeom prst="rect">
            <a:avLst/>
          </a:prstGeom>
          <a:noFill/>
        </p:spPr>
        <p:txBody>
          <a:bodyPr wrap="square" rtlCol="0">
            <a:spAutoFit/>
          </a:bodyPr>
          <a:lstStyle/>
          <a:p>
            <a:pPr algn="just"/>
            <a:r>
              <a:rPr lang="es-MX" sz="2400" dirty="0"/>
              <a:t>Básicamente en que contienen un chip que almacena toda la información personal sobre la persona dueña del pasaporte; concretamente contiene la fotografía del rostro, las huellas dactilares y los datos contenidos en el código OCR del DNI (las dos líneas finales que aparecen en él), además del tipo y número de pasaporte, el nombre completo, el sexo y un número de control.</a:t>
            </a:r>
          </a:p>
          <a:p>
            <a:pPr algn="just"/>
            <a:r>
              <a:rPr lang="es-MX" sz="2400" dirty="0"/>
              <a:t>Aparte de para identificar a su portador y poder viajar por una serie de países sin necesidad de sacarse un visado, el pasaporte biométrico sirve para evitar fraudes, como el </a:t>
            </a:r>
            <a:r>
              <a:rPr lang="es-MX" sz="2400" dirty="0" err="1"/>
              <a:t>skimming</a:t>
            </a:r>
            <a:r>
              <a:rPr lang="es-MX" sz="2400" dirty="0"/>
              <a:t>, una técnica que permite clonar la información de este tipo de documentos y utilizarlos con fines ilegales. El chip que incorpora el pasaporte biométrico contiene un código que certifica la autenticidad del documento y que no se está ante una falsificación.</a:t>
            </a:r>
            <a:endParaRPr lang="es-HN" sz="2400" dirty="0"/>
          </a:p>
        </p:txBody>
      </p:sp>
      <p:pic>
        <p:nvPicPr>
          <p:cNvPr id="15" name="Imagen 14">
            <a:extLst>
              <a:ext uri="{FF2B5EF4-FFF2-40B4-BE49-F238E27FC236}">
                <a16:creationId xmlns:a16="http://schemas.microsoft.com/office/drawing/2014/main" id="{91325141-DB32-4F7D-A70B-40F7EF10EC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4112" y="2258171"/>
            <a:ext cx="3425798" cy="2008094"/>
          </a:xfrm>
          <a:prstGeom prst="rect">
            <a:avLst/>
          </a:prstGeom>
        </p:spPr>
      </p:pic>
      <p:pic>
        <p:nvPicPr>
          <p:cNvPr id="17" name="Imagen 16">
            <a:extLst>
              <a:ext uri="{FF2B5EF4-FFF2-40B4-BE49-F238E27FC236}">
                <a16:creationId xmlns:a16="http://schemas.microsoft.com/office/drawing/2014/main" id="{44437150-6152-474B-A52C-6B38988B86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4112" y="4266265"/>
            <a:ext cx="3425798" cy="2188323"/>
          </a:xfrm>
          <a:prstGeom prst="rect">
            <a:avLst/>
          </a:prstGeom>
        </p:spPr>
      </p:pic>
      <p:cxnSp>
        <p:nvCxnSpPr>
          <p:cNvPr id="19" name="Conector recto de flecha 18">
            <a:extLst>
              <a:ext uri="{FF2B5EF4-FFF2-40B4-BE49-F238E27FC236}">
                <a16:creationId xmlns:a16="http://schemas.microsoft.com/office/drawing/2014/main" id="{697F7259-6F9F-47A7-ACAA-B07344DBA436}"/>
              </a:ext>
            </a:extLst>
          </p:cNvPr>
          <p:cNvCxnSpPr/>
          <p:nvPr/>
        </p:nvCxnSpPr>
        <p:spPr>
          <a:xfrm flipV="1">
            <a:off x="9986682" y="5827059"/>
            <a:ext cx="573742" cy="1792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4075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997DB7-EB14-4E32-846B-029332B3E5BF}"/>
              </a:ext>
            </a:extLst>
          </p:cNvPr>
          <p:cNvSpPr>
            <a:spLocks noGrp="1"/>
          </p:cNvSpPr>
          <p:nvPr>
            <p:ph type="title"/>
          </p:nvPr>
        </p:nvSpPr>
        <p:spPr/>
        <p:txBody>
          <a:bodyPr>
            <a:normAutofit fontScale="90000"/>
          </a:bodyPr>
          <a:lstStyle/>
          <a:p>
            <a:pPr algn="ctr"/>
            <a:r>
              <a:rPr lang="es-HN" dirty="0"/>
              <a:t>Implantación de Microchips en las personas</a:t>
            </a:r>
          </a:p>
        </p:txBody>
      </p:sp>
    </p:spTree>
    <p:extLst>
      <p:ext uri="{BB962C8B-B14F-4D97-AF65-F5344CB8AC3E}">
        <p14:creationId xmlns:p14="http://schemas.microsoft.com/office/powerpoint/2010/main" val="507261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8969510-3115-4ECE-9BB6-9355C14B9664}"/>
              </a:ext>
            </a:extLst>
          </p:cNvPr>
          <p:cNvSpPr>
            <a:spLocks noGrp="1"/>
          </p:cNvSpPr>
          <p:nvPr>
            <p:ph idx="1"/>
          </p:nvPr>
        </p:nvSpPr>
        <p:spPr>
          <a:xfrm>
            <a:off x="371474" y="1233488"/>
            <a:ext cx="11520487" cy="1904159"/>
          </a:xfrm>
        </p:spPr>
        <p:txBody>
          <a:bodyPr/>
          <a:lstStyle/>
          <a:p>
            <a:pPr algn="just"/>
            <a:r>
              <a:rPr lang="es-HN" dirty="0"/>
              <a:t>Esta técnica consiste en la implantación de un microchip en el cuerpo de la persona, el cual almacena una determinada información (código de 16 dígitos) que facilita su posterior identificación y seguimiento.  Este microchip se puede insertar con anestesia local debajo de la piel del individuo.</a:t>
            </a:r>
          </a:p>
        </p:txBody>
      </p:sp>
      <p:graphicFrame>
        <p:nvGraphicFramePr>
          <p:cNvPr id="4" name="Diagrama 3">
            <a:extLst>
              <a:ext uri="{FF2B5EF4-FFF2-40B4-BE49-F238E27FC236}">
                <a16:creationId xmlns:a16="http://schemas.microsoft.com/office/drawing/2014/main" id="{9C252DE8-CB01-4869-BB33-06C86F4BDBF1}"/>
              </a:ext>
            </a:extLst>
          </p:cNvPr>
          <p:cNvGraphicFramePr/>
          <p:nvPr>
            <p:extLst>
              <p:ext uri="{D42A27DB-BD31-4B8C-83A1-F6EECF244321}">
                <p14:modId xmlns:p14="http://schemas.microsoft.com/office/powerpoint/2010/main" val="2341078999"/>
              </p:ext>
            </p:extLst>
          </p:nvPr>
        </p:nvGraphicFramePr>
        <p:xfrm>
          <a:off x="2725270" y="2994614"/>
          <a:ext cx="7667812" cy="3341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uadroTexto 4">
            <a:extLst>
              <a:ext uri="{FF2B5EF4-FFF2-40B4-BE49-F238E27FC236}">
                <a16:creationId xmlns:a16="http://schemas.microsoft.com/office/drawing/2014/main" id="{2CCD4531-9A8E-41A6-8397-CF0CC2C081DB}"/>
              </a:ext>
            </a:extLst>
          </p:cNvPr>
          <p:cNvSpPr txBox="1"/>
          <p:nvPr/>
        </p:nvSpPr>
        <p:spPr>
          <a:xfrm>
            <a:off x="371474" y="4434453"/>
            <a:ext cx="2187389" cy="461665"/>
          </a:xfrm>
          <a:prstGeom prst="rect">
            <a:avLst/>
          </a:prstGeom>
          <a:solidFill>
            <a:schemeClr val="accent1"/>
          </a:solidFill>
        </p:spPr>
        <p:txBody>
          <a:bodyPr wrap="square" rtlCol="0">
            <a:spAutoFit/>
          </a:bodyPr>
          <a:lstStyle/>
          <a:p>
            <a:pPr algn="ctr"/>
            <a:r>
              <a:rPr lang="es-HN" sz="2400" b="1" dirty="0">
                <a:solidFill>
                  <a:schemeClr val="bg1"/>
                </a:solidFill>
              </a:rPr>
              <a:t>Aplicaciones:</a:t>
            </a:r>
          </a:p>
        </p:txBody>
      </p:sp>
    </p:spTree>
    <p:extLst>
      <p:ext uri="{BB962C8B-B14F-4D97-AF65-F5344CB8AC3E}">
        <p14:creationId xmlns:p14="http://schemas.microsoft.com/office/powerpoint/2010/main" val="241893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97FFF6-CF78-4222-976E-882D028B2928}"/>
              </a:ext>
            </a:extLst>
          </p:cNvPr>
          <p:cNvSpPr>
            <a:spLocks noGrp="1"/>
          </p:cNvSpPr>
          <p:nvPr>
            <p:ph type="title"/>
          </p:nvPr>
        </p:nvSpPr>
        <p:spPr/>
        <p:txBody>
          <a:bodyPr/>
          <a:lstStyle/>
          <a:p>
            <a:pPr algn="ctr"/>
            <a:r>
              <a:rPr lang="es-HN" dirty="0"/>
              <a:t>Ejemplos:</a:t>
            </a:r>
          </a:p>
        </p:txBody>
      </p:sp>
      <p:sp>
        <p:nvSpPr>
          <p:cNvPr id="3" name="Marcador de contenido 2">
            <a:extLst>
              <a:ext uri="{FF2B5EF4-FFF2-40B4-BE49-F238E27FC236}">
                <a16:creationId xmlns:a16="http://schemas.microsoft.com/office/drawing/2014/main" id="{6C0823E9-ACC0-4DB3-9D11-CAEE4BF6BB4E}"/>
              </a:ext>
            </a:extLst>
          </p:cNvPr>
          <p:cNvSpPr>
            <a:spLocks noGrp="1"/>
          </p:cNvSpPr>
          <p:nvPr>
            <p:ph idx="1"/>
          </p:nvPr>
        </p:nvSpPr>
        <p:spPr/>
        <p:txBody>
          <a:bodyPr>
            <a:normAutofit lnSpcReduction="10000"/>
          </a:bodyPr>
          <a:lstStyle/>
          <a:p>
            <a:pPr algn="just"/>
            <a:r>
              <a:rPr lang="es-HN" b="1" dirty="0" err="1"/>
              <a:t>VeriChip</a:t>
            </a:r>
            <a:r>
              <a:rPr lang="es-HN" dirty="0"/>
              <a:t>: es un microchip del tamaño de un grano de arroz que contiene el numero de identificación de un paciente y que se implanta debajo de la piel, en la parte superior del brazo, mediante una sencilla intervención quirúrgica con anestesia local que solo dura unos minutos.</a:t>
            </a:r>
          </a:p>
          <a:p>
            <a:pPr algn="just"/>
            <a:r>
              <a:rPr lang="es-HN" dirty="0"/>
              <a:t>Después un escáner manual es capaz de leer el numero del paciente al situarse sobre la zona donde se ha insertado el microchip, facilitando de este modo el acceso rápido a la ficha del paciente en una base de datos donde se podría incluir su historial clínico completo, incluyendo posibles alergias a medicamentos y los tratamientos que le han sido prescritos en los últimos años.</a:t>
            </a:r>
          </a:p>
          <a:p>
            <a:pPr algn="just"/>
            <a:r>
              <a:rPr lang="es-HN" dirty="0"/>
              <a:t>Esta tecnología también ha desatado la polémica, provocando el rechazo de números colectivos defensores de la privacidad de los ciudadanos.</a:t>
            </a:r>
          </a:p>
        </p:txBody>
      </p:sp>
    </p:spTree>
    <p:extLst>
      <p:ext uri="{BB962C8B-B14F-4D97-AF65-F5344CB8AC3E}">
        <p14:creationId xmlns:p14="http://schemas.microsoft.com/office/powerpoint/2010/main" val="1675937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CC35D0-F077-457E-911B-3108DFA95967}"/>
              </a:ext>
            </a:extLst>
          </p:cNvPr>
          <p:cNvSpPr>
            <a:spLocks noGrp="1"/>
          </p:cNvSpPr>
          <p:nvPr>
            <p:ph type="title"/>
          </p:nvPr>
        </p:nvSpPr>
        <p:spPr/>
        <p:txBody>
          <a:bodyPr/>
          <a:lstStyle/>
          <a:p>
            <a:pPr algn="ctr"/>
            <a:r>
              <a:rPr lang="es-HN" dirty="0"/>
              <a:t>Ejemplos</a:t>
            </a:r>
          </a:p>
        </p:txBody>
      </p:sp>
      <p:sp>
        <p:nvSpPr>
          <p:cNvPr id="3" name="Marcador de contenido 2">
            <a:extLst>
              <a:ext uri="{FF2B5EF4-FFF2-40B4-BE49-F238E27FC236}">
                <a16:creationId xmlns:a16="http://schemas.microsoft.com/office/drawing/2014/main" id="{BDF15BCC-376D-4097-BD74-AB095605A8B9}"/>
              </a:ext>
            </a:extLst>
          </p:cNvPr>
          <p:cNvSpPr>
            <a:spLocks noGrp="1"/>
          </p:cNvSpPr>
          <p:nvPr>
            <p:ph idx="1"/>
          </p:nvPr>
        </p:nvSpPr>
        <p:spPr>
          <a:xfrm>
            <a:off x="371474" y="1233488"/>
            <a:ext cx="6369985" cy="4943475"/>
          </a:xfrm>
        </p:spPr>
        <p:txBody>
          <a:bodyPr/>
          <a:lstStyle/>
          <a:p>
            <a:pPr algn="just"/>
            <a:r>
              <a:rPr lang="es-HN" dirty="0" err="1"/>
              <a:t>RedTacton</a:t>
            </a:r>
            <a:r>
              <a:rPr lang="es-HN" dirty="0"/>
              <a:t>: permite emplear el cuerpo humano como medio de transmisión de datos, haciendo circular por los miembros una corriente eléctrica de un voltaje muy débil.</a:t>
            </a:r>
          </a:p>
          <a:p>
            <a:endParaRPr lang="es-HN" dirty="0"/>
          </a:p>
        </p:txBody>
      </p:sp>
      <p:pic>
        <p:nvPicPr>
          <p:cNvPr id="4" name="Imagen 3">
            <a:extLst>
              <a:ext uri="{FF2B5EF4-FFF2-40B4-BE49-F238E27FC236}">
                <a16:creationId xmlns:a16="http://schemas.microsoft.com/office/drawing/2014/main" id="{F86BEEB7-B1BC-41C7-A70A-1F4CC79337F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109011" y="2005013"/>
            <a:ext cx="4572000" cy="2562225"/>
          </a:xfrm>
          <a:prstGeom prst="rect">
            <a:avLst/>
          </a:prstGeom>
        </p:spPr>
      </p:pic>
      <p:pic>
        <p:nvPicPr>
          <p:cNvPr id="6" name="Imagen 5">
            <a:extLst>
              <a:ext uri="{FF2B5EF4-FFF2-40B4-BE49-F238E27FC236}">
                <a16:creationId xmlns:a16="http://schemas.microsoft.com/office/drawing/2014/main" id="{814529DD-C79F-4E87-A37C-F9746231657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07408" y="3286126"/>
            <a:ext cx="4762500" cy="3105150"/>
          </a:xfrm>
          <a:prstGeom prst="rect">
            <a:avLst/>
          </a:prstGeom>
        </p:spPr>
      </p:pic>
    </p:spTree>
    <p:extLst>
      <p:ext uri="{BB962C8B-B14F-4D97-AF65-F5344CB8AC3E}">
        <p14:creationId xmlns:p14="http://schemas.microsoft.com/office/powerpoint/2010/main" val="1634156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770D2-65CC-4765-9558-CE1FC7435DE8}"/>
              </a:ext>
            </a:extLst>
          </p:cNvPr>
          <p:cNvSpPr>
            <a:spLocks noGrp="1"/>
          </p:cNvSpPr>
          <p:nvPr>
            <p:ph type="title"/>
          </p:nvPr>
        </p:nvSpPr>
        <p:spPr/>
        <p:txBody>
          <a:bodyPr/>
          <a:lstStyle/>
          <a:p>
            <a:pPr algn="ctr"/>
            <a:r>
              <a:rPr lang="es-HN" dirty="0"/>
              <a:t>Video</a:t>
            </a:r>
          </a:p>
        </p:txBody>
      </p:sp>
      <p:pic>
        <p:nvPicPr>
          <p:cNvPr id="4" name="Elementos multimedia en línea 3" title="Una empresa sueca implanta chips de identificación a sus empleados">
            <a:hlinkClick r:id="" action="ppaction://media"/>
            <a:extLst>
              <a:ext uri="{FF2B5EF4-FFF2-40B4-BE49-F238E27FC236}">
                <a16:creationId xmlns:a16="http://schemas.microsoft.com/office/drawing/2014/main" id="{408ABED9-EA59-4ABC-A26A-C1F7FF11D52C}"/>
              </a:ext>
            </a:extLst>
          </p:cNvPr>
          <p:cNvPicPr>
            <a:picLocks noGrp="1" noRot="1" noChangeAspect="1"/>
          </p:cNvPicPr>
          <p:nvPr>
            <p:ph idx="1"/>
            <a:videoFile r:link="rId1"/>
          </p:nvPr>
        </p:nvPicPr>
        <p:blipFill>
          <a:blip r:embed="rId3"/>
          <a:stretch>
            <a:fillRect/>
          </a:stretch>
        </p:blipFill>
        <p:spPr>
          <a:xfrm>
            <a:off x="1237129" y="1233488"/>
            <a:ext cx="9270534" cy="5237381"/>
          </a:xfrm>
          <a:prstGeom prst="rect">
            <a:avLst/>
          </a:prstGeom>
        </p:spPr>
      </p:pic>
    </p:spTree>
    <p:extLst>
      <p:ext uri="{BB962C8B-B14F-4D97-AF65-F5344CB8AC3E}">
        <p14:creationId xmlns:p14="http://schemas.microsoft.com/office/powerpoint/2010/main" val="421818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HN" dirty="0"/>
              <a:t>Procedimientos básicos de los sistemas Biométricos</a:t>
            </a:r>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769288265"/>
              </p:ext>
            </p:extLst>
          </p:nvPr>
        </p:nvGraphicFramePr>
        <p:xfrm>
          <a:off x="1097280" y="2253803"/>
          <a:ext cx="10058083" cy="3705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4005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HN" dirty="0"/>
              <a:t>Indicadores para poder evaluar la fiabilidad de un Sistema biométrico</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73888773"/>
              </p:ext>
            </p:extLst>
          </p:nvPr>
        </p:nvGraphicFramePr>
        <p:xfrm>
          <a:off x="1097280" y="203224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249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HN" dirty="0"/>
              <a:t>Factores para evaluar el funcionamiento</a:t>
            </a:r>
          </a:p>
        </p:txBody>
      </p:sp>
      <p:sp>
        <p:nvSpPr>
          <p:cNvPr id="3" name="Marcador de contenido 2"/>
          <p:cNvSpPr>
            <a:spLocks noGrp="1"/>
          </p:cNvSpPr>
          <p:nvPr>
            <p:ph idx="1"/>
          </p:nvPr>
        </p:nvSpPr>
        <p:spPr/>
        <p:txBody>
          <a:bodyPr/>
          <a:lstStyle/>
          <a:p>
            <a:pPr algn="just"/>
            <a:r>
              <a:rPr lang="es-HN" dirty="0"/>
              <a:t>Tiempo necesario para registrar inicialmente a cada usuario en el sistema, a partir de las muestras de las características biométricas que van a ser analizadas. Hoy en día se puede considerar aceptable un tiempo de registro de hasta unos 2 minutos.</a:t>
            </a:r>
          </a:p>
          <a:p>
            <a:pPr algn="just"/>
            <a:r>
              <a:rPr lang="es-HN" dirty="0"/>
              <a:t>Rendimiento del sistema: velocidad a la que el sistema puede identificar o autenticar a los individuos. Hoy en día se consideran aceptables en valores de unos 10 individuos por minuto.</a:t>
            </a:r>
          </a:p>
          <a:p>
            <a:pPr algn="just"/>
            <a:r>
              <a:rPr lang="es-HN" dirty="0"/>
              <a:t>Aceptabilidad del sistema por parte de las personas, teniendo en cuenta aspectos tales como las molestias ocasionadas para capturar los datos biométricos o el nivel de </a:t>
            </a:r>
            <a:r>
              <a:rPr lang="es-HN" dirty="0" err="1"/>
              <a:t>invasividad</a:t>
            </a:r>
            <a:r>
              <a:rPr lang="es-HN" dirty="0"/>
              <a:t> percibida por el sujeto.</a:t>
            </a:r>
          </a:p>
        </p:txBody>
      </p:sp>
    </p:spTree>
    <p:extLst>
      <p:ext uri="{BB962C8B-B14F-4D97-AF65-F5344CB8AC3E}">
        <p14:creationId xmlns:p14="http://schemas.microsoft.com/office/powerpoint/2010/main" val="360577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F7B83D-0087-4C7A-8305-771C4F60A783}"/>
              </a:ext>
            </a:extLst>
          </p:cNvPr>
          <p:cNvSpPr>
            <a:spLocks noGrp="1"/>
          </p:cNvSpPr>
          <p:nvPr>
            <p:ph type="title"/>
          </p:nvPr>
        </p:nvSpPr>
        <p:spPr/>
        <p:txBody>
          <a:bodyPr/>
          <a:lstStyle/>
          <a:p>
            <a:pPr algn="ctr"/>
            <a:r>
              <a:rPr lang="es-HN" dirty="0"/>
              <a:t>Tipos de situaciones de uso de los sistemas Biométricos</a:t>
            </a:r>
          </a:p>
        </p:txBody>
      </p:sp>
      <p:sp>
        <p:nvSpPr>
          <p:cNvPr id="3" name="Marcador de contenido 2">
            <a:extLst>
              <a:ext uri="{FF2B5EF4-FFF2-40B4-BE49-F238E27FC236}">
                <a16:creationId xmlns:a16="http://schemas.microsoft.com/office/drawing/2014/main" id="{70653E1D-CE47-4E32-8762-5F6335D18756}"/>
              </a:ext>
            </a:extLst>
          </p:cNvPr>
          <p:cNvSpPr>
            <a:spLocks noGrp="1"/>
          </p:cNvSpPr>
          <p:nvPr>
            <p:ph idx="1"/>
          </p:nvPr>
        </p:nvSpPr>
        <p:spPr/>
        <p:txBody>
          <a:bodyPr/>
          <a:lstStyle/>
          <a:p>
            <a:pPr algn="just"/>
            <a:r>
              <a:rPr lang="es-HN" b="1" dirty="0"/>
              <a:t>Averiguación de la identidad de un usuario (Identificación): </a:t>
            </a:r>
            <a:r>
              <a:rPr lang="es-HN" dirty="0"/>
              <a:t>Búsqueda en una base de parámetros biométricos de los datos biométricos capturados por el sistema, para tratar de averiguar la identidad del usuario, siempre y cuando este haya sido previamente registrado en el sistema. Se trata de la aplicación típica para fines policiales y de lucha contra el terrorismo.</a:t>
            </a:r>
          </a:p>
          <a:p>
            <a:pPr algn="just"/>
            <a:r>
              <a:rPr lang="es-HN" b="1" dirty="0"/>
              <a:t>Verificación de la identidad de un usuario (autenticación): </a:t>
            </a:r>
            <a:r>
              <a:rPr lang="es-HN" dirty="0"/>
              <a:t>Comparación de los datos biométricos obtenidos por un sensor con los registrados para el usuario cuya identidad se desea verificar. Se trataría de llevar a cabo una autenticación del usuario para la entrada a un sistema informático, control de acceso físico a un edificio.</a:t>
            </a:r>
          </a:p>
          <a:p>
            <a:pPr algn="just"/>
            <a:endParaRPr lang="es-HN" dirty="0"/>
          </a:p>
          <a:p>
            <a:pPr algn="just"/>
            <a:endParaRPr lang="es-HN" dirty="0"/>
          </a:p>
          <a:p>
            <a:pPr algn="just"/>
            <a:endParaRPr lang="es-HN" dirty="0"/>
          </a:p>
        </p:txBody>
      </p:sp>
    </p:spTree>
    <p:extLst>
      <p:ext uri="{BB962C8B-B14F-4D97-AF65-F5344CB8AC3E}">
        <p14:creationId xmlns:p14="http://schemas.microsoft.com/office/powerpoint/2010/main" val="3090138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512571-4415-4097-AE83-A5188030093E}"/>
              </a:ext>
            </a:extLst>
          </p:cNvPr>
          <p:cNvSpPr>
            <a:spLocks noGrp="1"/>
          </p:cNvSpPr>
          <p:nvPr>
            <p:ph type="title"/>
          </p:nvPr>
        </p:nvSpPr>
        <p:spPr/>
        <p:txBody>
          <a:bodyPr/>
          <a:lstStyle/>
          <a:p>
            <a:r>
              <a:rPr lang="es-HN" dirty="0"/>
              <a:t>Tipos de Sistemas Biométricos</a:t>
            </a:r>
          </a:p>
        </p:txBody>
      </p:sp>
      <p:sp>
        <p:nvSpPr>
          <p:cNvPr id="3" name="Marcador de texto 2">
            <a:extLst>
              <a:ext uri="{FF2B5EF4-FFF2-40B4-BE49-F238E27FC236}">
                <a16:creationId xmlns:a16="http://schemas.microsoft.com/office/drawing/2014/main" id="{D1DCFB0F-A107-4A0F-AA66-CF72D17827F8}"/>
              </a:ext>
            </a:extLst>
          </p:cNvPr>
          <p:cNvSpPr>
            <a:spLocks noGrp="1"/>
          </p:cNvSpPr>
          <p:nvPr>
            <p:ph type="body" idx="1"/>
          </p:nvPr>
        </p:nvSpPr>
        <p:spPr>
          <a:xfrm>
            <a:off x="831850" y="3725331"/>
            <a:ext cx="10515600" cy="1149880"/>
          </a:xfrm>
        </p:spPr>
        <p:style>
          <a:lnRef idx="2">
            <a:schemeClr val="accent1"/>
          </a:lnRef>
          <a:fillRef idx="1">
            <a:schemeClr val="lt1"/>
          </a:fillRef>
          <a:effectRef idx="0">
            <a:schemeClr val="accent1"/>
          </a:effectRef>
          <a:fontRef idx="minor">
            <a:schemeClr val="dk1"/>
          </a:fontRef>
        </p:style>
        <p:txBody>
          <a:bodyPr>
            <a:normAutofit/>
          </a:bodyPr>
          <a:lstStyle/>
          <a:p>
            <a:pPr algn="just"/>
            <a:r>
              <a:rPr lang="es-HN" b="1" dirty="0">
                <a:solidFill>
                  <a:schemeClr val="tx1"/>
                </a:solidFill>
              </a:rPr>
              <a:t>Se han propuesto diversos tipos de sistemas biométricos, dependiendo de las características físicas o de comportamiento empleadas para determinar la identidad de la persona. </a:t>
            </a:r>
          </a:p>
        </p:txBody>
      </p:sp>
    </p:spTree>
    <p:extLst>
      <p:ext uri="{BB962C8B-B14F-4D97-AF65-F5344CB8AC3E}">
        <p14:creationId xmlns:p14="http://schemas.microsoft.com/office/powerpoint/2010/main" val="2975253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F66D7C-A662-40F6-AA73-836FE1DC5749}"/>
              </a:ext>
            </a:extLst>
          </p:cNvPr>
          <p:cNvSpPr>
            <a:spLocks noGrp="1"/>
          </p:cNvSpPr>
          <p:nvPr>
            <p:ph type="title"/>
          </p:nvPr>
        </p:nvSpPr>
        <p:spPr/>
        <p:txBody>
          <a:bodyPr/>
          <a:lstStyle/>
          <a:p>
            <a:r>
              <a:rPr lang="es-HN" dirty="0"/>
              <a:t>1. Reconocimiento de voz</a:t>
            </a:r>
          </a:p>
        </p:txBody>
      </p:sp>
      <p:sp>
        <p:nvSpPr>
          <p:cNvPr id="3" name="Marcador de contenido 2">
            <a:extLst>
              <a:ext uri="{FF2B5EF4-FFF2-40B4-BE49-F238E27FC236}">
                <a16:creationId xmlns:a16="http://schemas.microsoft.com/office/drawing/2014/main" id="{7330B12C-3B72-4348-B702-FBDC71428B69}"/>
              </a:ext>
            </a:extLst>
          </p:cNvPr>
          <p:cNvSpPr>
            <a:spLocks noGrp="1"/>
          </p:cNvSpPr>
          <p:nvPr>
            <p:ph idx="1"/>
          </p:nvPr>
        </p:nvSpPr>
        <p:spPr>
          <a:xfrm>
            <a:off x="546100" y="1638299"/>
            <a:ext cx="5346700" cy="4779434"/>
          </a:xfrm>
        </p:spPr>
        <p:txBody>
          <a:bodyPr/>
          <a:lstStyle/>
          <a:p>
            <a:pPr algn="just"/>
            <a:r>
              <a:rPr lang="es-HN" b="1" dirty="0"/>
              <a:t>Utiliza la técnica de análisis espectral de las ondas sonoras que emite un individuo, es decir, de su descomposición en las distintas componentes de frecuencia, ya que estas dependen de las características del aparato fonador: pulmones, tráquea, laringe y cuerdas vocales. También se pueden tener en cuenta otras características de la voz, como la velocidad o la inflexión, para refinar el análisis.</a:t>
            </a:r>
          </a:p>
          <a:p>
            <a:pPr algn="just"/>
            <a:endParaRPr lang="es-HN" b="1" dirty="0"/>
          </a:p>
          <a:p>
            <a:pPr algn="just"/>
            <a:endParaRPr lang="es-HN" b="1" dirty="0"/>
          </a:p>
          <a:p>
            <a:pPr algn="just"/>
            <a:endParaRPr lang="es-HN" b="1" dirty="0"/>
          </a:p>
        </p:txBody>
      </p:sp>
      <p:sp>
        <p:nvSpPr>
          <p:cNvPr id="5" name="CuadroTexto 4">
            <a:extLst>
              <a:ext uri="{FF2B5EF4-FFF2-40B4-BE49-F238E27FC236}">
                <a16:creationId xmlns:a16="http://schemas.microsoft.com/office/drawing/2014/main" id="{D18A2BDF-7E2E-4653-948B-9A4E1F3BADB4}"/>
              </a:ext>
            </a:extLst>
          </p:cNvPr>
          <p:cNvSpPr txBox="1"/>
          <p:nvPr/>
        </p:nvSpPr>
        <p:spPr>
          <a:xfrm>
            <a:off x="6282267" y="1574798"/>
            <a:ext cx="5346700" cy="4524315"/>
          </a:xfrm>
          <a:prstGeom prst="rect">
            <a:avLst/>
          </a:prstGeom>
          <a:noFill/>
          <a:ln w="38100">
            <a:solidFill>
              <a:schemeClr val="accent2"/>
            </a:solidFill>
          </a:ln>
        </p:spPr>
        <p:txBody>
          <a:bodyPr wrap="square" rtlCol="0">
            <a:spAutoFit/>
          </a:bodyPr>
          <a:lstStyle/>
          <a:p>
            <a:pPr algn="just"/>
            <a:r>
              <a:rPr lang="es-HN" sz="2400" dirty="0"/>
              <a:t>Hay que tener en cuenta que para poder identificar a una persona por reconocimiento de voz se debe disponer de ciertas condiciones ambientales para el registro de los datos., que no siempre se pueden conseguir en todas las situaciones.</a:t>
            </a:r>
          </a:p>
          <a:p>
            <a:pPr algn="just"/>
            <a:endParaRPr lang="es-HN" sz="2400" dirty="0"/>
          </a:p>
          <a:p>
            <a:pPr algn="just"/>
            <a:r>
              <a:rPr lang="es-HN" sz="2400" dirty="0"/>
              <a:t>El timbre vocal también cambia con la edad, por lo que será necesario volver a registrar los componentes básicos de la voz correspondientes a un individuo</a:t>
            </a:r>
          </a:p>
        </p:txBody>
      </p:sp>
    </p:spTree>
    <p:extLst>
      <p:ext uri="{BB962C8B-B14F-4D97-AF65-F5344CB8AC3E}">
        <p14:creationId xmlns:p14="http://schemas.microsoft.com/office/powerpoint/2010/main" val="2506674295"/>
      </p:ext>
    </p:extLst>
  </p:cSld>
  <p:clrMapOvr>
    <a:masterClrMapping/>
  </p:clrMapOvr>
</p:sld>
</file>

<file path=ppt/theme/theme1.xml><?xml version="1.0" encoding="utf-8"?>
<a:theme xmlns:a="http://schemas.openxmlformats.org/drawingml/2006/main" name="El título de la presentación va aquí">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8973.tgt.Office_50304712_TF34126823_Win32_OJ112181013" id="{0FF25D6E-8F37-4983-A1B8-821332E0C5CC}" vid="{C69999EA-4DFF-4878-BAEC-9FBD108C09D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654</TotalTime>
  <Words>2919</Words>
  <Application>Microsoft Office PowerPoint</Application>
  <PresentationFormat>Panorámica</PresentationFormat>
  <Paragraphs>134</Paragraphs>
  <Slides>36</Slides>
  <Notes>9</Notes>
  <HiddenSlides>0</HiddenSlides>
  <MMClips>8</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36</vt:i4>
      </vt:variant>
    </vt:vector>
  </HeadingPairs>
  <TitlesOfParts>
    <vt:vector size="40" baseType="lpstr">
      <vt:lpstr>Arial</vt:lpstr>
      <vt:lpstr>Calibri</vt:lpstr>
      <vt:lpstr>Calibri Light</vt:lpstr>
      <vt:lpstr>El título de la presentación va aquí</vt:lpstr>
      <vt:lpstr>Capitulo 11 Sistemas Biométricos</vt:lpstr>
      <vt:lpstr>Biometría</vt:lpstr>
      <vt:lpstr>Fases de un sistema Biométrico</vt:lpstr>
      <vt:lpstr>Procedimientos básicos de los sistemas Biométricos</vt:lpstr>
      <vt:lpstr>Indicadores para poder evaluar la fiabilidad de un Sistema biométrico</vt:lpstr>
      <vt:lpstr>Factores para evaluar el funcionamiento</vt:lpstr>
      <vt:lpstr>Tipos de situaciones de uso de los sistemas Biométricos</vt:lpstr>
      <vt:lpstr>Tipos de Sistemas Biométricos</vt:lpstr>
      <vt:lpstr>1. Reconocimiento de voz</vt:lpstr>
      <vt:lpstr>Presentación de PowerPoint</vt:lpstr>
      <vt:lpstr>Presentación de PowerPoint</vt:lpstr>
      <vt:lpstr>2. Reconocimiento de firmas manuscritas</vt:lpstr>
      <vt:lpstr>Presentación de PowerPoint</vt:lpstr>
      <vt:lpstr>3. Huellas dactilares</vt:lpstr>
      <vt:lpstr>Presentación de PowerPoint</vt:lpstr>
      <vt:lpstr>Desventajas de los sistemas de huella dactilar:</vt:lpstr>
      <vt:lpstr>Video</vt:lpstr>
      <vt:lpstr>4. Patrones basados en la geometría de las manos</vt:lpstr>
      <vt:lpstr>Ejemplo</vt:lpstr>
      <vt:lpstr>Video</vt:lpstr>
      <vt:lpstr>5. Patrones faciales</vt:lpstr>
      <vt:lpstr>Presentación de PowerPoint</vt:lpstr>
      <vt:lpstr>6. Análisis del fondo del ojo</vt:lpstr>
      <vt:lpstr>Ejemplo</vt:lpstr>
      <vt:lpstr>7. Análisis del iris</vt:lpstr>
      <vt:lpstr>Ejemplo</vt:lpstr>
      <vt:lpstr>8. Otros sistemas biométricos</vt:lpstr>
      <vt:lpstr>8. Otros sistemas biométricos</vt:lpstr>
      <vt:lpstr>Implantación de los Sistemas Biométricos</vt:lpstr>
      <vt:lpstr>Presentación de PowerPoint</vt:lpstr>
      <vt:lpstr>Presentación de PowerPoint</vt:lpstr>
      <vt:lpstr>Implantación de Microchips en las personas</vt:lpstr>
      <vt:lpstr>Presentación de PowerPoint</vt:lpstr>
      <vt:lpstr>Ejemplos:</vt:lpstr>
      <vt:lpstr>Ejemplos</vt:lpstr>
      <vt:lpstr>Video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11 Sistemas Biométricos</dc:title>
  <dc:creator>DELL</dc:creator>
  <cp:lastModifiedBy>Blanca</cp:lastModifiedBy>
  <cp:revision>14</cp:revision>
  <dcterms:created xsi:type="dcterms:W3CDTF">2021-11-04T00:32:59Z</dcterms:created>
  <dcterms:modified xsi:type="dcterms:W3CDTF">2021-11-08T20:43:22Z</dcterms:modified>
</cp:coreProperties>
</file>