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6.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55"/>
  </p:notesMasterIdLst>
  <p:sldIdLst>
    <p:sldId id="256" r:id="rId2"/>
    <p:sldId id="294" r:id="rId3"/>
    <p:sldId id="281" r:id="rId4"/>
    <p:sldId id="295" r:id="rId5"/>
    <p:sldId id="282" r:id="rId6"/>
    <p:sldId id="283" r:id="rId7"/>
    <p:sldId id="284" r:id="rId8"/>
    <p:sldId id="285" r:id="rId9"/>
    <p:sldId id="286" r:id="rId10"/>
    <p:sldId id="287" r:id="rId11"/>
    <p:sldId id="288" r:id="rId12"/>
    <p:sldId id="289" r:id="rId13"/>
    <p:sldId id="290" r:id="rId14"/>
    <p:sldId id="291" r:id="rId15"/>
    <p:sldId id="292" r:id="rId16"/>
    <p:sldId id="296" r:id="rId17"/>
    <p:sldId id="297" r:id="rId18"/>
    <p:sldId id="298" r:id="rId19"/>
    <p:sldId id="299" r:id="rId20"/>
    <p:sldId id="300" r:id="rId21"/>
    <p:sldId id="312" r:id="rId22"/>
    <p:sldId id="313" r:id="rId23"/>
    <p:sldId id="314" r:id="rId24"/>
    <p:sldId id="301" r:id="rId25"/>
    <p:sldId id="315" r:id="rId26"/>
    <p:sldId id="302" r:id="rId27"/>
    <p:sldId id="316" r:id="rId28"/>
    <p:sldId id="303" r:id="rId29"/>
    <p:sldId id="317" r:id="rId30"/>
    <p:sldId id="304" r:id="rId31"/>
    <p:sldId id="305" r:id="rId32"/>
    <p:sldId id="318" r:id="rId33"/>
    <p:sldId id="306" r:id="rId34"/>
    <p:sldId id="307" r:id="rId35"/>
    <p:sldId id="308" r:id="rId36"/>
    <p:sldId id="319" r:id="rId37"/>
    <p:sldId id="320" r:id="rId38"/>
    <p:sldId id="309" r:id="rId39"/>
    <p:sldId id="321" r:id="rId40"/>
    <p:sldId id="322" r:id="rId41"/>
    <p:sldId id="324" r:id="rId42"/>
    <p:sldId id="323" r:id="rId43"/>
    <p:sldId id="331" r:id="rId44"/>
    <p:sldId id="332" r:id="rId45"/>
    <p:sldId id="310" r:id="rId46"/>
    <p:sldId id="311" r:id="rId47"/>
    <p:sldId id="325" r:id="rId48"/>
    <p:sldId id="326" r:id="rId49"/>
    <p:sldId id="327" r:id="rId50"/>
    <p:sldId id="328" r:id="rId51"/>
    <p:sldId id="330" r:id="rId52"/>
    <p:sldId id="329" r:id="rId53"/>
    <p:sldId id="279" r:id="rId5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2CD29E-9BFF-4BB8-BEEF-DE8D35EB78FF}">
  <a:tblStyle styleId="{062CD29E-9BFF-4BB8-BEEF-DE8D35EB78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211" autoAdjust="0"/>
  </p:normalViewPr>
  <p:slideViewPr>
    <p:cSldViewPr snapToGrid="0">
      <p:cViewPr varScale="1">
        <p:scale>
          <a:sx n="76" d="100"/>
          <a:sy n="76" d="100"/>
        </p:scale>
        <p:origin x="1152"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E51395-4E74-4991-B0D8-71B5B3133792}" type="doc">
      <dgm:prSet loTypeId="urn:microsoft.com/office/officeart/2008/layout/VerticalCurvedList" loCatId="list" qsTypeId="urn:microsoft.com/office/officeart/2005/8/quickstyle/3d2" qsCatId="3D" csTypeId="urn:microsoft.com/office/officeart/2005/8/colors/colorful5" csCatId="colorful" phldr="1"/>
      <dgm:spPr/>
      <dgm:t>
        <a:bodyPr/>
        <a:lstStyle/>
        <a:p>
          <a:endParaRPr lang="es-ES"/>
        </a:p>
      </dgm:t>
    </dgm:pt>
    <dgm:pt modelId="{8EFAF998-B14D-40DA-A190-1A3CA48CCC45}">
      <dgm:prSet phldrT="[Texto]"/>
      <dgm:spPr/>
      <dgm:t>
        <a:bodyPr/>
        <a:lstStyle/>
        <a:p>
          <a:r>
            <a:rPr lang="es-ES" dirty="0">
              <a:solidFill>
                <a:schemeClr val="tx1"/>
              </a:solidFill>
            </a:rPr>
            <a:t>Constitución de un equipo de respuesta a incidentes</a:t>
          </a:r>
        </a:p>
      </dgm:t>
    </dgm:pt>
    <dgm:pt modelId="{C15787CE-7B72-4C02-836D-98269C2A2F0B}" type="parTrans" cxnId="{31BED235-C2DA-45F7-84D4-B18ACA01057F}">
      <dgm:prSet/>
      <dgm:spPr/>
      <dgm:t>
        <a:bodyPr/>
        <a:lstStyle/>
        <a:p>
          <a:endParaRPr lang="es-ES">
            <a:solidFill>
              <a:schemeClr val="tx1"/>
            </a:solidFill>
          </a:endParaRPr>
        </a:p>
      </dgm:t>
    </dgm:pt>
    <dgm:pt modelId="{A3C48B70-548A-4737-B44C-912DAC127BEB}" type="sibTrans" cxnId="{31BED235-C2DA-45F7-84D4-B18ACA01057F}">
      <dgm:prSet/>
      <dgm:spPr/>
      <dgm:t>
        <a:bodyPr/>
        <a:lstStyle/>
        <a:p>
          <a:endParaRPr lang="es-ES">
            <a:solidFill>
              <a:schemeClr val="tx1"/>
            </a:solidFill>
          </a:endParaRPr>
        </a:p>
      </dgm:t>
    </dgm:pt>
    <dgm:pt modelId="{126EE5C3-2E80-43D2-93BC-42CAA58150CA}">
      <dgm:prSet phldrT="[Texto]"/>
      <dgm:spPr/>
      <dgm:t>
        <a:bodyPr/>
        <a:lstStyle/>
        <a:p>
          <a:r>
            <a:rPr lang="es-ES" dirty="0">
              <a:solidFill>
                <a:schemeClr val="tx1"/>
              </a:solidFill>
            </a:rPr>
            <a:t>Definición de una guía de procedimientos</a:t>
          </a:r>
        </a:p>
      </dgm:t>
    </dgm:pt>
    <dgm:pt modelId="{2A20A834-4FDD-4D51-B4B7-7AE403C7E319}" type="parTrans" cxnId="{92432016-E0DA-49D8-84CA-3C841607A9AD}">
      <dgm:prSet/>
      <dgm:spPr/>
      <dgm:t>
        <a:bodyPr/>
        <a:lstStyle/>
        <a:p>
          <a:endParaRPr lang="es-ES">
            <a:solidFill>
              <a:schemeClr val="tx1"/>
            </a:solidFill>
          </a:endParaRPr>
        </a:p>
      </dgm:t>
    </dgm:pt>
    <dgm:pt modelId="{2189980E-D333-4C8D-98C6-7D93750300DB}" type="sibTrans" cxnId="{92432016-E0DA-49D8-84CA-3C841607A9AD}">
      <dgm:prSet/>
      <dgm:spPr/>
      <dgm:t>
        <a:bodyPr/>
        <a:lstStyle/>
        <a:p>
          <a:endParaRPr lang="es-ES">
            <a:solidFill>
              <a:schemeClr val="tx1"/>
            </a:solidFill>
          </a:endParaRPr>
        </a:p>
      </dgm:t>
    </dgm:pt>
    <dgm:pt modelId="{97541392-D3A3-464C-A3C7-F18D3F912149}">
      <dgm:prSet phldrT="[Texto]"/>
      <dgm:spPr/>
      <dgm:t>
        <a:bodyPr/>
        <a:lstStyle/>
        <a:p>
          <a:r>
            <a:rPr lang="es-ES" dirty="0">
              <a:solidFill>
                <a:schemeClr val="tx1"/>
              </a:solidFill>
            </a:rPr>
            <a:t>Detección de un incidente de seguridad</a:t>
          </a:r>
        </a:p>
      </dgm:t>
    </dgm:pt>
    <dgm:pt modelId="{1AC9BA41-3D9E-492D-9EA4-F7113AB8CBF3}" type="parTrans" cxnId="{A6B5DB01-C0D7-4487-ADB5-0000BC94ACD9}">
      <dgm:prSet/>
      <dgm:spPr/>
      <dgm:t>
        <a:bodyPr/>
        <a:lstStyle/>
        <a:p>
          <a:endParaRPr lang="es-ES">
            <a:solidFill>
              <a:schemeClr val="tx1"/>
            </a:solidFill>
          </a:endParaRPr>
        </a:p>
      </dgm:t>
    </dgm:pt>
    <dgm:pt modelId="{BC553911-8CBE-49E3-8254-11D83EB1E99C}" type="sibTrans" cxnId="{A6B5DB01-C0D7-4487-ADB5-0000BC94ACD9}">
      <dgm:prSet/>
      <dgm:spPr/>
      <dgm:t>
        <a:bodyPr/>
        <a:lstStyle/>
        <a:p>
          <a:endParaRPr lang="es-ES">
            <a:solidFill>
              <a:schemeClr val="tx1"/>
            </a:solidFill>
          </a:endParaRPr>
        </a:p>
      </dgm:t>
    </dgm:pt>
    <dgm:pt modelId="{49A726B1-76DA-491F-95AE-BA6747F11F8C}">
      <dgm:prSet/>
      <dgm:spPr/>
      <dgm:t>
        <a:bodyPr/>
        <a:lstStyle/>
        <a:p>
          <a:r>
            <a:rPr lang="es-ES" dirty="0">
              <a:solidFill>
                <a:schemeClr val="tx1"/>
              </a:solidFill>
            </a:rPr>
            <a:t>Análisis del incidente</a:t>
          </a:r>
        </a:p>
      </dgm:t>
    </dgm:pt>
    <dgm:pt modelId="{8E04B0A2-F1B3-42EB-A95A-1F7CA85B4557}" type="parTrans" cxnId="{69FCD746-F49E-401E-BB99-869F889D39E8}">
      <dgm:prSet/>
      <dgm:spPr/>
      <dgm:t>
        <a:bodyPr/>
        <a:lstStyle/>
        <a:p>
          <a:endParaRPr lang="es-ES">
            <a:solidFill>
              <a:schemeClr val="tx1"/>
            </a:solidFill>
          </a:endParaRPr>
        </a:p>
      </dgm:t>
    </dgm:pt>
    <dgm:pt modelId="{5FE0BD97-069D-477A-A135-ABCD6D24A370}" type="sibTrans" cxnId="{69FCD746-F49E-401E-BB99-869F889D39E8}">
      <dgm:prSet/>
      <dgm:spPr/>
      <dgm:t>
        <a:bodyPr/>
        <a:lstStyle/>
        <a:p>
          <a:endParaRPr lang="es-ES">
            <a:solidFill>
              <a:schemeClr val="tx1"/>
            </a:solidFill>
          </a:endParaRPr>
        </a:p>
      </dgm:t>
    </dgm:pt>
    <dgm:pt modelId="{809B46F2-ACD7-4166-BFAF-1E373B6B3BED}">
      <dgm:prSet/>
      <dgm:spPr/>
      <dgm:t>
        <a:bodyPr/>
        <a:lstStyle/>
        <a:p>
          <a:r>
            <a:rPr lang="es-ES" dirty="0">
              <a:solidFill>
                <a:schemeClr val="tx1"/>
              </a:solidFill>
            </a:rPr>
            <a:t>Contención , erradicación y recuperación</a:t>
          </a:r>
        </a:p>
      </dgm:t>
    </dgm:pt>
    <dgm:pt modelId="{6316C77C-A61A-4663-8ADD-CB599398B1B0}" type="parTrans" cxnId="{441B185E-E8EE-4018-8F2F-F991BE16C0C7}">
      <dgm:prSet/>
      <dgm:spPr/>
      <dgm:t>
        <a:bodyPr/>
        <a:lstStyle/>
        <a:p>
          <a:endParaRPr lang="es-ES">
            <a:solidFill>
              <a:schemeClr val="tx1"/>
            </a:solidFill>
          </a:endParaRPr>
        </a:p>
      </dgm:t>
    </dgm:pt>
    <dgm:pt modelId="{7211E1A7-D56E-459C-8301-6712965D5A36}" type="sibTrans" cxnId="{441B185E-E8EE-4018-8F2F-F991BE16C0C7}">
      <dgm:prSet/>
      <dgm:spPr/>
      <dgm:t>
        <a:bodyPr/>
        <a:lstStyle/>
        <a:p>
          <a:endParaRPr lang="es-ES">
            <a:solidFill>
              <a:schemeClr val="tx1"/>
            </a:solidFill>
          </a:endParaRPr>
        </a:p>
      </dgm:t>
    </dgm:pt>
    <dgm:pt modelId="{762A47D7-19E3-4750-AB00-92A675886D64}" type="pres">
      <dgm:prSet presAssocID="{BDE51395-4E74-4991-B0D8-71B5B3133792}" presName="Name0" presStyleCnt="0">
        <dgm:presLayoutVars>
          <dgm:chMax val="7"/>
          <dgm:chPref val="7"/>
          <dgm:dir/>
        </dgm:presLayoutVars>
      </dgm:prSet>
      <dgm:spPr/>
    </dgm:pt>
    <dgm:pt modelId="{1C62599E-1131-41DC-8DE7-DEA38E4D3601}" type="pres">
      <dgm:prSet presAssocID="{BDE51395-4E74-4991-B0D8-71B5B3133792}" presName="Name1" presStyleCnt="0"/>
      <dgm:spPr/>
    </dgm:pt>
    <dgm:pt modelId="{BC98F9E1-5B77-4642-AAEF-959931A87DFE}" type="pres">
      <dgm:prSet presAssocID="{BDE51395-4E74-4991-B0D8-71B5B3133792}" presName="cycle" presStyleCnt="0"/>
      <dgm:spPr/>
    </dgm:pt>
    <dgm:pt modelId="{E8F8B3AB-803F-431F-9550-BB9A4A75DC7F}" type="pres">
      <dgm:prSet presAssocID="{BDE51395-4E74-4991-B0D8-71B5B3133792}" presName="srcNode" presStyleLbl="node1" presStyleIdx="0" presStyleCnt="5"/>
      <dgm:spPr/>
    </dgm:pt>
    <dgm:pt modelId="{15A07979-2EDE-46B2-8D41-2C1156421CBB}" type="pres">
      <dgm:prSet presAssocID="{BDE51395-4E74-4991-B0D8-71B5B3133792}" presName="conn" presStyleLbl="parChTrans1D2" presStyleIdx="0" presStyleCnt="1"/>
      <dgm:spPr/>
    </dgm:pt>
    <dgm:pt modelId="{FE9E193C-4D4C-4EAE-85E7-0020E3F25E25}" type="pres">
      <dgm:prSet presAssocID="{BDE51395-4E74-4991-B0D8-71B5B3133792}" presName="extraNode" presStyleLbl="node1" presStyleIdx="0" presStyleCnt="5"/>
      <dgm:spPr/>
    </dgm:pt>
    <dgm:pt modelId="{735F73C9-BDBE-43C7-80F7-F2DA6C5964E0}" type="pres">
      <dgm:prSet presAssocID="{BDE51395-4E74-4991-B0D8-71B5B3133792}" presName="dstNode" presStyleLbl="node1" presStyleIdx="0" presStyleCnt="5"/>
      <dgm:spPr/>
    </dgm:pt>
    <dgm:pt modelId="{5F7F9AE1-BC2D-4727-8BC5-C6A3AF7D31E1}" type="pres">
      <dgm:prSet presAssocID="{8EFAF998-B14D-40DA-A190-1A3CA48CCC45}" presName="text_1" presStyleLbl="node1" presStyleIdx="0" presStyleCnt="5">
        <dgm:presLayoutVars>
          <dgm:bulletEnabled val="1"/>
        </dgm:presLayoutVars>
      </dgm:prSet>
      <dgm:spPr/>
    </dgm:pt>
    <dgm:pt modelId="{2571EAA7-1BB5-42A1-AE43-A5194A2EAF13}" type="pres">
      <dgm:prSet presAssocID="{8EFAF998-B14D-40DA-A190-1A3CA48CCC45}" presName="accent_1" presStyleCnt="0"/>
      <dgm:spPr/>
    </dgm:pt>
    <dgm:pt modelId="{6725AEB3-148E-40DB-8DDD-BA76EF68979E}" type="pres">
      <dgm:prSet presAssocID="{8EFAF998-B14D-40DA-A190-1A3CA48CCC45}" presName="accentRepeatNode" presStyleLbl="solidFgAcc1" presStyleIdx="0" presStyleCnt="5"/>
      <dgm:spPr/>
    </dgm:pt>
    <dgm:pt modelId="{CA857AF4-9A43-4C17-AFA8-BAB867519545}" type="pres">
      <dgm:prSet presAssocID="{126EE5C3-2E80-43D2-93BC-42CAA58150CA}" presName="text_2" presStyleLbl="node1" presStyleIdx="1" presStyleCnt="5">
        <dgm:presLayoutVars>
          <dgm:bulletEnabled val="1"/>
        </dgm:presLayoutVars>
      </dgm:prSet>
      <dgm:spPr/>
    </dgm:pt>
    <dgm:pt modelId="{05D9883B-8854-41F2-BE55-A20B3F8E7F9E}" type="pres">
      <dgm:prSet presAssocID="{126EE5C3-2E80-43D2-93BC-42CAA58150CA}" presName="accent_2" presStyleCnt="0"/>
      <dgm:spPr/>
    </dgm:pt>
    <dgm:pt modelId="{F0AFFDC1-FCC4-4592-AD8F-5048E9098450}" type="pres">
      <dgm:prSet presAssocID="{126EE5C3-2E80-43D2-93BC-42CAA58150CA}" presName="accentRepeatNode" presStyleLbl="solidFgAcc1" presStyleIdx="1" presStyleCnt="5"/>
      <dgm:spPr/>
    </dgm:pt>
    <dgm:pt modelId="{A336C8BD-18A8-4AC7-8867-972905E92FA3}" type="pres">
      <dgm:prSet presAssocID="{97541392-D3A3-464C-A3C7-F18D3F912149}" presName="text_3" presStyleLbl="node1" presStyleIdx="2" presStyleCnt="5">
        <dgm:presLayoutVars>
          <dgm:bulletEnabled val="1"/>
        </dgm:presLayoutVars>
      </dgm:prSet>
      <dgm:spPr/>
    </dgm:pt>
    <dgm:pt modelId="{60ED6EE5-8E03-4D7F-99FF-53B3B2BF3E65}" type="pres">
      <dgm:prSet presAssocID="{97541392-D3A3-464C-A3C7-F18D3F912149}" presName="accent_3" presStyleCnt="0"/>
      <dgm:spPr/>
    </dgm:pt>
    <dgm:pt modelId="{81D2C9A7-88E8-47E2-94F1-CCD48F4FEA3A}" type="pres">
      <dgm:prSet presAssocID="{97541392-D3A3-464C-A3C7-F18D3F912149}" presName="accentRepeatNode" presStyleLbl="solidFgAcc1" presStyleIdx="2" presStyleCnt="5"/>
      <dgm:spPr/>
    </dgm:pt>
    <dgm:pt modelId="{F9459CD8-A8EF-4197-AC91-C0462E61A706}" type="pres">
      <dgm:prSet presAssocID="{49A726B1-76DA-491F-95AE-BA6747F11F8C}" presName="text_4" presStyleLbl="node1" presStyleIdx="3" presStyleCnt="5">
        <dgm:presLayoutVars>
          <dgm:bulletEnabled val="1"/>
        </dgm:presLayoutVars>
      </dgm:prSet>
      <dgm:spPr/>
    </dgm:pt>
    <dgm:pt modelId="{8F4CF1C7-3AE6-4785-B1DE-98D5C6A67CCF}" type="pres">
      <dgm:prSet presAssocID="{49A726B1-76DA-491F-95AE-BA6747F11F8C}" presName="accent_4" presStyleCnt="0"/>
      <dgm:spPr/>
    </dgm:pt>
    <dgm:pt modelId="{AA0CF1EA-7A99-4BA2-AA45-5891EDB3F216}" type="pres">
      <dgm:prSet presAssocID="{49A726B1-76DA-491F-95AE-BA6747F11F8C}" presName="accentRepeatNode" presStyleLbl="solidFgAcc1" presStyleIdx="3" presStyleCnt="5"/>
      <dgm:spPr/>
    </dgm:pt>
    <dgm:pt modelId="{1BA83645-AA58-42AB-9B84-14242C3EB39E}" type="pres">
      <dgm:prSet presAssocID="{809B46F2-ACD7-4166-BFAF-1E373B6B3BED}" presName="text_5" presStyleLbl="node1" presStyleIdx="4" presStyleCnt="5">
        <dgm:presLayoutVars>
          <dgm:bulletEnabled val="1"/>
        </dgm:presLayoutVars>
      </dgm:prSet>
      <dgm:spPr/>
    </dgm:pt>
    <dgm:pt modelId="{9AE99E6F-6A8C-40C0-9CD7-E4A99F4ADA21}" type="pres">
      <dgm:prSet presAssocID="{809B46F2-ACD7-4166-BFAF-1E373B6B3BED}" presName="accent_5" presStyleCnt="0"/>
      <dgm:spPr/>
    </dgm:pt>
    <dgm:pt modelId="{56EDD87A-D447-43BD-9089-156BCF0E4CAE}" type="pres">
      <dgm:prSet presAssocID="{809B46F2-ACD7-4166-BFAF-1E373B6B3BED}" presName="accentRepeatNode" presStyleLbl="solidFgAcc1" presStyleIdx="4" presStyleCnt="5"/>
      <dgm:spPr/>
    </dgm:pt>
  </dgm:ptLst>
  <dgm:cxnLst>
    <dgm:cxn modelId="{A6B5DB01-C0D7-4487-ADB5-0000BC94ACD9}" srcId="{BDE51395-4E74-4991-B0D8-71B5B3133792}" destId="{97541392-D3A3-464C-A3C7-F18D3F912149}" srcOrd="2" destOrd="0" parTransId="{1AC9BA41-3D9E-492D-9EA4-F7113AB8CBF3}" sibTransId="{BC553911-8CBE-49E3-8254-11D83EB1E99C}"/>
    <dgm:cxn modelId="{92432016-E0DA-49D8-84CA-3C841607A9AD}" srcId="{BDE51395-4E74-4991-B0D8-71B5B3133792}" destId="{126EE5C3-2E80-43D2-93BC-42CAA58150CA}" srcOrd="1" destOrd="0" parTransId="{2A20A834-4FDD-4D51-B4B7-7AE403C7E319}" sibTransId="{2189980E-D333-4C8D-98C6-7D93750300DB}"/>
    <dgm:cxn modelId="{31BED235-C2DA-45F7-84D4-B18ACA01057F}" srcId="{BDE51395-4E74-4991-B0D8-71B5B3133792}" destId="{8EFAF998-B14D-40DA-A190-1A3CA48CCC45}" srcOrd="0" destOrd="0" parTransId="{C15787CE-7B72-4C02-836D-98269C2A2F0B}" sibTransId="{A3C48B70-548A-4737-B44C-912DAC127BEB}"/>
    <dgm:cxn modelId="{441B185E-E8EE-4018-8F2F-F991BE16C0C7}" srcId="{BDE51395-4E74-4991-B0D8-71B5B3133792}" destId="{809B46F2-ACD7-4166-BFAF-1E373B6B3BED}" srcOrd="4" destOrd="0" parTransId="{6316C77C-A61A-4663-8ADD-CB599398B1B0}" sibTransId="{7211E1A7-D56E-459C-8301-6712965D5A36}"/>
    <dgm:cxn modelId="{6437B342-27E8-4DCF-BCBF-8F58ED458E46}" type="presOf" srcId="{49A726B1-76DA-491F-95AE-BA6747F11F8C}" destId="{F9459CD8-A8EF-4197-AC91-C0462E61A706}" srcOrd="0" destOrd="0" presId="urn:microsoft.com/office/officeart/2008/layout/VerticalCurvedList"/>
    <dgm:cxn modelId="{3361F642-4BAE-492B-B724-83FECCC63F66}" type="presOf" srcId="{126EE5C3-2E80-43D2-93BC-42CAA58150CA}" destId="{CA857AF4-9A43-4C17-AFA8-BAB867519545}" srcOrd="0" destOrd="0" presId="urn:microsoft.com/office/officeart/2008/layout/VerticalCurvedList"/>
    <dgm:cxn modelId="{69FCD746-F49E-401E-BB99-869F889D39E8}" srcId="{BDE51395-4E74-4991-B0D8-71B5B3133792}" destId="{49A726B1-76DA-491F-95AE-BA6747F11F8C}" srcOrd="3" destOrd="0" parTransId="{8E04B0A2-F1B3-42EB-A95A-1F7CA85B4557}" sibTransId="{5FE0BD97-069D-477A-A135-ABCD6D24A370}"/>
    <dgm:cxn modelId="{8BB8E24C-4C08-461D-9676-92873776BD8E}" type="presOf" srcId="{809B46F2-ACD7-4166-BFAF-1E373B6B3BED}" destId="{1BA83645-AA58-42AB-9B84-14242C3EB39E}" srcOrd="0" destOrd="0" presId="urn:microsoft.com/office/officeart/2008/layout/VerticalCurvedList"/>
    <dgm:cxn modelId="{87829D92-694F-4C2C-9C1D-6BD7CAB84F27}" type="presOf" srcId="{BDE51395-4E74-4991-B0D8-71B5B3133792}" destId="{762A47D7-19E3-4750-AB00-92A675886D64}" srcOrd="0" destOrd="0" presId="urn:microsoft.com/office/officeart/2008/layout/VerticalCurvedList"/>
    <dgm:cxn modelId="{802581C0-AB05-49E7-BCED-184732E1F4BC}" type="presOf" srcId="{A3C48B70-548A-4737-B44C-912DAC127BEB}" destId="{15A07979-2EDE-46B2-8D41-2C1156421CBB}" srcOrd="0" destOrd="0" presId="urn:microsoft.com/office/officeart/2008/layout/VerticalCurvedList"/>
    <dgm:cxn modelId="{FCD29FDF-E633-46F7-BD72-15E9ACE77620}" type="presOf" srcId="{8EFAF998-B14D-40DA-A190-1A3CA48CCC45}" destId="{5F7F9AE1-BC2D-4727-8BC5-C6A3AF7D31E1}" srcOrd="0" destOrd="0" presId="urn:microsoft.com/office/officeart/2008/layout/VerticalCurvedList"/>
    <dgm:cxn modelId="{402741E7-73F3-457C-90A8-18DD7169AF92}" type="presOf" srcId="{97541392-D3A3-464C-A3C7-F18D3F912149}" destId="{A336C8BD-18A8-4AC7-8867-972905E92FA3}" srcOrd="0" destOrd="0" presId="urn:microsoft.com/office/officeart/2008/layout/VerticalCurvedList"/>
    <dgm:cxn modelId="{04185EF2-7B94-4905-B32B-272207784D43}" type="presParOf" srcId="{762A47D7-19E3-4750-AB00-92A675886D64}" destId="{1C62599E-1131-41DC-8DE7-DEA38E4D3601}" srcOrd="0" destOrd="0" presId="urn:microsoft.com/office/officeart/2008/layout/VerticalCurvedList"/>
    <dgm:cxn modelId="{D5D775B2-2982-4E76-91D8-9FBA052E4803}" type="presParOf" srcId="{1C62599E-1131-41DC-8DE7-DEA38E4D3601}" destId="{BC98F9E1-5B77-4642-AAEF-959931A87DFE}" srcOrd="0" destOrd="0" presId="urn:microsoft.com/office/officeart/2008/layout/VerticalCurvedList"/>
    <dgm:cxn modelId="{96540CC4-6A83-44D5-AC38-36468D357F36}" type="presParOf" srcId="{BC98F9E1-5B77-4642-AAEF-959931A87DFE}" destId="{E8F8B3AB-803F-431F-9550-BB9A4A75DC7F}" srcOrd="0" destOrd="0" presId="urn:microsoft.com/office/officeart/2008/layout/VerticalCurvedList"/>
    <dgm:cxn modelId="{6753D81D-473B-4EE4-BE3A-A3D0E0C05364}" type="presParOf" srcId="{BC98F9E1-5B77-4642-AAEF-959931A87DFE}" destId="{15A07979-2EDE-46B2-8D41-2C1156421CBB}" srcOrd="1" destOrd="0" presId="urn:microsoft.com/office/officeart/2008/layout/VerticalCurvedList"/>
    <dgm:cxn modelId="{B7B1AF45-2B24-4187-B000-C8FDABA17BF9}" type="presParOf" srcId="{BC98F9E1-5B77-4642-AAEF-959931A87DFE}" destId="{FE9E193C-4D4C-4EAE-85E7-0020E3F25E25}" srcOrd="2" destOrd="0" presId="urn:microsoft.com/office/officeart/2008/layout/VerticalCurvedList"/>
    <dgm:cxn modelId="{DDA1F6B0-1F6F-4B0E-885F-4277A9F00D3C}" type="presParOf" srcId="{BC98F9E1-5B77-4642-AAEF-959931A87DFE}" destId="{735F73C9-BDBE-43C7-80F7-F2DA6C5964E0}" srcOrd="3" destOrd="0" presId="urn:microsoft.com/office/officeart/2008/layout/VerticalCurvedList"/>
    <dgm:cxn modelId="{604591F3-B843-491C-BF7A-572491502FBA}" type="presParOf" srcId="{1C62599E-1131-41DC-8DE7-DEA38E4D3601}" destId="{5F7F9AE1-BC2D-4727-8BC5-C6A3AF7D31E1}" srcOrd="1" destOrd="0" presId="urn:microsoft.com/office/officeart/2008/layout/VerticalCurvedList"/>
    <dgm:cxn modelId="{C183C4A4-BA3D-4A94-85AF-B9377E080241}" type="presParOf" srcId="{1C62599E-1131-41DC-8DE7-DEA38E4D3601}" destId="{2571EAA7-1BB5-42A1-AE43-A5194A2EAF13}" srcOrd="2" destOrd="0" presId="urn:microsoft.com/office/officeart/2008/layout/VerticalCurvedList"/>
    <dgm:cxn modelId="{FBF5AB9C-CF4E-4233-A0B9-99D579A425EE}" type="presParOf" srcId="{2571EAA7-1BB5-42A1-AE43-A5194A2EAF13}" destId="{6725AEB3-148E-40DB-8DDD-BA76EF68979E}" srcOrd="0" destOrd="0" presId="urn:microsoft.com/office/officeart/2008/layout/VerticalCurvedList"/>
    <dgm:cxn modelId="{DC226416-6908-4DC8-A6AE-A9DB8BD5BDA6}" type="presParOf" srcId="{1C62599E-1131-41DC-8DE7-DEA38E4D3601}" destId="{CA857AF4-9A43-4C17-AFA8-BAB867519545}" srcOrd="3" destOrd="0" presId="urn:microsoft.com/office/officeart/2008/layout/VerticalCurvedList"/>
    <dgm:cxn modelId="{280ED1B0-CA9B-4102-86F5-54F1F8ECD78B}" type="presParOf" srcId="{1C62599E-1131-41DC-8DE7-DEA38E4D3601}" destId="{05D9883B-8854-41F2-BE55-A20B3F8E7F9E}" srcOrd="4" destOrd="0" presId="urn:microsoft.com/office/officeart/2008/layout/VerticalCurvedList"/>
    <dgm:cxn modelId="{40FF5071-589C-4224-B676-B5D9227CBD4D}" type="presParOf" srcId="{05D9883B-8854-41F2-BE55-A20B3F8E7F9E}" destId="{F0AFFDC1-FCC4-4592-AD8F-5048E9098450}" srcOrd="0" destOrd="0" presId="urn:microsoft.com/office/officeart/2008/layout/VerticalCurvedList"/>
    <dgm:cxn modelId="{008A950B-0ABB-401C-9E62-CC22348B38B9}" type="presParOf" srcId="{1C62599E-1131-41DC-8DE7-DEA38E4D3601}" destId="{A336C8BD-18A8-4AC7-8867-972905E92FA3}" srcOrd="5" destOrd="0" presId="urn:microsoft.com/office/officeart/2008/layout/VerticalCurvedList"/>
    <dgm:cxn modelId="{C2B74856-47C3-4C4F-B76B-2E363AB7D87E}" type="presParOf" srcId="{1C62599E-1131-41DC-8DE7-DEA38E4D3601}" destId="{60ED6EE5-8E03-4D7F-99FF-53B3B2BF3E65}" srcOrd="6" destOrd="0" presId="urn:microsoft.com/office/officeart/2008/layout/VerticalCurvedList"/>
    <dgm:cxn modelId="{73BAD96D-CA81-4F87-8FE3-A10A3454129A}" type="presParOf" srcId="{60ED6EE5-8E03-4D7F-99FF-53B3B2BF3E65}" destId="{81D2C9A7-88E8-47E2-94F1-CCD48F4FEA3A}" srcOrd="0" destOrd="0" presId="urn:microsoft.com/office/officeart/2008/layout/VerticalCurvedList"/>
    <dgm:cxn modelId="{5AB211AF-D456-44B9-80E0-34AFC6B9CF30}" type="presParOf" srcId="{1C62599E-1131-41DC-8DE7-DEA38E4D3601}" destId="{F9459CD8-A8EF-4197-AC91-C0462E61A706}" srcOrd="7" destOrd="0" presId="urn:microsoft.com/office/officeart/2008/layout/VerticalCurvedList"/>
    <dgm:cxn modelId="{B717EF16-F429-4715-AA5E-EF77FE888A0E}" type="presParOf" srcId="{1C62599E-1131-41DC-8DE7-DEA38E4D3601}" destId="{8F4CF1C7-3AE6-4785-B1DE-98D5C6A67CCF}" srcOrd="8" destOrd="0" presId="urn:microsoft.com/office/officeart/2008/layout/VerticalCurvedList"/>
    <dgm:cxn modelId="{7B0069FF-AE95-480C-A090-4C8E4592A3E3}" type="presParOf" srcId="{8F4CF1C7-3AE6-4785-B1DE-98D5C6A67CCF}" destId="{AA0CF1EA-7A99-4BA2-AA45-5891EDB3F216}" srcOrd="0" destOrd="0" presId="urn:microsoft.com/office/officeart/2008/layout/VerticalCurvedList"/>
    <dgm:cxn modelId="{7BA7F0CA-C55C-485F-A696-F8668FA6D99B}" type="presParOf" srcId="{1C62599E-1131-41DC-8DE7-DEA38E4D3601}" destId="{1BA83645-AA58-42AB-9B84-14242C3EB39E}" srcOrd="9" destOrd="0" presId="urn:microsoft.com/office/officeart/2008/layout/VerticalCurvedList"/>
    <dgm:cxn modelId="{F51599E2-77B9-4697-A2C4-D9DFC9C53BBE}" type="presParOf" srcId="{1C62599E-1131-41DC-8DE7-DEA38E4D3601}" destId="{9AE99E6F-6A8C-40C0-9CD7-E4A99F4ADA21}" srcOrd="10" destOrd="0" presId="urn:microsoft.com/office/officeart/2008/layout/VerticalCurvedList"/>
    <dgm:cxn modelId="{F87C9F71-F5C0-456C-BA7B-D4A752A44AC7}" type="presParOf" srcId="{9AE99E6F-6A8C-40C0-9CD7-E4A99F4ADA21}" destId="{56EDD87A-D447-43BD-9089-156BCF0E4CA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FBD5535-BB0A-47DB-82FF-7B23C6D6B1C0}" type="doc">
      <dgm:prSet loTypeId="urn:microsoft.com/office/officeart/2005/8/layout/vList2" loCatId="list" qsTypeId="urn:microsoft.com/office/officeart/2005/8/quickstyle/3d3" qsCatId="3D" csTypeId="urn:microsoft.com/office/officeart/2005/8/colors/colorful5" csCatId="colorful" phldr="1"/>
      <dgm:spPr/>
      <dgm:t>
        <a:bodyPr/>
        <a:lstStyle/>
        <a:p>
          <a:endParaRPr lang="es-HN"/>
        </a:p>
      </dgm:t>
    </dgm:pt>
    <dgm:pt modelId="{F35CF396-A24B-445E-8891-DBB939EF1BE5}">
      <dgm:prSet phldrT="[Texto]" custT="1"/>
      <dgm:spPr>
        <a:solidFill>
          <a:srgbClr val="008000"/>
        </a:solidFill>
      </dgm:spPr>
      <dgm:t>
        <a:bodyPr/>
        <a:lstStyle/>
        <a:p>
          <a:pPr algn="l"/>
          <a:r>
            <a:rPr lang="es-HN" sz="2400" dirty="0"/>
            <a:t>Revisión de las decisiones y actuaciones del equipo de respuesta a incidentes</a:t>
          </a:r>
        </a:p>
      </dgm:t>
    </dgm:pt>
    <dgm:pt modelId="{7D5AD322-EAE0-4A9C-9483-262C84356E28}" type="parTrans" cxnId="{6DA44DCD-7336-4FF9-8422-2D7D9EFCEB28}">
      <dgm:prSet/>
      <dgm:spPr/>
      <dgm:t>
        <a:bodyPr/>
        <a:lstStyle/>
        <a:p>
          <a:endParaRPr lang="es-HN"/>
        </a:p>
      </dgm:t>
    </dgm:pt>
    <dgm:pt modelId="{CFF7B6B7-B7DC-4B64-B188-5B57B4C8D6DE}" type="sibTrans" cxnId="{6DA44DCD-7336-4FF9-8422-2D7D9EFCEB28}">
      <dgm:prSet/>
      <dgm:spPr/>
      <dgm:t>
        <a:bodyPr/>
        <a:lstStyle/>
        <a:p>
          <a:endParaRPr lang="es-HN"/>
        </a:p>
      </dgm:t>
    </dgm:pt>
    <dgm:pt modelId="{E57DEFCC-8020-48A5-ADEF-60085EC72158}">
      <dgm:prSet phldrT="[Texto]" custT="1"/>
      <dgm:spPr/>
      <dgm:t>
        <a:bodyPr/>
        <a:lstStyle/>
        <a:p>
          <a:pPr algn="just"/>
          <a:r>
            <a:rPr lang="es-HN" sz="2800" dirty="0"/>
            <a:t>Composición y organización del equipo</a:t>
          </a:r>
        </a:p>
      </dgm:t>
    </dgm:pt>
    <dgm:pt modelId="{4EBB66A8-F241-4389-8464-722C0FB9893E}" type="sibTrans" cxnId="{CEBB095D-A028-4ED9-B6FF-31DA9D644A0F}">
      <dgm:prSet/>
      <dgm:spPr/>
      <dgm:t>
        <a:bodyPr/>
        <a:lstStyle/>
        <a:p>
          <a:endParaRPr lang="es-HN"/>
        </a:p>
      </dgm:t>
    </dgm:pt>
    <dgm:pt modelId="{B41BF0F6-9001-452C-BF99-3C47B092C1E4}" type="parTrans" cxnId="{CEBB095D-A028-4ED9-B6FF-31DA9D644A0F}">
      <dgm:prSet/>
      <dgm:spPr/>
      <dgm:t>
        <a:bodyPr/>
        <a:lstStyle/>
        <a:p>
          <a:endParaRPr lang="es-HN"/>
        </a:p>
      </dgm:t>
    </dgm:pt>
    <dgm:pt modelId="{A43D1039-8983-4B99-828A-8139592BB34F}">
      <dgm:prSet phldrT="[Texto]" custT="1"/>
      <dgm:spPr/>
      <dgm:t>
        <a:bodyPr/>
        <a:lstStyle/>
        <a:p>
          <a:pPr algn="just"/>
          <a:r>
            <a:rPr lang="es-HN" sz="2800" dirty="0"/>
            <a:t>Formación y nivel de desempeño de los miembros</a:t>
          </a:r>
        </a:p>
      </dgm:t>
    </dgm:pt>
    <dgm:pt modelId="{99A0717D-9DC7-48D4-949F-5DCCB01F9D1C}" type="parTrans" cxnId="{B9072E9E-D0C7-4DA6-9FBF-CF8C50287461}">
      <dgm:prSet/>
      <dgm:spPr/>
    </dgm:pt>
    <dgm:pt modelId="{720C59D0-75EB-4F2B-9B23-C4D93F45EBFE}" type="sibTrans" cxnId="{B9072E9E-D0C7-4DA6-9FBF-CF8C50287461}">
      <dgm:prSet/>
      <dgm:spPr/>
    </dgm:pt>
    <dgm:pt modelId="{8C5D170D-87D6-4412-818C-E793E9568542}">
      <dgm:prSet phldrT="[Texto]" custT="1"/>
      <dgm:spPr/>
      <dgm:t>
        <a:bodyPr/>
        <a:lstStyle/>
        <a:p>
          <a:pPr algn="just"/>
          <a:r>
            <a:rPr lang="es-HN" sz="2800" dirty="0"/>
            <a:t>Rapidez en las actuaciones y decisiones</a:t>
          </a:r>
        </a:p>
      </dgm:t>
    </dgm:pt>
    <dgm:pt modelId="{407845C7-7D85-47A3-B4B8-988D2F1098C2}" type="parTrans" cxnId="{821708BB-7204-4EE1-BFFB-35798DEEAF09}">
      <dgm:prSet/>
      <dgm:spPr/>
    </dgm:pt>
    <dgm:pt modelId="{3447D341-465D-4C03-A8A3-95284AB32175}" type="sibTrans" cxnId="{821708BB-7204-4EE1-BFFB-35798DEEAF09}">
      <dgm:prSet/>
      <dgm:spPr/>
    </dgm:pt>
    <dgm:pt modelId="{3DFAD0D2-616E-4F87-B1B1-CA96C4070551}" type="pres">
      <dgm:prSet presAssocID="{EFBD5535-BB0A-47DB-82FF-7B23C6D6B1C0}" presName="linear" presStyleCnt="0">
        <dgm:presLayoutVars>
          <dgm:animLvl val="lvl"/>
          <dgm:resizeHandles val="exact"/>
        </dgm:presLayoutVars>
      </dgm:prSet>
      <dgm:spPr/>
    </dgm:pt>
    <dgm:pt modelId="{CD910B6C-6481-459E-BEAC-CFE0C1052C24}" type="pres">
      <dgm:prSet presAssocID="{F35CF396-A24B-445E-8891-DBB939EF1BE5}" presName="parentText" presStyleLbl="node1" presStyleIdx="0" presStyleCnt="1">
        <dgm:presLayoutVars>
          <dgm:chMax val="0"/>
          <dgm:bulletEnabled val="1"/>
        </dgm:presLayoutVars>
      </dgm:prSet>
      <dgm:spPr/>
    </dgm:pt>
    <dgm:pt modelId="{B01910C2-68E3-45E9-A568-CD16B6BD5DC9}" type="pres">
      <dgm:prSet presAssocID="{F35CF396-A24B-445E-8891-DBB939EF1BE5}" presName="childText" presStyleLbl="revTx" presStyleIdx="0" presStyleCnt="1">
        <dgm:presLayoutVars>
          <dgm:bulletEnabled val="1"/>
        </dgm:presLayoutVars>
      </dgm:prSet>
      <dgm:spPr/>
    </dgm:pt>
  </dgm:ptLst>
  <dgm:cxnLst>
    <dgm:cxn modelId="{6B094D1D-D5C3-4FAF-8ED4-86DCA8C56441}" type="presOf" srcId="{8C5D170D-87D6-4412-818C-E793E9568542}" destId="{B01910C2-68E3-45E9-A568-CD16B6BD5DC9}" srcOrd="0" destOrd="2" presId="urn:microsoft.com/office/officeart/2005/8/layout/vList2"/>
    <dgm:cxn modelId="{48D2913F-BED3-40E0-AACB-8AD98281C67B}" type="presOf" srcId="{E57DEFCC-8020-48A5-ADEF-60085EC72158}" destId="{B01910C2-68E3-45E9-A568-CD16B6BD5DC9}" srcOrd="0" destOrd="0" presId="urn:microsoft.com/office/officeart/2005/8/layout/vList2"/>
    <dgm:cxn modelId="{CEBB095D-A028-4ED9-B6FF-31DA9D644A0F}" srcId="{F35CF396-A24B-445E-8891-DBB939EF1BE5}" destId="{E57DEFCC-8020-48A5-ADEF-60085EC72158}" srcOrd="0" destOrd="0" parTransId="{B41BF0F6-9001-452C-BF99-3C47B092C1E4}" sibTransId="{4EBB66A8-F241-4389-8464-722C0FB9893E}"/>
    <dgm:cxn modelId="{7B7D8066-1716-49CF-9244-B757F094E908}" type="presOf" srcId="{F35CF396-A24B-445E-8891-DBB939EF1BE5}" destId="{CD910B6C-6481-459E-BEAC-CFE0C1052C24}" srcOrd="0" destOrd="0" presId="urn:microsoft.com/office/officeart/2005/8/layout/vList2"/>
    <dgm:cxn modelId="{B9072E9E-D0C7-4DA6-9FBF-CF8C50287461}" srcId="{F35CF396-A24B-445E-8891-DBB939EF1BE5}" destId="{A43D1039-8983-4B99-828A-8139592BB34F}" srcOrd="1" destOrd="0" parTransId="{99A0717D-9DC7-48D4-949F-5DCCB01F9D1C}" sibTransId="{720C59D0-75EB-4F2B-9B23-C4D93F45EBFE}"/>
    <dgm:cxn modelId="{821708BB-7204-4EE1-BFFB-35798DEEAF09}" srcId="{F35CF396-A24B-445E-8891-DBB939EF1BE5}" destId="{8C5D170D-87D6-4412-818C-E793E9568542}" srcOrd="2" destOrd="0" parTransId="{407845C7-7D85-47A3-B4B8-988D2F1098C2}" sibTransId="{3447D341-465D-4C03-A8A3-95284AB32175}"/>
    <dgm:cxn modelId="{F37D1ABF-B490-41F3-9B59-09548CA5E4E3}" type="presOf" srcId="{A43D1039-8983-4B99-828A-8139592BB34F}" destId="{B01910C2-68E3-45E9-A568-CD16B6BD5DC9}" srcOrd="0" destOrd="1" presId="urn:microsoft.com/office/officeart/2005/8/layout/vList2"/>
    <dgm:cxn modelId="{B025B9BF-97C3-456B-BBF5-3133E477AC7F}" type="presOf" srcId="{EFBD5535-BB0A-47DB-82FF-7B23C6D6B1C0}" destId="{3DFAD0D2-616E-4F87-B1B1-CA96C4070551}" srcOrd="0" destOrd="0" presId="urn:microsoft.com/office/officeart/2005/8/layout/vList2"/>
    <dgm:cxn modelId="{6DA44DCD-7336-4FF9-8422-2D7D9EFCEB28}" srcId="{EFBD5535-BB0A-47DB-82FF-7B23C6D6B1C0}" destId="{F35CF396-A24B-445E-8891-DBB939EF1BE5}" srcOrd="0" destOrd="0" parTransId="{7D5AD322-EAE0-4A9C-9483-262C84356E28}" sibTransId="{CFF7B6B7-B7DC-4B64-B188-5B57B4C8D6DE}"/>
    <dgm:cxn modelId="{1E812B1A-D118-4828-955D-C63725FC3B89}" type="presParOf" srcId="{3DFAD0D2-616E-4F87-B1B1-CA96C4070551}" destId="{CD910B6C-6481-459E-BEAC-CFE0C1052C24}" srcOrd="0" destOrd="0" presId="urn:microsoft.com/office/officeart/2005/8/layout/vList2"/>
    <dgm:cxn modelId="{122DF53E-F6A5-4D7F-8B16-83504C472940}" type="presParOf" srcId="{3DFAD0D2-616E-4F87-B1B1-CA96C4070551}" destId="{B01910C2-68E3-45E9-A568-CD16B6BD5DC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FBD5535-BB0A-47DB-82FF-7B23C6D6B1C0}" type="doc">
      <dgm:prSet loTypeId="urn:microsoft.com/office/officeart/2005/8/layout/vList2" loCatId="list" qsTypeId="urn:microsoft.com/office/officeart/2005/8/quickstyle/3d3" qsCatId="3D" csTypeId="urn:microsoft.com/office/officeart/2005/8/colors/colorful5" csCatId="colorful" phldr="1"/>
      <dgm:spPr/>
      <dgm:t>
        <a:bodyPr/>
        <a:lstStyle/>
        <a:p>
          <a:endParaRPr lang="es-HN"/>
        </a:p>
      </dgm:t>
    </dgm:pt>
    <dgm:pt modelId="{F35CF396-A24B-445E-8891-DBB939EF1BE5}">
      <dgm:prSet phldrT="[Texto]" custT="1"/>
      <dgm:spPr>
        <a:solidFill>
          <a:schemeClr val="accent2">
            <a:lumMod val="50000"/>
          </a:schemeClr>
        </a:solidFill>
      </dgm:spPr>
      <dgm:t>
        <a:bodyPr/>
        <a:lstStyle/>
        <a:p>
          <a:pPr algn="l"/>
          <a:r>
            <a:rPr lang="es-HN" sz="2400" dirty="0"/>
            <a:t>Análisis de los procedimientos y de los medios técnicos empleados en la respuesta al incidente</a:t>
          </a:r>
        </a:p>
      </dgm:t>
    </dgm:pt>
    <dgm:pt modelId="{7D5AD322-EAE0-4A9C-9483-262C84356E28}" type="parTrans" cxnId="{6DA44DCD-7336-4FF9-8422-2D7D9EFCEB28}">
      <dgm:prSet/>
      <dgm:spPr/>
      <dgm:t>
        <a:bodyPr/>
        <a:lstStyle/>
        <a:p>
          <a:endParaRPr lang="es-HN"/>
        </a:p>
      </dgm:t>
    </dgm:pt>
    <dgm:pt modelId="{CFF7B6B7-B7DC-4B64-B188-5B57B4C8D6DE}" type="sibTrans" cxnId="{6DA44DCD-7336-4FF9-8422-2D7D9EFCEB28}">
      <dgm:prSet/>
      <dgm:spPr/>
      <dgm:t>
        <a:bodyPr/>
        <a:lstStyle/>
        <a:p>
          <a:endParaRPr lang="es-HN"/>
        </a:p>
      </dgm:t>
    </dgm:pt>
    <dgm:pt modelId="{E57DEFCC-8020-48A5-ADEF-60085EC72158}">
      <dgm:prSet phldrT="[Texto]" custT="1"/>
      <dgm:spPr/>
      <dgm:t>
        <a:bodyPr/>
        <a:lstStyle/>
        <a:p>
          <a:pPr algn="just"/>
          <a:r>
            <a:rPr lang="es-HN" sz="2000" dirty="0"/>
            <a:t>Redefinición de aquellos procedimientos que no hayan resultado adecuados</a:t>
          </a:r>
          <a:endParaRPr lang="es-HN" sz="2800" dirty="0"/>
        </a:p>
      </dgm:t>
    </dgm:pt>
    <dgm:pt modelId="{4EBB66A8-F241-4389-8464-722C0FB9893E}" type="sibTrans" cxnId="{CEBB095D-A028-4ED9-B6FF-31DA9D644A0F}">
      <dgm:prSet/>
      <dgm:spPr/>
      <dgm:t>
        <a:bodyPr/>
        <a:lstStyle/>
        <a:p>
          <a:endParaRPr lang="es-HN"/>
        </a:p>
      </dgm:t>
    </dgm:pt>
    <dgm:pt modelId="{B41BF0F6-9001-452C-BF99-3C47B092C1E4}" type="parTrans" cxnId="{CEBB095D-A028-4ED9-B6FF-31DA9D644A0F}">
      <dgm:prSet/>
      <dgm:spPr/>
      <dgm:t>
        <a:bodyPr/>
        <a:lstStyle/>
        <a:p>
          <a:endParaRPr lang="es-HN"/>
        </a:p>
      </dgm:t>
    </dgm:pt>
    <dgm:pt modelId="{6A218873-EAB8-4D00-A56C-6C33877CE569}">
      <dgm:prSet phldrT="[Texto]" custT="1"/>
      <dgm:spPr/>
      <dgm:t>
        <a:bodyPr/>
        <a:lstStyle/>
        <a:p>
          <a:pPr algn="just"/>
          <a:r>
            <a:rPr lang="es-HN" sz="2000" dirty="0"/>
            <a:t>Adopción de las medidas correctivas que se consideren necesarias para mejorar la respuesta ante futuros incidentes de seguridad.</a:t>
          </a:r>
        </a:p>
      </dgm:t>
    </dgm:pt>
    <dgm:pt modelId="{242731C8-D5C4-4206-96AB-AEBCA172F3BB}" type="parTrans" cxnId="{7529DB74-1546-45CD-A959-F6F7AC4572F4}">
      <dgm:prSet/>
      <dgm:spPr/>
    </dgm:pt>
    <dgm:pt modelId="{30A89927-C842-435A-A621-D3B97932E7DB}" type="sibTrans" cxnId="{7529DB74-1546-45CD-A959-F6F7AC4572F4}">
      <dgm:prSet/>
      <dgm:spPr/>
    </dgm:pt>
    <dgm:pt modelId="{40D3D54B-0842-4F84-B3A8-F4C342C4DC63}">
      <dgm:prSet phldrT="[Texto]" custT="1"/>
      <dgm:spPr/>
      <dgm:t>
        <a:bodyPr/>
        <a:lstStyle/>
        <a:p>
          <a:pPr algn="just"/>
          <a:r>
            <a:rPr lang="es-HN" sz="2000" dirty="0"/>
            <a:t>Adquisición de herramientas y recursos para reforzar la seguridad del sistema y la respuesta ante futuros incidentes de seguridad.</a:t>
          </a:r>
        </a:p>
      </dgm:t>
    </dgm:pt>
    <dgm:pt modelId="{BDBE75EE-4192-4F78-8A2B-06C990500DB3}" type="parTrans" cxnId="{EF4F9CB4-AE38-4B08-8DB9-A013CA429ED3}">
      <dgm:prSet/>
      <dgm:spPr/>
    </dgm:pt>
    <dgm:pt modelId="{5C8AE41F-B79E-4160-B00D-6281BE5A1ACC}" type="sibTrans" cxnId="{EF4F9CB4-AE38-4B08-8DB9-A013CA429ED3}">
      <dgm:prSet/>
      <dgm:spPr/>
    </dgm:pt>
    <dgm:pt modelId="{3DFAD0D2-616E-4F87-B1B1-CA96C4070551}" type="pres">
      <dgm:prSet presAssocID="{EFBD5535-BB0A-47DB-82FF-7B23C6D6B1C0}" presName="linear" presStyleCnt="0">
        <dgm:presLayoutVars>
          <dgm:animLvl val="lvl"/>
          <dgm:resizeHandles val="exact"/>
        </dgm:presLayoutVars>
      </dgm:prSet>
      <dgm:spPr/>
    </dgm:pt>
    <dgm:pt modelId="{CD910B6C-6481-459E-BEAC-CFE0C1052C24}" type="pres">
      <dgm:prSet presAssocID="{F35CF396-A24B-445E-8891-DBB939EF1BE5}" presName="parentText" presStyleLbl="node1" presStyleIdx="0" presStyleCnt="1">
        <dgm:presLayoutVars>
          <dgm:chMax val="0"/>
          <dgm:bulletEnabled val="1"/>
        </dgm:presLayoutVars>
      </dgm:prSet>
      <dgm:spPr/>
    </dgm:pt>
    <dgm:pt modelId="{B01910C2-68E3-45E9-A568-CD16B6BD5DC9}" type="pres">
      <dgm:prSet presAssocID="{F35CF396-A24B-445E-8891-DBB939EF1BE5}" presName="childText" presStyleLbl="revTx" presStyleIdx="0" presStyleCnt="1">
        <dgm:presLayoutVars>
          <dgm:bulletEnabled val="1"/>
        </dgm:presLayoutVars>
      </dgm:prSet>
      <dgm:spPr/>
    </dgm:pt>
  </dgm:ptLst>
  <dgm:cxnLst>
    <dgm:cxn modelId="{48D2913F-BED3-40E0-AACB-8AD98281C67B}" type="presOf" srcId="{E57DEFCC-8020-48A5-ADEF-60085EC72158}" destId="{B01910C2-68E3-45E9-A568-CD16B6BD5DC9}" srcOrd="0" destOrd="0" presId="urn:microsoft.com/office/officeart/2005/8/layout/vList2"/>
    <dgm:cxn modelId="{CEBB095D-A028-4ED9-B6FF-31DA9D644A0F}" srcId="{F35CF396-A24B-445E-8891-DBB939EF1BE5}" destId="{E57DEFCC-8020-48A5-ADEF-60085EC72158}" srcOrd="0" destOrd="0" parTransId="{B41BF0F6-9001-452C-BF99-3C47B092C1E4}" sibTransId="{4EBB66A8-F241-4389-8464-722C0FB9893E}"/>
    <dgm:cxn modelId="{7B7D8066-1716-49CF-9244-B757F094E908}" type="presOf" srcId="{F35CF396-A24B-445E-8891-DBB939EF1BE5}" destId="{CD910B6C-6481-459E-BEAC-CFE0C1052C24}" srcOrd="0" destOrd="0" presId="urn:microsoft.com/office/officeart/2005/8/layout/vList2"/>
    <dgm:cxn modelId="{0ADB476F-6B4A-4ECF-95CE-BF3AF543110F}" type="presOf" srcId="{6A218873-EAB8-4D00-A56C-6C33877CE569}" destId="{B01910C2-68E3-45E9-A568-CD16B6BD5DC9}" srcOrd="0" destOrd="1" presId="urn:microsoft.com/office/officeart/2005/8/layout/vList2"/>
    <dgm:cxn modelId="{7529DB74-1546-45CD-A959-F6F7AC4572F4}" srcId="{F35CF396-A24B-445E-8891-DBB939EF1BE5}" destId="{6A218873-EAB8-4D00-A56C-6C33877CE569}" srcOrd="1" destOrd="0" parTransId="{242731C8-D5C4-4206-96AB-AEBCA172F3BB}" sibTransId="{30A89927-C842-435A-A621-D3B97932E7DB}"/>
    <dgm:cxn modelId="{EF4F9CB4-AE38-4B08-8DB9-A013CA429ED3}" srcId="{F35CF396-A24B-445E-8891-DBB939EF1BE5}" destId="{40D3D54B-0842-4F84-B3A8-F4C342C4DC63}" srcOrd="2" destOrd="0" parTransId="{BDBE75EE-4192-4F78-8A2B-06C990500DB3}" sibTransId="{5C8AE41F-B79E-4160-B00D-6281BE5A1ACC}"/>
    <dgm:cxn modelId="{B025B9BF-97C3-456B-BBF5-3133E477AC7F}" type="presOf" srcId="{EFBD5535-BB0A-47DB-82FF-7B23C6D6B1C0}" destId="{3DFAD0D2-616E-4F87-B1B1-CA96C4070551}" srcOrd="0" destOrd="0" presId="urn:microsoft.com/office/officeart/2005/8/layout/vList2"/>
    <dgm:cxn modelId="{6DA44DCD-7336-4FF9-8422-2D7D9EFCEB28}" srcId="{EFBD5535-BB0A-47DB-82FF-7B23C6D6B1C0}" destId="{F35CF396-A24B-445E-8891-DBB939EF1BE5}" srcOrd="0" destOrd="0" parTransId="{7D5AD322-EAE0-4A9C-9483-262C84356E28}" sibTransId="{CFF7B6B7-B7DC-4B64-B188-5B57B4C8D6DE}"/>
    <dgm:cxn modelId="{B64A92FF-A7D7-49DE-88DC-522904802B74}" type="presOf" srcId="{40D3D54B-0842-4F84-B3A8-F4C342C4DC63}" destId="{B01910C2-68E3-45E9-A568-CD16B6BD5DC9}" srcOrd="0" destOrd="2" presId="urn:microsoft.com/office/officeart/2005/8/layout/vList2"/>
    <dgm:cxn modelId="{1E812B1A-D118-4828-955D-C63725FC3B89}" type="presParOf" srcId="{3DFAD0D2-616E-4F87-B1B1-CA96C4070551}" destId="{CD910B6C-6481-459E-BEAC-CFE0C1052C24}" srcOrd="0" destOrd="0" presId="urn:microsoft.com/office/officeart/2005/8/layout/vList2"/>
    <dgm:cxn modelId="{122DF53E-F6A5-4D7F-8B16-83504C472940}" type="presParOf" srcId="{3DFAD0D2-616E-4F87-B1B1-CA96C4070551}" destId="{B01910C2-68E3-45E9-A568-CD16B6BD5DC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FBD5535-BB0A-47DB-82FF-7B23C6D6B1C0}" type="doc">
      <dgm:prSet loTypeId="urn:microsoft.com/office/officeart/2005/8/layout/vList2" loCatId="list" qsTypeId="urn:microsoft.com/office/officeart/2005/8/quickstyle/3d3" qsCatId="3D" csTypeId="urn:microsoft.com/office/officeart/2005/8/colors/colorful5" csCatId="colorful" phldr="1"/>
      <dgm:spPr/>
      <dgm:t>
        <a:bodyPr/>
        <a:lstStyle/>
        <a:p>
          <a:endParaRPr lang="es-HN"/>
        </a:p>
      </dgm:t>
    </dgm:pt>
    <dgm:pt modelId="{F35CF396-A24B-445E-8891-DBB939EF1BE5}">
      <dgm:prSet phldrT="[Texto]" custT="1"/>
      <dgm:spPr>
        <a:solidFill>
          <a:schemeClr val="bg2">
            <a:lumMod val="60000"/>
            <a:lumOff val="40000"/>
          </a:schemeClr>
        </a:solidFill>
      </dgm:spPr>
      <dgm:t>
        <a:bodyPr/>
        <a:lstStyle/>
        <a:p>
          <a:pPr algn="l"/>
          <a:r>
            <a:rPr lang="es-HN" sz="2400" dirty="0"/>
            <a:t>Revisión de las políticas de seguridad de la organización</a:t>
          </a:r>
        </a:p>
      </dgm:t>
    </dgm:pt>
    <dgm:pt modelId="{7D5AD322-EAE0-4A9C-9483-262C84356E28}" type="parTrans" cxnId="{6DA44DCD-7336-4FF9-8422-2D7D9EFCEB28}">
      <dgm:prSet/>
      <dgm:spPr/>
      <dgm:t>
        <a:bodyPr/>
        <a:lstStyle/>
        <a:p>
          <a:endParaRPr lang="es-HN"/>
        </a:p>
      </dgm:t>
    </dgm:pt>
    <dgm:pt modelId="{CFF7B6B7-B7DC-4B64-B188-5B57B4C8D6DE}" type="sibTrans" cxnId="{6DA44DCD-7336-4FF9-8422-2D7D9EFCEB28}">
      <dgm:prSet/>
      <dgm:spPr/>
      <dgm:t>
        <a:bodyPr/>
        <a:lstStyle/>
        <a:p>
          <a:endParaRPr lang="es-HN"/>
        </a:p>
      </dgm:t>
    </dgm:pt>
    <dgm:pt modelId="{E57DEFCC-8020-48A5-ADEF-60085EC72158}">
      <dgm:prSet phldrT="[Texto]" custT="1"/>
      <dgm:spPr/>
      <dgm:t>
        <a:bodyPr/>
        <a:lstStyle/>
        <a:p>
          <a:pPr algn="just"/>
          <a:r>
            <a:rPr lang="es-HN" sz="2400" dirty="0"/>
            <a:t>Definición de nuevas directrices y revisión de las actualmente previstas por la organización para reforzar la seguridad de su sistema informático</a:t>
          </a:r>
          <a:r>
            <a:rPr lang="es-HN" sz="2800" dirty="0"/>
            <a:t>.</a:t>
          </a:r>
        </a:p>
      </dgm:t>
    </dgm:pt>
    <dgm:pt modelId="{4EBB66A8-F241-4389-8464-722C0FB9893E}" type="sibTrans" cxnId="{CEBB095D-A028-4ED9-B6FF-31DA9D644A0F}">
      <dgm:prSet/>
      <dgm:spPr/>
      <dgm:t>
        <a:bodyPr/>
        <a:lstStyle/>
        <a:p>
          <a:endParaRPr lang="es-HN"/>
        </a:p>
      </dgm:t>
    </dgm:pt>
    <dgm:pt modelId="{B41BF0F6-9001-452C-BF99-3C47B092C1E4}" type="parTrans" cxnId="{CEBB095D-A028-4ED9-B6FF-31DA9D644A0F}">
      <dgm:prSet/>
      <dgm:spPr/>
      <dgm:t>
        <a:bodyPr/>
        <a:lstStyle/>
        <a:p>
          <a:endParaRPr lang="es-HN"/>
        </a:p>
      </dgm:t>
    </dgm:pt>
    <dgm:pt modelId="{3DFAD0D2-616E-4F87-B1B1-CA96C4070551}" type="pres">
      <dgm:prSet presAssocID="{EFBD5535-BB0A-47DB-82FF-7B23C6D6B1C0}" presName="linear" presStyleCnt="0">
        <dgm:presLayoutVars>
          <dgm:animLvl val="lvl"/>
          <dgm:resizeHandles val="exact"/>
        </dgm:presLayoutVars>
      </dgm:prSet>
      <dgm:spPr/>
    </dgm:pt>
    <dgm:pt modelId="{CD910B6C-6481-459E-BEAC-CFE0C1052C24}" type="pres">
      <dgm:prSet presAssocID="{F35CF396-A24B-445E-8891-DBB939EF1BE5}" presName="parentText" presStyleLbl="node1" presStyleIdx="0" presStyleCnt="1">
        <dgm:presLayoutVars>
          <dgm:chMax val="0"/>
          <dgm:bulletEnabled val="1"/>
        </dgm:presLayoutVars>
      </dgm:prSet>
      <dgm:spPr/>
    </dgm:pt>
    <dgm:pt modelId="{B01910C2-68E3-45E9-A568-CD16B6BD5DC9}" type="pres">
      <dgm:prSet presAssocID="{F35CF396-A24B-445E-8891-DBB939EF1BE5}" presName="childText" presStyleLbl="revTx" presStyleIdx="0" presStyleCnt="1">
        <dgm:presLayoutVars>
          <dgm:bulletEnabled val="1"/>
        </dgm:presLayoutVars>
      </dgm:prSet>
      <dgm:spPr/>
    </dgm:pt>
  </dgm:ptLst>
  <dgm:cxnLst>
    <dgm:cxn modelId="{48D2913F-BED3-40E0-AACB-8AD98281C67B}" type="presOf" srcId="{E57DEFCC-8020-48A5-ADEF-60085EC72158}" destId="{B01910C2-68E3-45E9-A568-CD16B6BD5DC9}" srcOrd="0" destOrd="0" presId="urn:microsoft.com/office/officeart/2005/8/layout/vList2"/>
    <dgm:cxn modelId="{CEBB095D-A028-4ED9-B6FF-31DA9D644A0F}" srcId="{F35CF396-A24B-445E-8891-DBB939EF1BE5}" destId="{E57DEFCC-8020-48A5-ADEF-60085EC72158}" srcOrd="0" destOrd="0" parTransId="{B41BF0F6-9001-452C-BF99-3C47B092C1E4}" sibTransId="{4EBB66A8-F241-4389-8464-722C0FB9893E}"/>
    <dgm:cxn modelId="{7B7D8066-1716-49CF-9244-B757F094E908}" type="presOf" srcId="{F35CF396-A24B-445E-8891-DBB939EF1BE5}" destId="{CD910B6C-6481-459E-BEAC-CFE0C1052C24}" srcOrd="0" destOrd="0" presId="urn:microsoft.com/office/officeart/2005/8/layout/vList2"/>
    <dgm:cxn modelId="{B025B9BF-97C3-456B-BBF5-3133E477AC7F}" type="presOf" srcId="{EFBD5535-BB0A-47DB-82FF-7B23C6D6B1C0}" destId="{3DFAD0D2-616E-4F87-B1B1-CA96C4070551}" srcOrd="0" destOrd="0" presId="urn:microsoft.com/office/officeart/2005/8/layout/vList2"/>
    <dgm:cxn modelId="{6DA44DCD-7336-4FF9-8422-2D7D9EFCEB28}" srcId="{EFBD5535-BB0A-47DB-82FF-7B23C6D6B1C0}" destId="{F35CF396-A24B-445E-8891-DBB939EF1BE5}" srcOrd="0" destOrd="0" parTransId="{7D5AD322-EAE0-4A9C-9483-262C84356E28}" sibTransId="{CFF7B6B7-B7DC-4B64-B188-5B57B4C8D6DE}"/>
    <dgm:cxn modelId="{1E812B1A-D118-4828-955D-C63725FC3B89}" type="presParOf" srcId="{3DFAD0D2-616E-4F87-B1B1-CA96C4070551}" destId="{CD910B6C-6481-459E-BEAC-CFE0C1052C24}" srcOrd="0" destOrd="0" presId="urn:microsoft.com/office/officeart/2005/8/layout/vList2"/>
    <dgm:cxn modelId="{122DF53E-F6A5-4D7F-8B16-83504C472940}" type="presParOf" srcId="{3DFAD0D2-616E-4F87-B1B1-CA96C4070551}" destId="{B01910C2-68E3-45E9-A568-CD16B6BD5DC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6B987DB-DC13-43CE-B15F-6F972E7471EC}" type="doc">
      <dgm:prSet loTypeId="urn:microsoft.com/office/officeart/2005/8/layout/list1" loCatId="list" qsTypeId="urn:microsoft.com/office/officeart/2005/8/quickstyle/3d3" qsCatId="3D" csTypeId="urn:microsoft.com/office/officeart/2005/8/colors/colorful5" csCatId="colorful" phldr="1"/>
      <dgm:spPr/>
      <dgm:t>
        <a:bodyPr/>
        <a:lstStyle/>
        <a:p>
          <a:endParaRPr lang="es-ES"/>
        </a:p>
      </dgm:t>
    </dgm:pt>
    <dgm:pt modelId="{680C8ECB-6A36-4A15-8B56-F8736B52930A}">
      <dgm:prSet phldrT="[Texto]"/>
      <dgm:spPr/>
      <dgm:t>
        <a:bodyPr/>
        <a:lstStyle/>
        <a:p>
          <a:r>
            <a:rPr lang="es-ES" dirty="0"/>
            <a:t>Preparación de la respuesta ante incidentes de seguridad </a:t>
          </a:r>
        </a:p>
      </dgm:t>
    </dgm:pt>
    <dgm:pt modelId="{4871608E-CE40-4E39-886E-8AA1DEDCE1A6}" type="parTrans" cxnId="{2669CFEA-A66C-49A4-9034-6FA6F142E718}">
      <dgm:prSet/>
      <dgm:spPr/>
      <dgm:t>
        <a:bodyPr/>
        <a:lstStyle/>
        <a:p>
          <a:endParaRPr lang="es-ES"/>
        </a:p>
      </dgm:t>
    </dgm:pt>
    <dgm:pt modelId="{F68A18B5-5A6B-4364-A460-7C53CD954BFA}" type="sibTrans" cxnId="{2669CFEA-A66C-49A4-9034-6FA6F142E718}">
      <dgm:prSet/>
      <dgm:spPr/>
      <dgm:t>
        <a:bodyPr/>
        <a:lstStyle/>
        <a:p>
          <a:endParaRPr lang="es-ES"/>
        </a:p>
      </dgm:t>
    </dgm:pt>
    <dgm:pt modelId="{DF50E16E-5EAD-43DF-A02F-59CDF38C775E}">
      <dgm:prSet phldrT="[Texto]"/>
      <dgm:spPr/>
      <dgm:t>
        <a:bodyPr/>
        <a:lstStyle/>
        <a:p>
          <a:r>
            <a:rPr lang="es-ES" dirty="0"/>
            <a:t>Gestión del incidente de seguridad</a:t>
          </a:r>
        </a:p>
      </dgm:t>
    </dgm:pt>
    <dgm:pt modelId="{DCCEE745-6F36-41C3-848D-56558BAA0871}" type="parTrans" cxnId="{37A8C26A-274F-40E9-829F-2EAAE4A8D953}">
      <dgm:prSet/>
      <dgm:spPr/>
      <dgm:t>
        <a:bodyPr/>
        <a:lstStyle/>
        <a:p>
          <a:endParaRPr lang="es-ES"/>
        </a:p>
      </dgm:t>
    </dgm:pt>
    <dgm:pt modelId="{19EC3ADB-BE9A-47BF-8409-D1DE4AD2D66B}" type="sibTrans" cxnId="{37A8C26A-274F-40E9-829F-2EAAE4A8D953}">
      <dgm:prSet/>
      <dgm:spPr/>
      <dgm:t>
        <a:bodyPr/>
        <a:lstStyle/>
        <a:p>
          <a:endParaRPr lang="es-ES"/>
        </a:p>
      </dgm:t>
    </dgm:pt>
    <dgm:pt modelId="{002809FC-8A07-4294-8B1C-BE111CA03E9E}">
      <dgm:prSet phldrT="[Texto]"/>
      <dgm:spPr/>
      <dgm:t>
        <a:bodyPr/>
        <a:lstStyle/>
        <a:p>
          <a:r>
            <a:rPr lang="es-ES" dirty="0"/>
            <a:t>Seguimiento del incidente de seguridad</a:t>
          </a:r>
        </a:p>
      </dgm:t>
    </dgm:pt>
    <dgm:pt modelId="{57A58AA1-D8D8-4E49-A1F3-F9D3662E3DB3}" type="parTrans" cxnId="{8A8B56D7-DE02-45C0-B9A2-D1A7B18DC1E1}">
      <dgm:prSet/>
      <dgm:spPr/>
      <dgm:t>
        <a:bodyPr/>
        <a:lstStyle/>
        <a:p>
          <a:endParaRPr lang="es-ES"/>
        </a:p>
      </dgm:t>
    </dgm:pt>
    <dgm:pt modelId="{EF579973-FE2F-4F02-95F5-FB5A623B6AA1}" type="sibTrans" cxnId="{8A8B56D7-DE02-45C0-B9A2-D1A7B18DC1E1}">
      <dgm:prSet/>
      <dgm:spPr/>
      <dgm:t>
        <a:bodyPr/>
        <a:lstStyle/>
        <a:p>
          <a:endParaRPr lang="es-ES"/>
        </a:p>
      </dgm:t>
    </dgm:pt>
    <dgm:pt modelId="{E0680081-EAFC-4BD3-BD46-83D955AE2F88}" type="pres">
      <dgm:prSet presAssocID="{26B987DB-DC13-43CE-B15F-6F972E7471EC}" presName="linear" presStyleCnt="0">
        <dgm:presLayoutVars>
          <dgm:dir/>
          <dgm:animLvl val="lvl"/>
          <dgm:resizeHandles val="exact"/>
        </dgm:presLayoutVars>
      </dgm:prSet>
      <dgm:spPr/>
    </dgm:pt>
    <dgm:pt modelId="{5F2838D1-2F98-4C07-8D7B-46F94A04F034}" type="pres">
      <dgm:prSet presAssocID="{680C8ECB-6A36-4A15-8B56-F8736B52930A}" presName="parentLin" presStyleCnt="0"/>
      <dgm:spPr/>
    </dgm:pt>
    <dgm:pt modelId="{E94C7549-810A-4244-9358-9C71B179DB9E}" type="pres">
      <dgm:prSet presAssocID="{680C8ECB-6A36-4A15-8B56-F8736B52930A}" presName="parentLeftMargin" presStyleLbl="node1" presStyleIdx="0" presStyleCnt="3"/>
      <dgm:spPr/>
    </dgm:pt>
    <dgm:pt modelId="{9C7A5EF8-FECC-4D54-9F09-14D3CA97F77C}" type="pres">
      <dgm:prSet presAssocID="{680C8ECB-6A36-4A15-8B56-F8736B52930A}" presName="parentText" presStyleLbl="node1" presStyleIdx="0" presStyleCnt="3">
        <dgm:presLayoutVars>
          <dgm:chMax val="0"/>
          <dgm:bulletEnabled val="1"/>
        </dgm:presLayoutVars>
      </dgm:prSet>
      <dgm:spPr/>
    </dgm:pt>
    <dgm:pt modelId="{90DAE6C3-058C-4404-9837-62BF897EF4FC}" type="pres">
      <dgm:prSet presAssocID="{680C8ECB-6A36-4A15-8B56-F8736B52930A}" presName="negativeSpace" presStyleCnt="0"/>
      <dgm:spPr/>
    </dgm:pt>
    <dgm:pt modelId="{4E49960F-D349-4CBE-BA24-F47B77C93457}" type="pres">
      <dgm:prSet presAssocID="{680C8ECB-6A36-4A15-8B56-F8736B52930A}" presName="childText" presStyleLbl="conFgAcc1" presStyleIdx="0" presStyleCnt="3">
        <dgm:presLayoutVars>
          <dgm:bulletEnabled val="1"/>
        </dgm:presLayoutVars>
      </dgm:prSet>
      <dgm:spPr/>
    </dgm:pt>
    <dgm:pt modelId="{66A285E9-2AC8-4A3E-89EF-AC9D0A7FECC2}" type="pres">
      <dgm:prSet presAssocID="{F68A18B5-5A6B-4364-A460-7C53CD954BFA}" presName="spaceBetweenRectangles" presStyleCnt="0"/>
      <dgm:spPr/>
    </dgm:pt>
    <dgm:pt modelId="{85D01553-07B9-4255-A240-DA11CEA12C9E}" type="pres">
      <dgm:prSet presAssocID="{DF50E16E-5EAD-43DF-A02F-59CDF38C775E}" presName="parentLin" presStyleCnt="0"/>
      <dgm:spPr/>
    </dgm:pt>
    <dgm:pt modelId="{291852F9-9243-4FD2-83CF-2999E319C734}" type="pres">
      <dgm:prSet presAssocID="{DF50E16E-5EAD-43DF-A02F-59CDF38C775E}" presName="parentLeftMargin" presStyleLbl="node1" presStyleIdx="0" presStyleCnt="3"/>
      <dgm:spPr/>
    </dgm:pt>
    <dgm:pt modelId="{2BFFD9E6-C4AA-416C-B449-22125997D90C}" type="pres">
      <dgm:prSet presAssocID="{DF50E16E-5EAD-43DF-A02F-59CDF38C775E}" presName="parentText" presStyleLbl="node1" presStyleIdx="1" presStyleCnt="3">
        <dgm:presLayoutVars>
          <dgm:chMax val="0"/>
          <dgm:bulletEnabled val="1"/>
        </dgm:presLayoutVars>
      </dgm:prSet>
      <dgm:spPr/>
    </dgm:pt>
    <dgm:pt modelId="{962ABA76-B06A-4374-88CE-C83D3C422EDF}" type="pres">
      <dgm:prSet presAssocID="{DF50E16E-5EAD-43DF-A02F-59CDF38C775E}" presName="negativeSpace" presStyleCnt="0"/>
      <dgm:spPr/>
    </dgm:pt>
    <dgm:pt modelId="{7544DA93-14BB-4812-8B16-CD578BF14728}" type="pres">
      <dgm:prSet presAssocID="{DF50E16E-5EAD-43DF-A02F-59CDF38C775E}" presName="childText" presStyleLbl="conFgAcc1" presStyleIdx="1" presStyleCnt="3">
        <dgm:presLayoutVars>
          <dgm:bulletEnabled val="1"/>
        </dgm:presLayoutVars>
      </dgm:prSet>
      <dgm:spPr/>
    </dgm:pt>
    <dgm:pt modelId="{CA5C7524-966A-457E-A311-E3C3774E510C}" type="pres">
      <dgm:prSet presAssocID="{19EC3ADB-BE9A-47BF-8409-D1DE4AD2D66B}" presName="spaceBetweenRectangles" presStyleCnt="0"/>
      <dgm:spPr/>
    </dgm:pt>
    <dgm:pt modelId="{0D01671F-7CBF-4AC7-89D5-58DC940E1D92}" type="pres">
      <dgm:prSet presAssocID="{002809FC-8A07-4294-8B1C-BE111CA03E9E}" presName="parentLin" presStyleCnt="0"/>
      <dgm:spPr/>
    </dgm:pt>
    <dgm:pt modelId="{7040F69C-1E2B-4876-9BBE-C42D690EFD1D}" type="pres">
      <dgm:prSet presAssocID="{002809FC-8A07-4294-8B1C-BE111CA03E9E}" presName="parentLeftMargin" presStyleLbl="node1" presStyleIdx="1" presStyleCnt="3"/>
      <dgm:spPr/>
    </dgm:pt>
    <dgm:pt modelId="{C8F5CEB9-7C21-4ECE-9288-A70D65EBB727}" type="pres">
      <dgm:prSet presAssocID="{002809FC-8A07-4294-8B1C-BE111CA03E9E}" presName="parentText" presStyleLbl="node1" presStyleIdx="2" presStyleCnt="3">
        <dgm:presLayoutVars>
          <dgm:chMax val="0"/>
          <dgm:bulletEnabled val="1"/>
        </dgm:presLayoutVars>
      </dgm:prSet>
      <dgm:spPr/>
    </dgm:pt>
    <dgm:pt modelId="{BE57196D-193A-4CFD-BFDC-B5BFB0AFF69C}" type="pres">
      <dgm:prSet presAssocID="{002809FC-8A07-4294-8B1C-BE111CA03E9E}" presName="negativeSpace" presStyleCnt="0"/>
      <dgm:spPr/>
    </dgm:pt>
    <dgm:pt modelId="{8B874043-9909-4F66-85AF-9CBFB1956467}" type="pres">
      <dgm:prSet presAssocID="{002809FC-8A07-4294-8B1C-BE111CA03E9E}" presName="childText" presStyleLbl="conFgAcc1" presStyleIdx="2" presStyleCnt="3">
        <dgm:presLayoutVars>
          <dgm:bulletEnabled val="1"/>
        </dgm:presLayoutVars>
      </dgm:prSet>
      <dgm:spPr/>
    </dgm:pt>
  </dgm:ptLst>
  <dgm:cxnLst>
    <dgm:cxn modelId="{86B6AD08-56E3-4457-9C4C-6C281CDF3316}" type="presOf" srcId="{26B987DB-DC13-43CE-B15F-6F972E7471EC}" destId="{E0680081-EAFC-4BD3-BD46-83D955AE2F88}" srcOrd="0" destOrd="0" presId="urn:microsoft.com/office/officeart/2005/8/layout/list1"/>
    <dgm:cxn modelId="{37A8C26A-274F-40E9-829F-2EAAE4A8D953}" srcId="{26B987DB-DC13-43CE-B15F-6F972E7471EC}" destId="{DF50E16E-5EAD-43DF-A02F-59CDF38C775E}" srcOrd="1" destOrd="0" parTransId="{DCCEE745-6F36-41C3-848D-56558BAA0871}" sibTransId="{19EC3ADB-BE9A-47BF-8409-D1DE4AD2D66B}"/>
    <dgm:cxn modelId="{98083F6C-D501-4ABB-9C47-3F67604EB791}" type="presOf" srcId="{680C8ECB-6A36-4A15-8B56-F8736B52930A}" destId="{9C7A5EF8-FECC-4D54-9F09-14D3CA97F77C}" srcOrd="1" destOrd="0" presId="urn:microsoft.com/office/officeart/2005/8/layout/list1"/>
    <dgm:cxn modelId="{6693A870-19B3-4499-8F9F-E0C0FC93FA8D}" type="presOf" srcId="{002809FC-8A07-4294-8B1C-BE111CA03E9E}" destId="{7040F69C-1E2B-4876-9BBE-C42D690EFD1D}" srcOrd="0" destOrd="0" presId="urn:microsoft.com/office/officeart/2005/8/layout/list1"/>
    <dgm:cxn modelId="{96F15DA1-E8D1-4142-B119-9918ABA56126}" type="presOf" srcId="{DF50E16E-5EAD-43DF-A02F-59CDF38C775E}" destId="{2BFFD9E6-C4AA-416C-B449-22125997D90C}" srcOrd="1" destOrd="0" presId="urn:microsoft.com/office/officeart/2005/8/layout/list1"/>
    <dgm:cxn modelId="{CDDE26CB-ABD4-4A17-ACF6-0C9BB91CC3B4}" type="presOf" srcId="{DF50E16E-5EAD-43DF-A02F-59CDF38C775E}" destId="{291852F9-9243-4FD2-83CF-2999E319C734}" srcOrd="0" destOrd="0" presId="urn:microsoft.com/office/officeart/2005/8/layout/list1"/>
    <dgm:cxn modelId="{0E9FA6D4-9F0C-49C3-AB72-881B4861A7EA}" type="presOf" srcId="{680C8ECB-6A36-4A15-8B56-F8736B52930A}" destId="{E94C7549-810A-4244-9358-9C71B179DB9E}" srcOrd="0" destOrd="0" presId="urn:microsoft.com/office/officeart/2005/8/layout/list1"/>
    <dgm:cxn modelId="{8A8B56D7-DE02-45C0-B9A2-D1A7B18DC1E1}" srcId="{26B987DB-DC13-43CE-B15F-6F972E7471EC}" destId="{002809FC-8A07-4294-8B1C-BE111CA03E9E}" srcOrd="2" destOrd="0" parTransId="{57A58AA1-D8D8-4E49-A1F3-F9D3662E3DB3}" sibTransId="{EF579973-FE2F-4F02-95F5-FB5A623B6AA1}"/>
    <dgm:cxn modelId="{2669CFEA-A66C-49A4-9034-6FA6F142E718}" srcId="{26B987DB-DC13-43CE-B15F-6F972E7471EC}" destId="{680C8ECB-6A36-4A15-8B56-F8736B52930A}" srcOrd="0" destOrd="0" parTransId="{4871608E-CE40-4E39-886E-8AA1DEDCE1A6}" sibTransId="{F68A18B5-5A6B-4364-A460-7C53CD954BFA}"/>
    <dgm:cxn modelId="{A979CDEB-84C3-4D10-83DD-DF9F6CAC8D98}" type="presOf" srcId="{002809FC-8A07-4294-8B1C-BE111CA03E9E}" destId="{C8F5CEB9-7C21-4ECE-9288-A70D65EBB727}" srcOrd="1" destOrd="0" presId="urn:microsoft.com/office/officeart/2005/8/layout/list1"/>
    <dgm:cxn modelId="{DF9D8B59-96A5-4685-871B-E76BC4288F75}" type="presParOf" srcId="{E0680081-EAFC-4BD3-BD46-83D955AE2F88}" destId="{5F2838D1-2F98-4C07-8D7B-46F94A04F034}" srcOrd="0" destOrd="0" presId="urn:microsoft.com/office/officeart/2005/8/layout/list1"/>
    <dgm:cxn modelId="{EB1F6802-A931-4745-8794-097C10A1DECF}" type="presParOf" srcId="{5F2838D1-2F98-4C07-8D7B-46F94A04F034}" destId="{E94C7549-810A-4244-9358-9C71B179DB9E}" srcOrd="0" destOrd="0" presId="urn:microsoft.com/office/officeart/2005/8/layout/list1"/>
    <dgm:cxn modelId="{18E622AB-C21C-4617-846E-D6DAC43E1772}" type="presParOf" srcId="{5F2838D1-2F98-4C07-8D7B-46F94A04F034}" destId="{9C7A5EF8-FECC-4D54-9F09-14D3CA97F77C}" srcOrd="1" destOrd="0" presId="urn:microsoft.com/office/officeart/2005/8/layout/list1"/>
    <dgm:cxn modelId="{01ED0816-8C71-4034-BC3B-7B32337FFB42}" type="presParOf" srcId="{E0680081-EAFC-4BD3-BD46-83D955AE2F88}" destId="{90DAE6C3-058C-4404-9837-62BF897EF4FC}" srcOrd="1" destOrd="0" presId="urn:microsoft.com/office/officeart/2005/8/layout/list1"/>
    <dgm:cxn modelId="{1E7D8C91-77C8-43AA-8EB9-9C36842FF790}" type="presParOf" srcId="{E0680081-EAFC-4BD3-BD46-83D955AE2F88}" destId="{4E49960F-D349-4CBE-BA24-F47B77C93457}" srcOrd="2" destOrd="0" presId="urn:microsoft.com/office/officeart/2005/8/layout/list1"/>
    <dgm:cxn modelId="{256F4F50-EFA1-4D4F-8324-3A859553B0FF}" type="presParOf" srcId="{E0680081-EAFC-4BD3-BD46-83D955AE2F88}" destId="{66A285E9-2AC8-4A3E-89EF-AC9D0A7FECC2}" srcOrd="3" destOrd="0" presId="urn:microsoft.com/office/officeart/2005/8/layout/list1"/>
    <dgm:cxn modelId="{0570E447-6476-4DD4-8EC1-C4B05538EB8D}" type="presParOf" srcId="{E0680081-EAFC-4BD3-BD46-83D955AE2F88}" destId="{85D01553-07B9-4255-A240-DA11CEA12C9E}" srcOrd="4" destOrd="0" presId="urn:microsoft.com/office/officeart/2005/8/layout/list1"/>
    <dgm:cxn modelId="{173A0918-D4E4-42D1-96BC-234854CB296E}" type="presParOf" srcId="{85D01553-07B9-4255-A240-DA11CEA12C9E}" destId="{291852F9-9243-4FD2-83CF-2999E319C734}" srcOrd="0" destOrd="0" presId="urn:microsoft.com/office/officeart/2005/8/layout/list1"/>
    <dgm:cxn modelId="{7075E8A0-0601-4E1B-B06C-E5EF4A15AE81}" type="presParOf" srcId="{85D01553-07B9-4255-A240-DA11CEA12C9E}" destId="{2BFFD9E6-C4AA-416C-B449-22125997D90C}" srcOrd="1" destOrd="0" presId="urn:microsoft.com/office/officeart/2005/8/layout/list1"/>
    <dgm:cxn modelId="{D4AF1792-C41F-4C63-A94C-3DAC48F81091}" type="presParOf" srcId="{E0680081-EAFC-4BD3-BD46-83D955AE2F88}" destId="{962ABA76-B06A-4374-88CE-C83D3C422EDF}" srcOrd="5" destOrd="0" presId="urn:microsoft.com/office/officeart/2005/8/layout/list1"/>
    <dgm:cxn modelId="{9F0CC312-BEB8-4C45-AED9-F8B84548358C}" type="presParOf" srcId="{E0680081-EAFC-4BD3-BD46-83D955AE2F88}" destId="{7544DA93-14BB-4812-8B16-CD578BF14728}" srcOrd="6" destOrd="0" presId="urn:microsoft.com/office/officeart/2005/8/layout/list1"/>
    <dgm:cxn modelId="{A4C607AD-1726-4AB4-B355-B515A342B6D4}" type="presParOf" srcId="{E0680081-EAFC-4BD3-BD46-83D955AE2F88}" destId="{CA5C7524-966A-457E-A311-E3C3774E510C}" srcOrd="7" destOrd="0" presId="urn:microsoft.com/office/officeart/2005/8/layout/list1"/>
    <dgm:cxn modelId="{67C94D86-5176-4A1D-8212-88D38C983F6E}" type="presParOf" srcId="{E0680081-EAFC-4BD3-BD46-83D955AE2F88}" destId="{0D01671F-7CBF-4AC7-89D5-58DC940E1D92}" srcOrd="8" destOrd="0" presId="urn:microsoft.com/office/officeart/2005/8/layout/list1"/>
    <dgm:cxn modelId="{C40B82A0-9617-4107-80D6-3F8FF81F4799}" type="presParOf" srcId="{0D01671F-7CBF-4AC7-89D5-58DC940E1D92}" destId="{7040F69C-1E2B-4876-9BBE-C42D690EFD1D}" srcOrd="0" destOrd="0" presId="urn:microsoft.com/office/officeart/2005/8/layout/list1"/>
    <dgm:cxn modelId="{2053C1E3-3B79-4462-B0D3-21BE7041270F}" type="presParOf" srcId="{0D01671F-7CBF-4AC7-89D5-58DC940E1D92}" destId="{C8F5CEB9-7C21-4ECE-9288-A70D65EBB727}" srcOrd="1" destOrd="0" presId="urn:microsoft.com/office/officeart/2005/8/layout/list1"/>
    <dgm:cxn modelId="{AB54D00A-1DEE-4B9B-A144-BDF4AC24043D}" type="presParOf" srcId="{E0680081-EAFC-4BD3-BD46-83D955AE2F88}" destId="{BE57196D-193A-4CFD-BFDC-B5BFB0AFF69C}" srcOrd="9" destOrd="0" presId="urn:microsoft.com/office/officeart/2005/8/layout/list1"/>
    <dgm:cxn modelId="{82978E44-D536-4E39-A514-92371C9EFF24}" type="presParOf" srcId="{E0680081-EAFC-4BD3-BD46-83D955AE2F88}" destId="{8B874043-9909-4F66-85AF-9CBFB195646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8204F84-858C-431D-9CCF-D24A3FAD150E}" type="doc">
      <dgm:prSet loTypeId="urn:microsoft.com/office/officeart/2005/8/layout/list1" loCatId="list" qsTypeId="urn:microsoft.com/office/officeart/2005/8/quickstyle/3d3" qsCatId="3D" csTypeId="urn:microsoft.com/office/officeart/2005/8/colors/colorful5" csCatId="colorful" phldr="1"/>
      <dgm:spPr/>
      <dgm:t>
        <a:bodyPr/>
        <a:lstStyle/>
        <a:p>
          <a:endParaRPr lang="es-HN"/>
        </a:p>
      </dgm:t>
    </dgm:pt>
    <dgm:pt modelId="{109A8BC3-83D1-4DDD-B35D-6187521F4B31}">
      <dgm:prSet phldrT="[Texto]"/>
      <dgm:spPr/>
      <dgm:t>
        <a:bodyPr/>
        <a:lstStyle/>
        <a:p>
          <a:r>
            <a:rPr lang="es-HN" dirty="0"/>
            <a:t>Identificación y captura de las evidencias</a:t>
          </a:r>
        </a:p>
      </dgm:t>
    </dgm:pt>
    <dgm:pt modelId="{1E673AD0-767C-4D4D-9B08-A171A7FCEC1F}" type="parTrans" cxnId="{2BE10EF7-1604-40A7-A785-70108B8343B4}">
      <dgm:prSet/>
      <dgm:spPr/>
      <dgm:t>
        <a:bodyPr/>
        <a:lstStyle/>
        <a:p>
          <a:endParaRPr lang="es-HN"/>
        </a:p>
      </dgm:t>
    </dgm:pt>
    <dgm:pt modelId="{25F94142-4E6F-4C06-B470-377CC02D4650}" type="sibTrans" cxnId="{2BE10EF7-1604-40A7-A785-70108B8343B4}">
      <dgm:prSet/>
      <dgm:spPr/>
      <dgm:t>
        <a:bodyPr/>
        <a:lstStyle/>
        <a:p>
          <a:endParaRPr lang="es-HN"/>
        </a:p>
      </dgm:t>
    </dgm:pt>
    <dgm:pt modelId="{39BDAA91-C3A1-4177-80CC-DFD7E4CA9A2D}">
      <dgm:prSet phldrT="[Texto]"/>
      <dgm:spPr/>
      <dgm:t>
        <a:bodyPr/>
        <a:lstStyle/>
        <a:p>
          <a:r>
            <a:rPr lang="es-HN" dirty="0"/>
            <a:t>Preservación de las evidencias</a:t>
          </a:r>
        </a:p>
      </dgm:t>
    </dgm:pt>
    <dgm:pt modelId="{BFE04BCC-062B-4A7A-8A78-90E6A9B016EC}" type="parTrans" cxnId="{9262190A-B3B0-48C0-9656-F894E9ADAFDA}">
      <dgm:prSet/>
      <dgm:spPr/>
      <dgm:t>
        <a:bodyPr/>
        <a:lstStyle/>
        <a:p>
          <a:endParaRPr lang="es-HN"/>
        </a:p>
      </dgm:t>
    </dgm:pt>
    <dgm:pt modelId="{F8FEC46A-9291-4CC3-97F8-1734C31A5960}" type="sibTrans" cxnId="{9262190A-B3B0-48C0-9656-F894E9ADAFDA}">
      <dgm:prSet/>
      <dgm:spPr/>
      <dgm:t>
        <a:bodyPr/>
        <a:lstStyle/>
        <a:p>
          <a:endParaRPr lang="es-HN"/>
        </a:p>
      </dgm:t>
    </dgm:pt>
    <dgm:pt modelId="{434AF361-8E09-42CF-823B-C9AC4F77F48F}">
      <dgm:prSet phldrT="[Texto]"/>
      <dgm:spPr/>
      <dgm:t>
        <a:bodyPr/>
        <a:lstStyle/>
        <a:p>
          <a:r>
            <a:rPr lang="es-HN" dirty="0"/>
            <a:t>Análisis de la información obtenida</a:t>
          </a:r>
        </a:p>
      </dgm:t>
    </dgm:pt>
    <dgm:pt modelId="{3927203F-8F34-4C2E-B889-CA16BE0A8C19}" type="parTrans" cxnId="{EE7AD6C0-B4C7-4481-964A-290977C9A959}">
      <dgm:prSet/>
      <dgm:spPr/>
      <dgm:t>
        <a:bodyPr/>
        <a:lstStyle/>
        <a:p>
          <a:endParaRPr lang="es-HN"/>
        </a:p>
      </dgm:t>
    </dgm:pt>
    <dgm:pt modelId="{EEFA322F-FB49-4B63-BDB4-37F7E01CE730}" type="sibTrans" cxnId="{EE7AD6C0-B4C7-4481-964A-290977C9A959}">
      <dgm:prSet/>
      <dgm:spPr/>
      <dgm:t>
        <a:bodyPr/>
        <a:lstStyle/>
        <a:p>
          <a:endParaRPr lang="es-HN"/>
        </a:p>
      </dgm:t>
    </dgm:pt>
    <dgm:pt modelId="{F9CEA071-AD42-4BDF-9F92-090719B4666C}">
      <dgm:prSet/>
      <dgm:spPr/>
      <dgm:t>
        <a:bodyPr/>
        <a:lstStyle/>
        <a:p>
          <a:r>
            <a:rPr lang="es-HN" dirty="0"/>
            <a:t>Elaboración de un informe con las conclusiones del análisis forense</a:t>
          </a:r>
        </a:p>
      </dgm:t>
    </dgm:pt>
    <dgm:pt modelId="{E229F47E-C632-4A20-8C82-CA2F6A5B6DF4}" type="parTrans" cxnId="{F18DD2D2-13BE-4BE1-903E-BFC5BAE2284B}">
      <dgm:prSet/>
      <dgm:spPr/>
      <dgm:t>
        <a:bodyPr/>
        <a:lstStyle/>
        <a:p>
          <a:endParaRPr lang="es-HN"/>
        </a:p>
      </dgm:t>
    </dgm:pt>
    <dgm:pt modelId="{DD6C8FBE-2FF8-4A30-B21B-C3A58D53F8C3}" type="sibTrans" cxnId="{F18DD2D2-13BE-4BE1-903E-BFC5BAE2284B}">
      <dgm:prSet/>
      <dgm:spPr/>
      <dgm:t>
        <a:bodyPr/>
        <a:lstStyle/>
        <a:p>
          <a:endParaRPr lang="es-HN"/>
        </a:p>
      </dgm:t>
    </dgm:pt>
    <dgm:pt modelId="{FE0FD806-4883-4C9B-8F3E-70E2A87F3BED}" type="pres">
      <dgm:prSet presAssocID="{28204F84-858C-431D-9CCF-D24A3FAD150E}" presName="linear" presStyleCnt="0">
        <dgm:presLayoutVars>
          <dgm:dir/>
          <dgm:animLvl val="lvl"/>
          <dgm:resizeHandles val="exact"/>
        </dgm:presLayoutVars>
      </dgm:prSet>
      <dgm:spPr/>
    </dgm:pt>
    <dgm:pt modelId="{C4A411F5-AED5-4CE7-B4BA-B18BE5B642D7}" type="pres">
      <dgm:prSet presAssocID="{109A8BC3-83D1-4DDD-B35D-6187521F4B31}" presName="parentLin" presStyleCnt="0"/>
      <dgm:spPr/>
    </dgm:pt>
    <dgm:pt modelId="{0CE80AE8-E3BE-4191-A226-2A22828FC60C}" type="pres">
      <dgm:prSet presAssocID="{109A8BC3-83D1-4DDD-B35D-6187521F4B31}" presName="parentLeftMargin" presStyleLbl="node1" presStyleIdx="0" presStyleCnt="4"/>
      <dgm:spPr/>
    </dgm:pt>
    <dgm:pt modelId="{68B23E1D-2925-4417-925F-28D7ADB9D6E9}" type="pres">
      <dgm:prSet presAssocID="{109A8BC3-83D1-4DDD-B35D-6187521F4B31}" presName="parentText" presStyleLbl="node1" presStyleIdx="0" presStyleCnt="4">
        <dgm:presLayoutVars>
          <dgm:chMax val="0"/>
          <dgm:bulletEnabled val="1"/>
        </dgm:presLayoutVars>
      </dgm:prSet>
      <dgm:spPr/>
    </dgm:pt>
    <dgm:pt modelId="{78D7C8D7-0DEE-41EF-8304-B10719F50F3E}" type="pres">
      <dgm:prSet presAssocID="{109A8BC3-83D1-4DDD-B35D-6187521F4B31}" presName="negativeSpace" presStyleCnt="0"/>
      <dgm:spPr/>
    </dgm:pt>
    <dgm:pt modelId="{79C587EE-6DF2-4922-8B72-D224805823BD}" type="pres">
      <dgm:prSet presAssocID="{109A8BC3-83D1-4DDD-B35D-6187521F4B31}" presName="childText" presStyleLbl="conFgAcc1" presStyleIdx="0" presStyleCnt="4">
        <dgm:presLayoutVars>
          <dgm:bulletEnabled val="1"/>
        </dgm:presLayoutVars>
      </dgm:prSet>
      <dgm:spPr/>
    </dgm:pt>
    <dgm:pt modelId="{8C1BB9D8-6B6B-4F8E-80D3-2FA1C8B8C844}" type="pres">
      <dgm:prSet presAssocID="{25F94142-4E6F-4C06-B470-377CC02D4650}" presName="spaceBetweenRectangles" presStyleCnt="0"/>
      <dgm:spPr/>
    </dgm:pt>
    <dgm:pt modelId="{90F9398F-8337-4F81-8069-97190ECB78E5}" type="pres">
      <dgm:prSet presAssocID="{39BDAA91-C3A1-4177-80CC-DFD7E4CA9A2D}" presName="parentLin" presStyleCnt="0"/>
      <dgm:spPr/>
    </dgm:pt>
    <dgm:pt modelId="{49CDA5DF-40FB-41ED-8CF8-F416BBDFDDD7}" type="pres">
      <dgm:prSet presAssocID="{39BDAA91-C3A1-4177-80CC-DFD7E4CA9A2D}" presName="parentLeftMargin" presStyleLbl="node1" presStyleIdx="0" presStyleCnt="4"/>
      <dgm:spPr/>
    </dgm:pt>
    <dgm:pt modelId="{88DD8549-3C69-4BCB-A624-CA6DDA0DD2E1}" type="pres">
      <dgm:prSet presAssocID="{39BDAA91-C3A1-4177-80CC-DFD7E4CA9A2D}" presName="parentText" presStyleLbl="node1" presStyleIdx="1" presStyleCnt="4">
        <dgm:presLayoutVars>
          <dgm:chMax val="0"/>
          <dgm:bulletEnabled val="1"/>
        </dgm:presLayoutVars>
      </dgm:prSet>
      <dgm:spPr/>
    </dgm:pt>
    <dgm:pt modelId="{83711E7C-EF6A-4F1F-AE08-56DE34C1693E}" type="pres">
      <dgm:prSet presAssocID="{39BDAA91-C3A1-4177-80CC-DFD7E4CA9A2D}" presName="negativeSpace" presStyleCnt="0"/>
      <dgm:spPr/>
    </dgm:pt>
    <dgm:pt modelId="{C9CD4BA6-0CF8-43F9-A53D-B24AD903E446}" type="pres">
      <dgm:prSet presAssocID="{39BDAA91-C3A1-4177-80CC-DFD7E4CA9A2D}" presName="childText" presStyleLbl="conFgAcc1" presStyleIdx="1" presStyleCnt="4">
        <dgm:presLayoutVars>
          <dgm:bulletEnabled val="1"/>
        </dgm:presLayoutVars>
      </dgm:prSet>
      <dgm:spPr/>
    </dgm:pt>
    <dgm:pt modelId="{F9754D5B-3171-4A12-A7A7-F800374AE409}" type="pres">
      <dgm:prSet presAssocID="{F8FEC46A-9291-4CC3-97F8-1734C31A5960}" presName="spaceBetweenRectangles" presStyleCnt="0"/>
      <dgm:spPr/>
    </dgm:pt>
    <dgm:pt modelId="{C98ADED0-23F1-4A31-BE5E-38C85D12ED61}" type="pres">
      <dgm:prSet presAssocID="{434AF361-8E09-42CF-823B-C9AC4F77F48F}" presName="parentLin" presStyleCnt="0"/>
      <dgm:spPr/>
    </dgm:pt>
    <dgm:pt modelId="{09E54DF5-972A-4F0F-8911-561C2A0556B2}" type="pres">
      <dgm:prSet presAssocID="{434AF361-8E09-42CF-823B-C9AC4F77F48F}" presName="parentLeftMargin" presStyleLbl="node1" presStyleIdx="1" presStyleCnt="4"/>
      <dgm:spPr/>
    </dgm:pt>
    <dgm:pt modelId="{5F5F4828-1D1C-4806-A05F-E2349C586DC5}" type="pres">
      <dgm:prSet presAssocID="{434AF361-8E09-42CF-823B-C9AC4F77F48F}" presName="parentText" presStyleLbl="node1" presStyleIdx="2" presStyleCnt="4">
        <dgm:presLayoutVars>
          <dgm:chMax val="0"/>
          <dgm:bulletEnabled val="1"/>
        </dgm:presLayoutVars>
      </dgm:prSet>
      <dgm:spPr/>
    </dgm:pt>
    <dgm:pt modelId="{692A09EE-C16D-4CC0-91B5-B620D2AA747E}" type="pres">
      <dgm:prSet presAssocID="{434AF361-8E09-42CF-823B-C9AC4F77F48F}" presName="negativeSpace" presStyleCnt="0"/>
      <dgm:spPr/>
    </dgm:pt>
    <dgm:pt modelId="{CCF96846-A3E9-4519-B52C-C3332AE27C17}" type="pres">
      <dgm:prSet presAssocID="{434AF361-8E09-42CF-823B-C9AC4F77F48F}" presName="childText" presStyleLbl="conFgAcc1" presStyleIdx="2" presStyleCnt="4">
        <dgm:presLayoutVars>
          <dgm:bulletEnabled val="1"/>
        </dgm:presLayoutVars>
      </dgm:prSet>
      <dgm:spPr/>
    </dgm:pt>
    <dgm:pt modelId="{D5AA68EE-2D56-49A7-AD92-B91655E19635}" type="pres">
      <dgm:prSet presAssocID="{EEFA322F-FB49-4B63-BDB4-37F7E01CE730}" presName="spaceBetweenRectangles" presStyleCnt="0"/>
      <dgm:spPr/>
    </dgm:pt>
    <dgm:pt modelId="{4241D7D3-0AC4-42B6-950E-23B7E67B1B81}" type="pres">
      <dgm:prSet presAssocID="{F9CEA071-AD42-4BDF-9F92-090719B4666C}" presName="parentLin" presStyleCnt="0"/>
      <dgm:spPr/>
    </dgm:pt>
    <dgm:pt modelId="{54262C8C-9D9D-43FC-BC81-F0D835CAA041}" type="pres">
      <dgm:prSet presAssocID="{F9CEA071-AD42-4BDF-9F92-090719B4666C}" presName="parentLeftMargin" presStyleLbl="node1" presStyleIdx="2" presStyleCnt="4"/>
      <dgm:spPr/>
    </dgm:pt>
    <dgm:pt modelId="{9587DC24-028A-466C-8BD1-213E747A6DA3}" type="pres">
      <dgm:prSet presAssocID="{F9CEA071-AD42-4BDF-9F92-090719B4666C}" presName="parentText" presStyleLbl="node1" presStyleIdx="3" presStyleCnt="4">
        <dgm:presLayoutVars>
          <dgm:chMax val="0"/>
          <dgm:bulletEnabled val="1"/>
        </dgm:presLayoutVars>
      </dgm:prSet>
      <dgm:spPr/>
    </dgm:pt>
    <dgm:pt modelId="{DE0F6AC2-9385-4267-880A-B59F7F4E42CF}" type="pres">
      <dgm:prSet presAssocID="{F9CEA071-AD42-4BDF-9F92-090719B4666C}" presName="negativeSpace" presStyleCnt="0"/>
      <dgm:spPr/>
    </dgm:pt>
    <dgm:pt modelId="{EBC73294-F9CC-42BF-A8E5-B7D46E35931D}" type="pres">
      <dgm:prSet presAssocID="{F9CEA071-AD42-4BDF-9F92-090719B4666C}" presName="childText" presStyleLbl="conFgAcc1" presStyleIdx="3" presStyleCnt="4">
        <dgm:presLayoutVars>
          <dgm:bulletEnabled val="1"/>
        </dgm:presLayoutVars>
      </dgm:prSet>
      <dgm:spPr/>
    </dgm:pt>
  </dgm:ptLst>
  <dgm:cxnLst>
    <dgm:cxn modelId="{BD4D8202-4595-4D99-8FA8-7F556A015DE5}" type="presOf" srcId="{28204F84-858C-431D-9CCF-D24A3FAD150E}" destId="{FE0FD806-4883-4C9B-8F3E-70E2A87F3BED}" srcOrd="0" destOrd="0" presId="urn:microsoft.com/office/officeart/2005/8/layout/list1"/>
    <dgm:cxn modelId="{9262190A-B3B0-48C0-9656-F894E9ADAFDA}" srcId="{28204F84-858C-431D-9CCF-D24A3FAD150E}" destId="{39BDAA91-C3A1-4177-80CC-DFD7E4CA9A2D}" srcOrd="1" destOrd="0" parTransId="{BFE04BCC-062B-4A7A-8A78-90E6A9B016EC}" sibTransId="{F8FEC46A-9291-4CC3-97F8-1734C31A5960}"/>
    <dgm:cxn modelId="{7D302E0F-70F3-4C56-9535-4D3C3EF752F8}" type="presOf" srcId="{109A8BC3-83D1-4DDD-B35D-6187521F4B31}" destId="{68B23E1D-2925-4417-925F-28D7ADB9D6E9}" srcOrd="1" destOrd="0" presId="urn:microsoft.com/office/officeart/2005/8/layout/list1"/>
    <dgm:cxn modelId="{98744D3D-ED64-4E28-B488-A5D9F291C0E8}" type="presOf" srcId="{39BDAA91-C3A1-4177-80CC-DFD7E4CA9A2D}" destId="{49CDA5DF-40FB-41ED-8CF8-F416BBDFDDD7}" srcOrd="0" destOrd="0" presId="urn:microsoft.com/office/officeart/2005/8/layout/list1"/>
    <dgm:cxn modelId="{82A4BE46-4BB0-4B6E-9E5F-57753AB840B7}" type="presOf" srcId="{109A8BC3-83D1-4DDD-B35D-6187521F4B31}" destId="{0CE80AE8-E3BE-4191-A226-2A22828FC60C}" srcOrd="0" destOrd="0" presId="urn:microsoft.com/office/officeart/2005/8/layout/list1"/>
    <dgm:cxn modelId="{D81E1A8A-45B2-4103-9BD3-487E17619D0C}" type="presOf" srcId="{434AF361-8E09-42CF-823B-C9AC4F77F48F}" destId="{09E54DF5-972A-4F0F-8911-561C2A0556B2}" srcOrd="0" destOrd="0" presId="urn:microsoft.com/office/officeart/2005/8/layout/list1"/>
    <dgm:cxn modelId="{4BE0D19A-7021-425C-8872-EDE3E650CF65}" type="presOf" srcId="{434AF361-8E09-42CF-823B-C9AC4F77F48F}" destId="{5F5F4828-1D1C-4806-A05F-E2349C586DC5}" srcOrd="1" destOrd="0" presId="urn:microsoft.com/office/officeart/2005/8/layout/list1"/>
    <dgm:cxn modelId="{5AE6049E-635E-49E6-8FC9-07EC1918E5FC}" type="presOf" srcId="{39BDAA91-C3A1-4177-80CC-DFD7E4CA9A2D}" destId="{88DD8549-3C69-4BCB-A624-CA6DDA0DD2E1}" srcOrd="1" destOrd="0" presId="urn:microsoft.com/office/officeart/2005/8/layout/list1"/>
    <dgm:cxn modelId="{EE7AD6C0-B4C7-4481-964A-290977C9A959}" srcId="{28204F84-858C-431D-9CCF-D24A3FAD150E}" destId="{434AF361-8E09-42CF-823B-C9AC4F77F48F}" srcOrd="2" destOrd="0" parTransId="{3927203F-8F34-4C2E-B889-CA16BE0A8C19}" sibTransId="{EEFA322F-FB49-4B63-BDB4-37F7E01CE730}"/>
    <dgm:cxn modelId="{063E84C3-5A1D-4B41-8D66-C095C1A270A2}" type="presOf" srcId="{F9CEA071-AD42-4BDF-9F92-090719B4666C}" destId="{54262C8C-9D9D-43FC-BC81-F0D835CAA041}" srcOrd="0" destOrd="0" presId="urn:microsoft.com/office/officeart/2005/8/layout/list1"/>
    <dgm:cxn modelId="{2CECF4CC-C3BC-4748-AE16-D08BE1FE8501}" type="presOf" srcId="{F9CEA071-AD42-4BDF-9F92-090719B4666C}" destId="{9587DC24-028A-466C-8BD1-213E747A6DA3}" srcOrd="1" destOrd="0" presId="urn:microsoft.com/office/officeart/2005/8/layout/list1"/>
    <dgm:cxn modelId="{F18DD2D2-13BE-4BE1-903E-BFC5BAE2284B}" srcId="{28204F84-858C-431D-9CCF-D24A3FAD150E}" destId="{F9CEA071-AD42-4BDF-9F92-090719B4666C}" srcOrd="3" destOrd="0" parTransId="{E229F47E-C632-4A20-8C82-CA2F6A5B6DF4}" sibTransId="{DD6C8FBE-2FF8-4A30-B21B-C3A58D53F8C3}"/>
    <dgm:cxn modelId="{2BE10EF7-1604-40A7-A785-70108B8343B4}" srcId="{28204F84-858C-431D-9CCF-D24A3FAD150E}" destId="{109A8BC3-83D1-4DDD-B35D-6187521F4B31}" srcOrd="0" destOrd="0" parTransId="{1E673AD0-767C-4D4D-9B08-A171A7FCEC1F}" sibTransId="{25F94142-4E6F-4C06-B470-377CC02D4650}"/>
    <dgm:cxn modelId="{6062E176-055D-4A9C-8453-C3EF994D0BAA}" type="presParOf" srcId="{FE0FD806-4883-4C9B-8F3E-70E2A87F3BED}" destId="{C4A411F5-AED5-4CE7-B4BA-B18BE5B642D7}" srcOrd="0" destOrd="0" presId="urn:microsoft.com/office/officeart/2005/8/layout/list1"/>
    <dgm:cxn modelId="{E2CC574F-2CBD-468D-8316-61637CFF9261}" type="presParOf" srcId="{C4A411F5-AED5-4CE7-B4BA-B18BE5B642D7}" destId="{0CE80AE8-E3BE-4191-A226-2A22828FC60C}" srcOrd="0" destOrd="0" presId="urn:microsoft.com/office/officeart/2005/8/layout/list1"/>
    <dgm:cxn modelId="{0AD994FF-AFE8-4607-B3C1-19DF2C245C4B}" type="presParOf" srcId="{C4A411F5-AED5-4CE7-B4BA-B18BE5B642D7}" destId="{68B23E1D-2925-4417-925F-28D7ADB9D6E9}" srcOrd="1" destOrd="0" presId="urn:microsoft.com/office/officeart/2005/8/layout/list1"/>
    <dgm:cxn modelId="{35BF0E90-6C08-4196-9E29-56DFC9CAF795}" type="presParOf" srcId="{FE0FD806-4883-4C9B-8F3E-70E2A87F3BED}" destId="{78D7C8D7-0DEE-41EF-8304-B10719F50F3E}" srcOrd="1" destOrd="0" presId="urn:microsoft.com/office/officeart/2005/8/layout/list1"/>
    <dgm:cxn modelId="{6FBB773D-307C-4D20-9470-325834DB2C7C}" type="presParOf" srcId="{FE0FD806-4883-4C9B-8F3E-70E2A87F3BED}" destId="{79C587EE-6DF2-4922-8B72-D224805823BD}" srcOrd="2" destOrd="0" presId="urn:microsoft.com/office/officeart/2005/8/layout/list1"/>
    <dgm:cxn modelId="{98C0EE11-0AC3-41D8-A50E-E6DB2A1D49D4}" type="presParOf" srcId="{FE0FD806-4883-4C9B-8F3E-70E2A87F3BED}" destId="{8C1BB9D8-6B6B-4F8E-80D3-2FA1C8B8C844}" srcOrd="3" destOrd="0" presId="urn:microsoft.com/office/officeart/2005/8/layout/list1"/>
    <dgm:cxn modelId="{F66995D7-0899-47AC-A834-5645014CFB23}" type="presParOf" srcId="{FE0FD806-4883-4C9B-8F3E-70E2A87F3BED}" destId="{90F9398F-8337-4F81-8069-97190ECB78E5}" srcOrd="4" destOrd="0" presId="urn:microsoft.com/office/officeart/2005/8/layout/list1"/>
    <dgm:cxn modelId="{1F35289C-7816-47F4-BBA2-FDCB8456B0B2}" type="presParOf" srcId="{90F9398F-8337-4F81-8069-97190ECB78E5}" destId="{49CDA5DF-40FB-41ED-8CF8-F416BBDFDDD7}" srcOrd="0" destOrd="0" presId="urn:microsoft.com/office/officeart/2005/8/layout/list1"/>
    <dgm:cxn modelId="{EACEC74C-DA07-4DDF-9B87-AAE6DAB1B619}" type="presParOf" srcId="{90F9398F-8337-4F81-8069-97190ECB78E5}" destId="{88DD8549-3C69-4BCB-A624-CA6DDA0DD2E1}" srcOrd="1" destOrd="0" presId="urn:microsoft.com/office/officeart/2005/8/layout/list1"/>
    <dgm:cxn modelId="{13D204B8-7EB8-4C49-A46D-88A497F3DBF7}" type="presParOf" srcId="{FE0FD806-4883-4C9B-8F3E-70E2A87F3BED}" destId="{83711E7C-EF6A-4F1F-AE08-56DE34C1693E}" srcOrd="5" destOrd="0" presId="urn:microsoft.com/office/officeart/2005/8/layout/list1"/>
    <dgm:cxn modelId="{0AF78C5C-E82B-4D39-BF2C-99BBF84BF88D}" type="presParOf" srcId="{FE0FD806-4883-4C9B-8F3E-70E2A87F3BED}" destId="{C9CD4BA6-0CF8-43F9-A53D-B24AD903E446}" srcOrd="6" destOrd="0" presId="urn:microsoft.com/office/officeart/2005/8/layout/list1"/>
    <dgm:cxn modelId="{BA256204-FEB9-462F-8952-5302F3263997}" type="presParOf" srcId="{FE0FD806-4883-4C9B-8F3E-70E2A87F3BED}" destId="{F9754D5B-3171-4A12-A7A7-F800374AE409}" srcOrd="7" destOrd="0" presId="urn:microsoft.com/office/officeart/2005/8/layout/list1"/>
    <dgm:cxn modelId="{F2CED837-120F-4168-9291-57F6C74ECF91}" type="presParOf" srcId="{FE0FD806-4883-4C9B-8F3E-70E2A87F3BED}" destId="{C98ADED0-23F1-4A31-BE5E-38C85D12ED61}" srcOrd="8" destOrd="0" presId="urn:microsoft.com/office/officeart/2005/8/layout/list1"/>
    <dgm:cxn modelId="{47A3F981-499A-4073-973F-4AF19970BC89}" type="presParOf" srcId="{C98ADED0-23F1-4A31-BE5E-38C85D12ED61}" destId="{09E54DF5-972A-4F0F-8911-561C2A0556B2}" srcOrd="0" destOrd="0" presId="urn:microsoft.com/office/officeart/2005/8/layout/list1"/>
    <dgm:cxn modelId="{36315143-7B4D-4207-8C2B-563A473E0377}" type="presParOf" srcId="{C98ADED0-23F1-4A31-BE5E-38C85D12ED61}" destId="{5F5F4828-1D1C-4806-A05F-E2349C586DC5}" srcOrd="1" destOrd="0" presId="urn:microsoft.com/office/officeart/2005/8/layout/list1"/>
    <dgm:cxn modelId="{89BA2DC2-B749-4687-8CC4-75E756DF63AD}" type="presParOf" srcId="{FE0FD806-4883-4C9B-8F3E-70E2A87F3BED}" destId="{692A09EE-C16D-4CC0-91B5-B620D2AA747E}" srcOrd="9" destOrd="0" presId="urn:microsoft.com/office/officeart/2005/8/layout/list1"/>
    <dgm:cxn modelId="{CA44CFD6-1FD7-4A5E-A96A-7ABA459F5809}" type="presParOf" srcId="{FE0FD806-4883-4C9B-8F3E-70E2A87F3BED}" destId="{CCF96846-A3E9-4519-B52C-C3332AE27C17}" srcOrd="10" destOrd="0" presId="urn:microsoft.com/office/officeart/2005/8/layout/list1"/>
    <dgm:cxn modelId="{26F01359-7805-4775-BDD8-8634282CA458}" type="presParOf" srcId="{FE0FD806-4883-4C9B-8F3E-70E2A87F3BED}" destId="{D5AA68EE-2D56-49A7-AD92-B91655E19635}" srcOrd="11" destOrd="0" presId="urn:microsoft.com/office/officeart/2005/8/layout/list1"/>
    <dgm:cxn modelId="{BDF6A705-5906-481B-8F28-3A0981313F1E}" type="presParOf" srcId="{FE0FD806-4883-4C9B-8F3E-70E2A87F3BED}" destId="{4241D7D3-0AC4-42B6-950E-23B7E67B1B81}" srcOrd="12" destOrd="0" presId="urn:microsoft.com/office/officeart/2005/8/layout/list1"/>
    <dgm:cxn modelId="{1E50A8D5-F49D-4A6A-A169-CAD2719090BB}" type="presParOf" srcId="{4241D7D3-0AC4-42B6-950E-23B7E67B1B81}" destId="{54262C8C-9D9D-43FC-BC81-F0D835CAA041}" srcOrd="0" destOrd="0" presId="urn:microsoft.com/office/officeart/2005/8/layout/list1"/>
    <dgm:cxn modelId="{31CE3885-48D4-47F8-9C40-E4A3F42460DA}" type="presParOf" srcId="{4241D7D3-0AC4-42B6-950E-23B7E67B1B81}" destId="{9587DC24-028A-466C-8BD1-213E747A6DA3}" srcOrd="1" destOrd="0" presId="urn:microsoft.com/office/officeart/2005/8/layout/list1"/>
    <dgm:cxn modelId="{71EB40F5-C125-48B0-90FA-8C359BFC470F}" type="presParOf" srcId="{FE0FD806-4883-4C9B-8F3E-70E2A87F3BED}" destId="{DE0F6AC2-9385-4267-880A-B59F7F4E42CF}" srcOrd="13" destOrd="0" presId="urn:microsoft.com/office/officeart/2005/8/layout/list1"/>
    <dgm:cxn modelId="{C3C7F594-2F9A-4212-A558-3B77FA8B555D}" type="presParOf" srcId="{FE0FD806-4883-4C9B-8F3E-70E2A87F3BED}" destId="{EBC73294-F9CC-42BF-A8E5-B7D46E35931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BF9587B-BBCB-49F5-8FB7-57CF958FB9A2}" type="doc">
      <dgm:prSet loTypeId="urn:microsoft.com/office/officeart/2005/8/layout/vList2" loCatId="list" qsTypeId="urn:microsoft.com/office/officeart/2005/8/quickstyle/3d3" qsCatId="3D" csTypeId="urn:microsoft.com/office/officeart/2005/8/colors/colorful5" csCatId="colorful" phldr="1"/>
      <dgm:spPr/>
      <dgm:t>
        <a:bodyPr/>
        <a:lstStyle/>
        <a:p>
          <a:endParaRPr lang="es-ES"/>
        </a:p>
      </dgm:t>
    </dgm:pt>
    <dgm:pt modelId="{CE734917-44FD-400B-B66D-2358CF064021}">
      <dgm:prSet phldrT="[Texto]"/>
      <dgm:spPr/>
      <dgm:t>
        <a:bodyPr/>
        <a:lstStyle/>
        <a:p>
          <a:r>
            <a:rPr lang="es-ES" dirty="0"/>
            <a:t>Volcado de la memoria global del sistema y de cada proceso:</a:t>
          </a:r>
        </a:p>
      </dgm:t>
    </dgm:pt>
    <dgm:pt modelId="{22017B39-465D-4B02-AED4-028170730097}" type="parTrans" cxnId="{5CD102DF-EE71-4D1E-BB75-7C8998E2D457}">
      <dgm:prSet/>
      <dgm:spPr/>
      <dgm:t>
        <a:bodyPr/>
        <a:lstStyle/>
        <a:p>
          <a:endParaRPr lang="es-ES"/>
        </a:p>
      </dgm:t>
    </dgm:pt>
    <dgm:pt modelId="{9E762D8B-9820-4F3E-8A8C-D300A06B2F52}" type="sibTrans" cxnId="{5CD102DF-EE71-4D1E-BB75-7C8998E2D457}">
      <dgm:prSet/>
      <dgm:spPr/>
      <dgm:t>
        <a:bodyPr/>
        <a:lstStyle/>
        <a:p>
          <a:endParaRPr lang="es-ES"/>
        </a:p>
      </dgm:t>
    </dgm:pt>
    <dgm:pt modelId="{D69538AE-7986-4629-B882-BB1D0B6EA8F0}">
      <dgm:prSet phldrT="[Texto]"/>
      <dgm:spPr/>
      <dgm:t>
        <a:bodyPr/>
        <a:lstStyle/>
        <a:p>
          <a:r>
            <a:rPr lang="es-ES" dirty="0"/>
            <a:t>Procesos y servicios en ejecución dentro del sistema:</a:t>
          </a:r>
        </a:p>
      </dgm:t>
    </dgm:pt>
    <dgm:pt modelId="{26C09EF0-9ED1-45EB-8616-AFAF4FC534D8}" type="parTrans" cxnId="{84FD8356-361F-4EE7-B1B6-C350DD212A3B}">
      <dgm:prSet/>
      <dgm:spPr/>
      <dgm:t>
        <a:bodyPr/>
        <a:lstStyle/>
        <a:p>
          <a:endParaRPr lang="es-ES"/>
        </a:p>
      </dgm:t>
    </dgm:pt>
    <dgm:pt modelId="{3952F4DB-0ABC-4B3A-A64F-C066EF4AE1EE}" type="sibTrans" cxnId="{84FD8356-361F-4EE7-B1B6-C350DD212A3B}">
      <dgm:prSet/>
      <dgm:spPr/>
      <dgm:t>
        <a:bodyPr/>
        <a:lstStyle/>
        <a:p>
          <a:endParaRPr lang="es-ES"/>
        </a:p>
      </dgm:t>
    </dgm:pt>
    <dgm:pt modelId="{B2526921-DCCC-4143-A044-93EE3E974782}">
      <dgm:prSet phldrT="[Texto]"/>
      <dgm:spPr/>
      <dgm:t>
        <a:bodyPr/>
        <a:lstStyle/>
        <a:p>
          <a:r>
            <a:rPr lang="es-ES" dirty="0"/>
            <a:t>Controladores (drivers) instalados para gestionar distintos recursos hardware del sistema</a:t>
          </a:r>
        </a:p>
      </dgm:t>
    </dgm:pt>
    <dgm:pt modelId="{6CDAA842-4232-4355-991D-7607D35AC5EB}" type="parTrans" cxnId="{2A86E0B5-DD88-44A3-8265-55082E989212}">
      <dgm:prSet/>
      <dgm:spPr/>
      <dgm:t>
        <a:bodyPr/>
        <a:lstStyle/>
        <a:p>
          <a:endParaRPr lang="es-ES"/>
        </a:p>
      </dgm:t>
    </dgm:pt>
    <dgm:pt modelId="{7C04FEBC-C32F-4596-85C6-54E8D9DE5132}" type="sibTrans" cxnId="{2A86E0B5-DD88-44A3-8265-55082E989212}">
      <dgm:prSet/>
      <dgm:spPr/>
      <dgm:t>
        <a:bodyPr/>
        <a:lstStyle/>
        <a:p>
          <a:endParaRPr lang="es-ES"/>
        </a:p>
      </dgm:t>
    </dgm:pt>
    <dgm:pt modelId="{14827783-D566-475B-8437-CC53E01D1CE9}">
      <dgm:prSet/>
      <dgm:spPr/>
      <dgm:t>
        <a:bodyPr/>
        <a:lstStyle/>
        <a:p>
          <a:r>
            <a:rPr lang="es-ES" dirty="0"/>
            <a:t>Para buscar determinadas cadenas de caracteres que puedan dar pistas sobre el incidente que ha afectado al equipo.</a:t>
          </a:r>
        </a:p>
      </dgm:t>
    </dgm:pt>
    <dgm:pt modelId="{7255EF96-F8BB-49AE-96DC-D2A3AE67A817}" type="parTrans" cxnId="{71D990A5-4E97-4A27-B70C-49C85A111819}">
      <dgm:prSet/>
      <dgm:spPr/>
      <dgm:t>
        <a:bodyPr/>
        <a:lstStyle/>
        <a:p>
          <a:endParaRPr lang="es-ES"/>
        </a:p>
      </dgm:t>
    </dgm:pt>
    <dgm:pt modelId="{0BE981B5-B86A-4F1C-A1AB-4BA7615B32C1}" type="sibTrans" cxnId="{71D990A5-4E97-4A27-B70C-49C85A111819}">
      <dgm:prSet/>
      <dgm:spPr/>
      <dgm:t>
        <a:bodyPr/>
        <a:lstStyle/>
        <a:p>
          <a:endParaRPr lang="es-ES"/>
        </a:p>
      </dgm:t>
    </dgm:pt>
    <dgm:pt modelId="{C0B09608-481D-42B3-9CD9-40FC0A78D4B5}">
      <dgm:prSet/>
      <dgm:spPr/>
      <dgm:t>
        <a:bodyPr/>
        <a:lstStyle/>
        <a:p>
          <a:r>
            <a:rPr lang="es-ES" dirty="0"/>
            <a:t>De cada proceso o servicio seria conveniente identificar el fichero ejecutable y los parámetros de ejecución así como la cuenta de usuario bajo la que se ejecuta.</a:t>
          </a:r>
        </a:p>
      </dgm:t>
    </dgm:pt>
    <dgm:pt modelId="{D5306D80-4A55-4D21-A232-9321CA916C8A}" type="parTrans" cxnId="{755EAE14-70D9-434E-9A2B-FA3D4AADD0C9}">
      <dgm:prSet/>
      <dgm:spPr/>
      <dgm:t>
        <a:bodyPr/>
        <a:lstStyle/>
        <a:p>
          <a:endParaRPr lang="es-ES"/>
        </a:p>
      </dgm:t>
    </dgm:pt>
    <dgm:pt modelId="{D9E5D063-CDAC-497D-B7BE-EA356B5F774F}" type="sibTrans" cxnId="{755EAE14-70D9-434E-9A2B-FA3D4AADD0C9}">
      <dgm:prSet/>
      <dgm:spPr/>
      <dgm:t>
        <a:bodyPr/>
        <a:lstStyle/>
        <a:p>
          <a:endParaRPr lang="es-ES"/>
        </a:p>
      </dgm:t>
    </dgm:pt>
    <dgm:pt modelId="{977F3386-D8B5-485E-81AC-F8F1633AB578}">
      <dgm:prSet/>
      <dgm:spPr/>
      <dgm:t>
        <a:bodyPr/>
        <a:lstStyle/>
        <a:p>
          <a:endParaRPr lang="es-ES" dirty="0"/>
        </a:p>
      </dgm:t>
    </dgm:pt>
    <dgm:pt modelId="{CC27D437-9A11-4438-9C59-17E7998027DD}" type="parTrans" cxnId="{AE55AA4F-F56B-41E4-9E8A-A6F8536ACD5E}">
      <dgm:prSet/>
      <dgm:spPr/>
      <dgm:t>
        <a:bodyPr/>
        <a:lstStyle/>
        <a:p>
          <a:endParaRPr lang="es-ES"/>
        </a:p>
      </dgm:t>
    </dgm:pt>
    <dgm:pt modelId="{997D5AF7-23EF-4F94-842C-E42164EE64A1}" type="sibTrans" cxnId="{AE55AA4F-F56B-41E4-9E8A-A6F8536ACD5E}">
      <dgm:prSet/>
      <dgm:spPr/>
      <dgm:t>
        <a:bodyPr/>
        <a:lstStyle/>
        <a:p>
          <a:endParaRPr lang="es-ES"/>
        </a:p>
      </dgm:t>
    </dgm:pt>
    <dgm:pt modelId="{27BB1116-753B-40C6-BA66-DF6B249CD942}">
      <dgm:prSet/>
      <dgm:spPr/>
      <dgm:t>
        <a:bodyPr/>
        <a:lstStyle/>
        <a:p>
          <a:r>
            <a:rPr lang="es-ES" dirty="0"/>
            <a:t>Información de la situación y configuración de los servicios y las tarjetas de red:</a:t>
          </a:r>
        </a:p>
      </dgm:t>
    </dgm:pt>
    <dgm:pt modelId="{CBE8F401-6ACD-4F2E-8884-ADFAA441EDA9}" type="parTrans" cxnId="{DD1621F7-93D7-44FA-AD11-67EBA11939DC}">
      <dgm:prSet/>
      <dgm:spPr/>
      <dgm:t>
        <a:bodyPr/>
        <a:lstStyle/>
        <a:p>
          <a:endParaRPr lang="es-ES"/>
        </a:p>
      </dgm:t>
    </dgm:pt>
    <dgm:pt modelId="{5CC2BB5B-E575-404E-A441-E7371CCBF287}" type="sibTrans" cxnId="{DD1621F7-93D7-44FA-AD11-67EBA11939DC}">
      <dgm:prSet/>
      <dgm:spPr/>
      <dgm:t>
        <a:bodyPr/>
        <a:lstStyle/>
        <a:p>
          <a:endParaRPr lang="es-ES"/>
        </a:p>
      </dgm:t>
    </dgm:pt>
    <dgm:pt modelId="{9803CD05-BFE0-4A2A-B76B-303742E6AB78}">
      <dgm:prSet/>
      <dgm:spPr/>
      <dgm:t>
        <a:bodyPr/>
        <a:lstStyle/>
        <a:p>
          <a:r>
            <a:rPr lang="es-ES" dirty="0"/>
            <a:t>Configuración del protocolo TCP/IP, puertos abiertos, cache del protocolo ARP, cache del DNS, enlaces entre los protocolos y las distintas interfaces de red</a:t>
          </a:r>
        </a:p>
      </dgm:t>
    </dgm:pt>
    <dgm:pt modelId="{0835FED1-A9D0-4ABE-AEB6-0A5C1BC0EC54}" type="parTrans" cxnId="{7F9FF831-8420-455A-A8BB-E69152E87FD7}">
      <dgm:prSet/>
      <dgm:spPr/>
      <dgm:t>
        <a:bodyPr/>
        <a:lstStyle/>
        <a:p>
          <a:endParaRPr lang="es-ES"/>
        </a:p>
      </dgm:t>
    </dgm:pt>
    <dgm:pt modelId="{43905690-1311-43BE-BC6D-615992FE73C4}" type="sibTrans" cxnId="{7F9FF831-8420-455A-A8BB-E69152E87FD7}">
      <dgm:prSet/>
      <dgm:spPr/>
      <dgm:t>
        <a:bodyPr/>
        <a:lstStyle/>
        <a:p>
          <a:endParaRPr lang="es-ES"/>
        </a:p>
      </dgm:t>
    </dgm:pt>
    <dgm:pt modelId="{4357E7C6-E2D8-441F-8AA7-5659A120CCA7}">
      <dgm:prSet/>
      <dgm:spPr/>
      <dgm:t>
        <a:bodyPr/>
        <a:lstStyle/>
        <a:p>
          <a:r>
            <a:rPr lang="es-ES" dirty="0"/>
            <a:t>Usuarios y grupos de usuarios  activos dentro del sistema:</a:t>
          </a:r>
        </a:p>
      </dgm:t>
    </dgm:pt>
    <dgm:pt modelId="{05A1C49C-0C18-418B-A884-F1976C0D2F10}" type="parTrans" cxnId="{FCF4FA97-F909-4735-BA00-3D6FC27AD1B5}">
      <dgm:prSet/>
      <dgm:spPr/>
      <dgm:t>
        <a:bodyPr/>
        <a:lstStyle/>
        <a:p>
          <a:endParaRPr lang="es-ES"/>
        </a:p>
      </dgm:t>
    </dgm:pt>
    <dgm:pt modelId="{8F064B63-7A7B-461D-B004-42534FADD373}" type="sibTrans" cxnId="{FCF4FA97-F909-4735-BA00-3D6FC27AD1B5}">
      <dgm:prSet/>
      <dgm:spPr/>
      <dgm:t>
        <a:bodyPr/>
        <a:lstStyle/>
        <a:p>
          <a:endParaRPr lang="es-ES"/>
        </a:p>
      </dgm:t>
    </dgm:pt>
    <dgm:pt modelId="{F796691B-8E0B-4C6A-AC64-D6716FE2F542}">
      <dgm:prSet/>
      <dgm:spPr/>
      <dgm:t>
        <a:bodyPr/>
        <a:lstStyle/>
        <a:p>
          <a:r>
            <a:rPr lang="es-ES" dirty="0"/>
            <a:t>Que sesiones se encuentran abiertas en el momento de llevar a cabo el análisis del equipo</a:t>
          </a:r>
        </a:p>
      </dgm:t>
    </dgm:pt>
    <dgm:pt modelId="{1FDDD5F0-559B-4E42-9A8F-93470479B01C}" type="parTrans" cxnId="{B3DC966F-A33B-4772-A726-DB420CACBD71}">
      <dgm:prSet/>
      <dgm:spPr/>
    </dgm:pt>
    <dgm:pt modelId="{8DF8BE5E-A1BD-4327-9B23-83F5BFCD1F83}" type="sibTrans" cxnId="{B3DC966F-A33B-4772-A726-DB420CACBD71}">
      <dgm:prSet/>
      <dgm:spPr/>
    </dgm:pt>
    <dgm:pt modelId="{CCE182FC-F06C-4802-9699-0043C615969E}" type="pres">
      <dgm:prSet presAssocID="{3BF9587B-BBCB-49F5-8FB7-57CF958FB9A2}" presName="linear" presStyleCnt="0">
        <dgm:presLayoutVars>
          <dgm:animLvl val="lvl"/>
          <dgm:resizeHandles val="exact"/>
        </dgm:presLayoutVars>
      </dgm:prSet>
      <dgm:spPr/>
    </dgm:pt>
    <dgm:pt modelId="{7767EA94-E62E-41CB-BEC2-D6D640ADC232}" type="pres">
      <dgm:prSet presAssocID="{CE734917-44FD-400B-B66D-2358CF064021}" presName="parentText" presStyleLbl="node1" presStyleIdx="0" presStyleCnt="5">
        <dgm:presLayoutVars>
          <dgm:chMax val="0"/>
          <dgm:bulletEnabled val="1"/>
        </dgm:presLayoutVars>
      </dgm:prSet>
      <dgm:spPr/>
    </dgm:pt>
    <dgm:pt modelId="{973FB9FA-03CC-45FA-BC56-68B6B107C594}" type="pres">
      <dgm:prSet presAssocID="{CE734917-44FD-400B-B66D-2358CF064021}" presName="childText" presStyleLbl="revTx" presStyleIdx="0" presStyleCnt="5">
        <dgm:presLayoutVars>
          <dgm:bulletEnabled val="1"/>
        </dgm:presLayoutVars>
      </dgm:prSet>
      <dgm:spPr/>
    </dgm:pt>
    <dgm:pt modelId="{593A19BC-7510-4270-84E8-3D66BEE599DD}" type="pres">
      <dgm:prSet presAssocID="{D69538AE-7986-4629-B882-BB1D0B6EA8F0}" presName="parentText" presStyleLbl="node1" presStyleIdx="1" presStyleCnt="5">
        <dgm:presLayoutVars>
          <dgm:chMax val="0"/>
          <dgm:bulletEnabled val="1"/>
        </dgm:presLayoutVars>
      </dgm:prSet>
      <dgm:spPr/>
    </dgm:pt>
    <dgm:pt modelId="{72451B51-F93F-4FB4-B742-6AA1A5A47FC1}" type="pres">
      <dgm:prSet presAssocID="{D69538AE-7986-4629-B882-BB1D0B6EA8F0}" presName="childText" presStyleLbl="revTx" presStyleIdx="1" presStyleCnt="5">
        <dgm:presLayoutVars>
          <dgm:bulletEnabled val="1"/>
        </dgm:presLayoutVars>
      </dgm:prSet>
      <dgm:spPr/>
    </dgm:pt>
    <dgm:pt modelId="{FD6E9015-5324-46D3-A22B-66B9FA67887B}" type="pres">
      <dgm:prSet presAssocID="{B2526921-DCCC-4143-A044-93EE3E974782}" presName="parentText" presStyleLbl="node1" presStyleIdx="2" presStyleCnt="5">
        <dgm:presLayoutVars>
          <dgm:chMax val="0"/>
          <dgm:bulletEnabled val="1"/>
        </dgm:presLayoutVars>
      </dgm:prSet>
      <dgm:spPr/>
    </dgm:pt>
    <dgm:pt modelId="{88DF6A49-B96A-4A3C-80D5-18F803C5BD69}" type="pres">
      <dgm:prSet presAssocID="{B2526921-DCCC-4143-A044-93EE3E974782}" presName="childText" presStyleLbl="revTx" presStyleIdx="2" presStyleCnt="5">
        <dgm:presLayoutVars>
          <dgm:bulletEnabled val="1"/>
        </dgm:presLayoutVars>
      </dgm:prSet>
      <dgm:spPr/>
    </dgm:pt>
    <dgm:pt modelId="{02E4EE9F-EFD7-4F5F-AED5-550082A02407}" type="pres">
      <dgm:prSet presAssocID="{27BB1116-753B-40C6-BA66-DF6B249CD942}" presName="parentText" presStyleLbl="node1" presStyleIdx="3" presStyleCnt="5">
        <dgm:presLayoutVars>
          <dgm:chMax val="0"/>
          <dgm:bulletEnabled val="1"/>
        </dgm:presLayoutVars>
      </dgm:prSet>
      <dgm:spPr/>
    </dgm:pt>
    <dgm:pt modelId="{1B28ED52-C6C9-42C0-91E8-68F1F4F4829C}" type="pres">
      <dgm:prSet presAssocID="{27BB1116-753B-40C6-BA66-DF6B249CD942}" presName="childText" presStyleLbl="revTx" presStyleIdx="3" presStyleCnt="5">
        <dgm:presLayoutVars>
          <dgm:bulletEnabled val="1"/>
        </dgm:presLayoutVars>
      </dgm:prSet>
      <dgm:spPr/>
    </dgm:pt>
    <dgm:pt modelId="{470017D1-1199-4A66-BAAE-24ADC0EF4214}" type="pres">
      <dgm:prSet presAssocID="{4357E7C6-E2D8-441F-8AA7-5659A120CCA7}" presName="parentText" presStyleLbl="node1" presStyleIdx="4" presStyleCnt="5">
        <dgm:presLayoutVars>
          <dgm:chMax val="0"/>
          <dgm:bulletEnabled val="1"/>
        </dgm:presLayoutVars>
      </dgm:prSet>
      <dgm:spPr/>
    </dgm:pt>
    <dgm:pt modelId="{E64051D4-F71C-49B6-9CF4-E68E8FA17DC4}" type="pres">
      <dgm:prSet presAssocID="{4357E7C6-E2D8-441F-8AA7-5659A120CCA7}" presName="childText" presStyleLbl="revTx" presStyleIdx="4" presStyleCnt="5">
        <dgm:presLayoutVars>
          <dgm:bulletEnabled val="1"/>
        </dgm:presLayoutVars>
      </dgm:prSet>
      <dgm:spPr/>
    </dgm:pt>
  </dgm:ptLst>
  <dgm:cxnLst>
    <dgm:cxn modelId="{755EAE14-70D9-434E-9A2B-FA3D4AADD0C9}" srcId="{D69538AE-7986-4629-B882-BB1D0B6EA8F0}" destId="{C0B09608-481D-42B3-9CD9-40FC0A78D4B5}" srcOrd="0" destOrd="0" parTransId="{D5306D80-4A55-4D21-A232-9321CA916C8A}" sibTransId="{D9E5D063-CDAC-497D-B7BE-EA356B5F774F}"/>
    <dgm:cxn modelId="{00A82617-7062-411A-AD68-EBA44044E335}" type="presOf" srcId="{27BB1116-753B-40C6-BA66-DF6B249CD942}" destId="{02E4EE9F-EFD7-4F5F-AED5-550082A02407}" srcOrd="0" destOrd="0" presId="urn:microsoft.com/office/officeart/2005/8/layout/vList2"/>
    <dgm:cxn modelId="{9CF9B727-8D0B-4CBF-B8A4-BCD4D5D9C39C}" type="presOf" srcId="{977F3386-D8B5-485E-81AC-F8F1633AB578}" destId="{88DF6A49-B96A-4A3C-80D5-18F803C5BD69}" srcOrd="0" destOrd="0" presId="urn:microsoft.com/office/officeart/2005/8/layout/vList2"/>
    <dgm:cxn modelId="{46F17B31-7FB6-4331-ABBB-C78B5F93A11D}" type="presOf" srcId="{CE734917-44FD-400B-B66D-2358CF064021}" destId="{7767EA94-E62E-41CB-BEC2-D6D640ADC232}" srcOrd="0" destOrd="0" presId="urn:microsoft.com/office/officeart/2005/8/layout/vList2"/>
    <dgm:cxn modelId="{7F9FF831-8420-455A-A8BB-E69152E87FD7}" srcId="{27BB1116-753B-40C6-BA66-DF6B249CD942}" destId="{9803CD05-BFE0-4A2A-B76B-303742E6AB78}" srcOrd="0" destOrd="0" parTransId="{0835FED1-A9D0-4ABE-AEB6-0A5C1BC0EC54}" sibTransId="{43905690-1311-43BE-BC6D-615992FE73C4}"/>
    <dgm:cxn modelId="{650F5F68-376A-4343-A14F-AB785D4814C0}" type="presOf" srcId="{B2526921-DCCC-4143-A044-93EE3E974782}" destId="{FD6E9015-5324-46D3-A22B-66B9FA67887B}" srcOrd="0" destOrd="0" presId="urn:microsoft.com/office/officeart/2005/8/layout/vList2"/>
    <dgm:cxn modelId="{3E511F6D-6FAA-4993-AAE3-6E22FA9FBE11}" type="presOf" srcId="{3BF9587B-BBCB-49F5-8FB7-57CF958FB9A2}" destId="{CCE182FC-F06C-4802-9699-0043C615969E}" srcOrd="0" destOrd="0" presId="urn:microsoft.com/office/officeart/2005/8/layout/vList2"/>
    <dgm:cxn modelId="{B3DC966F-A33B-4772-A726-DB420CACBD71}" srcId="{4357E7C6-E2D8-441F-8AA7-5659A120CCA7}" destId="{F796691B-8E0B-4C6A-AC64-D6716FE2F542}" srcOrd="0" destOrd="0" parTransId="{1FDDD5F0-559B-4E42-9A8F-93470479B01C}" sibTransId="{8DF8BE5E-A1BD-4327-9B23-83F5BFCD1F83}"/>
    <dgm:cxn modelId="{AE55AA4F-F56B-41E4-9E8A-A6F8536ACD5E}" srcId="{B2526921-DCCC-4143-A044-93EE3E974782}" destId="{977F3386-D8B5-485E-81AC-F8F1633AB578}" srcOrd="0" destOrd="0" parTransId="{CC27D437-9A11-4438-9C59-17E7998027DD}" sibTransId="{997D5AF7-23EF-4F94-842C-E42164EE64A1}"/>
    <dgm:cxn modelId="{930D4250-FC38-4B1A-8625-927309B9D5CD}" type="presOf" srcId="{14827783-D566-475B-8437-CC53E01D1CE9}" destId="{973FB9FA-03CC-45FA-BC56-68B6B107C594}" srcOrd="0" destOrd="0" presId="urn:microsoft.com/office/officeart/2005/8/layout/vList2"/>
    <dgm:cxn modelId="{A649B472-A016-4C7F-82C5-A8A342DF7F9D}" type="presOf" srcId="{C0B09608-481D-42B3-9CD9-40FC0A78D4B5}" destId="{72451B51-F93F-4FB4-B742-6AA1A5A47FC1}" srcOrd="0" destOrd="0" presId="urn:microsoft.com/office/officeart/2005/8/layout/vList2"/>
    <dgm:cxn modelId="{533CF055-2F57-47B1-B1C8-A25465D19964}" type="presOf" srcId="{F796691B-8E0B-4C6A-AC64-D6716FE2F542}" destId="{E64051D4-F71C-49B6-9CF4-E68E8FA17DC4}" srcOrd="0" destOrd="0" presId="urn:microsoft.com/office/officeart/2005/8/layout/vList2"/>
    <dgm:cxn modelId="{84FD8356-361F-4EE7-B1B6-C350DD212A3B}" srcId="{3BF9587B-BBCB-49F5-8FB7-57CF958FB9A2}" destId="{D69538AE-7986-4629-B882-BB1D0B6EA8F0}" srcOrd="1" destOrd="0" parTransId="{26C09EF0-9ED1-45EB-8616-AFAF4FC534D8}" sibTransId="{3952F4DB-0ABC-4B3A-A64F-C066EF4AE1EE}"/>
    <dgm:cxn modelId="{FCF4FA97-F909-4735-BA00-3D6FC27AD1B5}" srcId="{3BF9587B-BBCB-49F5-8FB7-57CF958FB9A2}" destId="{4357E7C6-E2D8-441F-8AA7-5659A120CCA7}" srcOrd="4" destOrd="0" parTransId="{05A1C49C-0C18-418B-A884-F1976C0D2F10}" sibTransId="{8F064B63-7A7B-461D-B004-42534FADD373}"/>
    <dgm:cxn modelId="{D2C8FB9F-9F17-46BD-A993-859EEDCC8710}" type="presOf" srcId="{9803CD05-BFE0-4A2A-B76B-303742E6AB78}" destId="{1B28ED52-C6C9-42C0-91E8-68F1F4F4829C}" srcOrd="0" destOrd="0" presId="urn:microsoft.com/office/officeart/2005/8/layout/vList2"/>
    <dgm:cxn modelId="{71D990A5-4E97-4A27-B70C-49C85A111819}" srcId="{CE734917-44FD-400B-B66D-2358CF064021}" destId="{14827783-D566-475B-8437-CC53E01D1CE9}" srcOrd="0" destOrd="0" parTransId="{7255EF96-F8BB-49AE-96DC-D2A3AE67A817}" sibTransId="{0BE981B5-B86A-4F1C-A1AB-4BA7615B32C1}"/>
    <dgm:cxn modelId="{2A86E0B5-DD88-44A3-8265-55082E989212}" srcId="{3BF9587B-BBCB-49F5-8FB7-57CF958FB9A2}" destId="{B2526921-DCCC-4143-A044-93EE3E974782}" srcOrd="2" destOrd="0" parTransId="{6CDAA842-4232-4355-991D-7607D35AC5EB}" sibTransId="{7C04FEBC-C32F-4596-85C6-54E8D9DE5132}"/>
    <dgm:cxn modelId="{DED821BD-F400-428D-A24B-89E758A77E96}" type="presOf" srcId="{4357E7C6-E2D8-441F-8AA7-5659A120CCA7}" destId="{470017D1-1199-4A66-BAAE-24ADC0EF4214}" srcOrd="0" destOrd="0" presId="urn:microsoft.com/office/officeart/2005/8/layout/vList2"/>
    <dgm:cxn modelId="{F1714CD9-E9B1-4428-A9A0-EB68A5A7B663}" type="presOf" srcId="{D69538AE-7986-4629-B882-BB1D0B6EA8F0}" destId="{593A19BC-7510-4270-84E8-3D66BEE599DD}" srcOrd="0" destOrd="0" presId="urn:microsoft.com/office/officeart/2005/8/layout/vList2"/>
    <dgm:cxn modelId="{5CD102DF-EE71-4D1E-BB75-7C8998E2D457}" srcId="{3BF9587B-BBCB-49F5-8FB7-57CF958FB9A2}" destId="{CE734917-44FD-400B-B66D-2358CF064021}" srcOrd="0" destOrd="0" parTransId="{22017B39-465D-4B02-AED4-028170730097}" sibTransId="{9E762D8B-9820-4F3E-8A8C-D300A06B2F52}"/>
    <dgm:cxn modelId="{DD1621F7-93D7-44FA-AD11-67EBA11939DC}" srcId="{3BF9587B-BBCB-49F5-8FB7-57CF958FB9A2}" destId="{27BB1116-753B-40C6-BA66-DF6B249CD942}" srcOrd="3" destOrd="0" parTransId="{CBE8F401-6ACD-4F2E-8884-ADFAA441EDA9}" sibTransId="{5CC2BB5B-E575-404E-A441-E7371CCBF287}"/>
    <dgm:cxn modelId="{45BA800B-110E-4343-A178-827B8180B788}" type="presParOf" srcId="{CCE182FC-F06C-4802-9699-0043C615969E}" destId="{7767EA94-E62E-41CB-BEC2-D6D640ADC232}" srcOrd="0" destOrd="0" presId="urn:microsoft.com/office/officeart/2005/8/layout/vList2"/>
    <dgm:cxn modelId="{804CEA3F-EEDC-4065-A0CD-4B9C49183624}" type="presParOf" srcId="{CCE182FC-F06C-4802-9699-0043C615969E}" destId="{973FB9FA-03CC-45FA-BC56-68B6B107C594}" srcOrd="1" destOrd="0" presId="urn:microsoft.com/office/officeart/2005/8/layout/vList2"/>
    <dgm:cxn modelId="{CEFE301F-944B-420B-B105-C737654BBF98}" type="presParOf" srcId="{CCE182FC-F06C-4802-9699-0043C615969E}" destId="{593A19BC-7510-4270-84E8-3D66BEE599DD}" srcOrd="2" destOrd="0" presId="urn:microsoft.com/office/officeart/2005/8/layout/vList2"/>
    <dgm:cxn modelId="{67456E12-9EF6-4E2B-91E6-21DF70CDB0C9}" type="presParOf" srcId="{CCE182FC-F06C-4802-9699-0043C615969E}" destId="{72451B51-F93F-4FB4-B742-6AA1A5A47FC1}" srcOrd="3" destOrd="0" presId="urn:microsoft.com/office/officeart/2005/8/layout/vList2"/>
    <dgm:cxn modelId="{B06D0DD0-D093-420C-BBE6-383207CB27E3}" type="presParOf" srcId="{CCE182FC-F06C-4802-9699-0043C615969E}" destId="{FD6E9015-5324-46D3-A22B-66B9FA67887B}" srcOrd="4" destOrd="0" presId="urn:microsoft.com/office/officeart/2005/8/layout/vList2"/>
    <dgm:cxn modelId="{946611C1-3A7A-4E96-BA4E-ED97C19277B9}" type="presParOf" srcId="{CCE182FC-F06C-4802-9699-0043C615969E}" destId="{88DF6A49-B96A-4A3C-80D5-18F803C5BD69}" srcOrd="5" destOrd="0" presId="urn:microsoft.com/office/officeart/2005/8/layout/vList2"/>
    <dgm:cxn modelId="{C1306081-4CC5-4912-BD19-5743E02B7125}" type="presParOf" srcId="{CCE182FC-F06C-4802-9699-0043C615969E}" destId="{02E4EE9F-EFD7-4F5F-AED5-550082A02407}" srcOrd="6" destOrd="0" presId="urn:microsoft.com/office/officeart/2005/8/layout/vList2"/>
    <dgm:cxn modelId="{E37E97E4-6021-480D-87B1-EF88BA0A7E9D}" type="presParOf" srcId="{CCE182FC-F06C-4802-9699-0043C615969E}" destId="{1B28ED52-C6C9-42C0-91E8-68F1F4F4829C}" srcOrd="7" destOrd="0" presId="urn:microsoft.com/office/officeart/2005/8/layout/vList2"/>
    <dgm:cxn modelId="{2D053850-5888-4008-B62C-B6E147EFB8DF}" type="presParOf" srcId="{CCE182FC-F06C-4802-9699-0043C615969E}" destId="{470017D1-1199-4A66-BAAE-24ADC0EF4214}" srcOrd="8" destOrd="0" presId="urn:microsoft.com/office/officeart/2005/8/layout/vList2"/>
    <dgm:cxn modelId="{58BE1262-C0F0-4685-97E1-A77EFA416C5A}" type="presParOf" srcId="{CCE182FC-F06C-4802-9699-0043C615969E}" destId="{E64051D4-F71C-49B6-9CF4-E68E8FA17DC4}"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8CD4016-19F0-4DBC-9DEE-79A46FE4A4D9}" type="doc">
      <dgm:prSet loTypeId="urn:microsoft.com/office/officeart/2005/8/layout/vList2" loCatId="list" qsTypeId="urn:microsoft.com/office/officeart/2005/8/quickstyle/3d3" qsCatId="3D" csTypeId="urn:microsoft.com/office/officeart/2005/8/colors/colorful5" csCatId="colorful" phldr="1"/>
      <dgm:spPr/>
      <dgm:t>
        <a:bodyPr/>
        <a:lstStyle/>
        <a:p>
          <a:endParaRPr lang="es-ES"/>
        </a:p>
      </dgm:t>
    </dgm:pt>
    <dgm:pt modelId="{DF17CD05-0829-4E50-967D-64CC9DD1CEEB}">
      <dgm:prSet phldrT="[Texto]"/>
      <dgm:spPr/>
      <dgm:t>
        <a:bodyPr/>
        <a:lstStyle/>
        <a:p>
          <a:r>
            <a:rPr lang="es-ES" dirty="0"/>
            <a:t>Identificación de los tipos de archivos a partir de sus extensiones o del estudio de los números mágicos</a:t>
          </a:r>
        </a:p>
      </dgm:t>
    </dgm:pt>
    <dgm:pt modelId="{3E3E15BA-0113-47B6-92B0-5533DDB11509}" type="parTrans" cxnId="{BFC391B3-7EE0-46FB-87C3-91BAD2FD5848}">
      <dgm:prSet/>
      <dgm:spPr/>
      <dgm:t>
        <a:bodyPr/>
        <a:lstStyle/>
        <a:p>
          <a:endParaRPr lang="es-ES"/>
        </a:p>
      </dgm:t>
    </dgm:pt>
    <dgm:pt modelId="{DD402E5C-A71E-4305-A700-12D305E3B6F0}" type="sibTrans" cxnId="{BFC391B3-7EE0-46FB-87C3-91BAD2FD5848}">
      <dgm:prSet/>
      <dgm:spPr/>
      <dgm:t>
        <a:bodyPr/>
        <a:lstStyle/>
        <a:p>
          <a:endParaRPr lang="es-ES"/>
        </a:p>
      </dgm:t>
    </dgm:pt>
    <dgm:pt modelId="{F856A77E-BC17-42E9-8B98-1EA807B74E4A}">
      <dgm:prSet phldrT="[Texto]"/>
      <dgm:spPr/>
      <dgm:t>
        <a:bodyPr/>
        <a:lstStyle/>
        <a:p>
          <a:r>
            <a:rPr lang="es-ES" dirty="0"/>
            <a:t>Visualización del contenido de los ficheros gráficos</a:t>
          </a:r>
        </a:p>
      </dgm:t>
    </dgm:pt>
    <dgm:pt modelId="{ADC19E8B-B5CC-447C-A88F-82C4E3DB912B}" type="parTrans" cxnId="{93E0982C-610D-4C5F-8DA9-A8D36442BE62}">
      <dgm:prSet/>
      <dgm:spPr/>
      <dgm:t>
        <a:bodyPr/>
        <a:lstStyle/>
        <a:p>
          <a:endParaRPr lang="es-ES"/>
        </a:p>
      </dgm:t>
    </dgm:pt>
    <dgm:pt modelId="{87DAC87C-8AAE-4F08-B89C-9BB8C10C245D}" type="sibTrans" cxnId="{93E0982C-610D-4C5F-8DA9-A8D36442BE62}">
      <dgm:prSet/>
      <dgm:spPr/>
      <dgm:t>
        <a:bodyPr/>
        <a:lstStyle/>
        <a:p>
          <a:endParaRPr lang="es-ES"/>
        </a:p>
      </dgm:t>
    </dgm:pt>
    <dgm:pt modelId="{E1864C38-D4ED-4D65-9618-844096962FC8}">
      <dgm:prSet phldrT="[Texto]"/>
      <dgm:spPr/>
      <dgm:t>
        <a:bodyPr/>
        <a:lstStyle/>
        <a:p>
          <a:r>
            <a:rPr lang="es-ES" dirty="0"/>
            <a:t>Estudio de las fechas de creación, cambio y ultimo acceso a los ficheros</a:t>
          </a:r>
        </a:p>
      </dgm:t>
    </dgm:pt>
    <dgm:pt modelId="{79CCC5CD-AB53-42F8-B4F7-37ABFB43CAC5}" type="parTrans" cxnId="{8359213C-FD7B-4BD0-84D7-269C33E02DC4}">
      <dgm:prSet/>
      <dgm:spPr/>
      <dgm:t>
        <a:bodyPr/>
        <a:lstStyle/>
        <a:p>
          <a:endParaRPr lang="es-ES"/>
        </a:p>
      </dgm:t>
    </dgm:pt>
    <dgm:pt modelId="{32F28553-0C1B-4E80-A411-9DC3CB11097E}" type="sibTrans" cxnId="{8359213C-FD7B-4BD0-84D7-269C33E02DC4}">
      <dgm:prSet/>
      <dgm:spPr/>
      <dgm:t>
        <a:bodyPr/>
        <a:lstStyle/>
        <a:p>
          <a:endParaRPr lang="es-ES"/>
        </a:p>
      </dgm:t>
    </dgm:pt>
    <dgm:pt modelId="{286E37DB-D4EA-4003-B911-F065E4488581}">
      <dgm:prSet/>
      <dgm:spPr/>
      <dgm:t>
        <a:bodyPr/>
        <a:lstStyle/>
        <a:p>
          <a:r>
            <a:rPr lang="es-ES" dirty="0"/>
            <a:t>De la información contenida en la cabecera de cada fichero </a:t>
          </a:r>
        </a:p>
      </dgm:t>
    </dgm:pt>
    <dgm:pt modelId="{C6D099B2-3C4E-4C4A-8568-DA43C5238572}" type="parTrans" cxnId="{49BD0BF9-4802-4054-82DD-9B68B5F9F64D}">
      <dgm:prSet/>
      <dgm:spPr/>
      <dgm:t>
        <a:bodyPr/>
        <a:lstStyle/>
        <a:p>
          <a:endParaRPr lang="es-ES"/>
        </a:p>
      </dgm:t>
    </dgm:pt>
    <dgm:pt modelId="{0EB26A75-F5D5-4BC5-B2B8-850B06BE3D3C}" type="sibTrans" cxnId="{49BD0BF9-4802-4054-82DD-9B68B5F9F64D}">
      <dgm:prSet/>
      <dgm:spPr/>
      <dgm:t>
        <a:bodyPr/>
        <a:lstStyle/>
        <a:p>
          <a:endParaRPr lang="es-ES"/>
        </a:p>
      </dgm:t>
    </dgm:pt>
    <dgm:pt modelId="{93628C97-4006-41FE-95CD-C324A5B4215F}">
      <dgm:prSet/>
      <dgm:spPr/>
      <dgm:t>
        <a:bodyPr/>
        <a:lstStyle/>
        <a:p>
          <a:endParaRPr lang="es-ES" dirty="0"/>
        </a:p>
      </dgm:t>
    </dgm:pt>
    <dgm:pt modelId="{23254664-76DB-4962-BA4C-F22D4FAC2199}" type="parTrans" cxnId="{9BF158E4-6022-4243-B418-BDD6C01FD95B}">
      <dgm:prSet/>
      <dgm:spPr/>
      <dgm:t>
        <a:bodyPr/>
        <a:lstStyle/>
        <a:p>
          <a:endParaRPr lang="es-ES"/>
        </a:p>
      </dgm:t>
    </dgm:pt>
    <dgm:pt modelId="{A61F7C53-965D-474E-8EA2-4A831A3E08E8}" type="sibTrans" cxnId="{9BF158E4-6022-4243-B418-BDD6C01FD95B}">
      <dgm:prSet/>
      <dgm:spPr/>
      <dgm:t>
        <a:bodyPr/>
        <a:lstStyle/>
        <a:p>
          <a:endParaRPr lang="es-ES"/>
        </a:p>
      </dgm:t>
    </dgm:pt>
    <dgm:pt modelId="{B8FC5841-D5B6-4CB6-BFDC-38779CD5CBD6}">
      <dgm:prSet/>
      <dgm:spPr/>
      <dgm:t>
        <a:bodyPr/>
        <a:lstStyle/>
        <a:p>
          <a:r>
            <a:rPr lang="es-ES" dirty="0"/>
            <a:t>Para detectar que ficheros han experimentado cambios o han sido creados en las fechas próximas al incidente.</a:t>
          </a:r>
        </a:p>
      </dgm:t>
    </dgm:pt>
    <dgm:pt modelId="{5AE2425C-4F16-4BE9-9F1E-55EA2981CAF4}" type="parTrans" cxnId="{F6579DD6-7E0C-43F5-9F81-B39199B810E8}">
      <dgm:prSet/>
      <dgm:spPr/>
      <dgm:t>
        <a:bodyPr/>
        <a:lstStyle/>
        <a:p>
          <a:endParaRPr lang="es-ES"/>
        </a:p>
      </dgm:t>
    </dgm:pt>
    <dgm:pt modelId="{F77C8F9B-E800-4B65-B894-4C530FE5F4ED}" type="sibTrans" cxnId="{F6579DD6-7E0C-43F5-9F81-B39199B810E8}">
      <dgm:prSet/>
      <dgm:spPr/>
      <dgm:t>
        <a:bodyPr/>
        <a:lstStyle/>
        <a:p>
          <a:endParaRPr lang="es-ES"/>
        </a:p>
      </dgm:t>
    </dgm:pt>
    <dgm:pt modelId="{37D4F6B6-B935-4C57-852F-51E4E908D2FF}">
      <dgm:prSet/>
      <dgm:spPr/>
      <dgm:t>
        <a:bodyPr/>
        <a:lstStyle/>
        <a:p>
          <a:r>
            <a:rPr lang="es-ES" dirty="0"/>
            <a:t>Revisión de los permisos de acceso  y ejecución de los ficheros, así como de la información sobre quienes son sus propietarios.</a:t>
          </a:r>
        </a:p>
      </dgm:t>
    </dgm:pt>
    <dgm:pt modelId="{75A130F8-7E04-4095-80B4-F8D4DCD5D36A}" type="parTrans" cxnId="{D02727F2-7099-4058-8740-349DBC01B9C3}">
      <dgm:prSet/>
      <dgm:spPr/>
      <dgm:t>
        <a:bodyPr/>
        <a:lstStyle/>
        <a:p>
          <a:endParaRPr lang="es-ES"/>
        </a:p>
      </dgm:t>
    </dgm:pt>
    <dgm:pt modelId="{1CC7E442-4F33-46DD-AACA-6596135B4393}" type="sibTrans" cxnId="{D02727F2-7099-4058-8740-349DBC01B9C3}">
      <dgm:prSet/>
      <dgm:spPr/>
      <dgm:t>
        <a:bodyPr/>
        <a:lstStyle/>
        <a:p>
          <a:endParaRPr lang="es-ES"/>
        </a:p>
      </dgm:t>
    </dgm:pt>
    <dgm:pt modelId="{D4ACD8AC-E14B-40EB-9B70-CCE5818BA492}">
      <dgm:prSet/>
      <dgm:spPr/>
      <dgm:t>
        <a:bodyPr/>
        <a:lstStyle/>
        <a:p>
          <a:endParaRPr lang="es-ES" dirty="0"/>
        </a:p>
      </dgm:t>
    </dgm:pt>
    <dgm:pt modelId="{5B4B652B-0C12-4495-A1F1-221C8049D08A}" type="parTrans" cxnId="{1FD7B434-808F-4A04-9A2E-602EE35444B4}">
      <dgm:prSet/>
      <dgm:spPr/>
      <dgm:t>
        <a:bodyPr/>
        <a:lstStyle/>
        <a:p>
          <a:endParaRPr lang="es-ES"/>
        </a:p>
      </dgm:t>
    </dgm:pt>
    <dgm:pt modelId="{33830491-E082-42F8-9848-32E80D32DEDB}" type="sibTrans" cxnId="{1FD7B434-808F-4A04-9A2E-602EE35444B4}">
      <dgm:prSet/>
      <dgm:spPr/>
      <dgm:t>
        <a:bodyPr/>
        <a:lstStyle/>
        <a:p>
          <a:endParaRPr lang="es-ES"/>
        </a:p>
      </dgm:t>
    </dgm:pt>
    <dgm:pt modelId="{A3DBF133-C986-4F7A-8FD8-2F828D22F6E0}">
      <dgm:prSet/>
      <dgm:spPr/>
      <dgm:t>
        <a:bodyPr/>
        <a:lstStyle/>
        <a:p>
          <a:r>
            <a:rPr lang="es-ES" dirty="0"/>
            <a:t>Revisión de los distintos ficheros temporales obtenidos en la imagen del sistema: </a:t>
          </a:r>
        </a:p>
      </dgm:t>
    </dgm:pt>
    <dgm:pt modelId="{A370B95A-D110-47F1-8343-A0BDDA5B6B57}" type="parTrans" cxnId="{FA6E9F4B-870C-4968-86E5-358C5CC94E39}">
      <dgm:prSet/>
      <dgm:spPr/>
      <dgm:t>
        <a:bodyPr/>
        <a:lstStyle/>
        <a:p>
          <a:endParaRPr lang="es-ES"/>
        </a:p>
      </dgm:t>
    </dgm:pt>
    <dgm:pt modelId="{A6995EAD-A0E8-4C63-9969-21A7387CF287}" type="sibTrans" cxnId="{FA6E9F4B-870C-4968-86E5-358C5CC94E39}">
      <dgm:prSet/>
      <dgm:spPr/>
      <dgm:t>
        <a:bodyPr/>
        <a:lstStyle/>
        <a:p>
          <a:endParaRPr lang="es-ES"/>
        </a:p>
      </dgm:t>
    </dgm:pt>
    <dgm:pt modelId="{71D16526-5B0A-46AF-9B33-92710C8F91AB}">
      <dgm:prSet/>
      <dgm:spPr/>
      <dgm:t>
        <a:bodyPr/>
        <a:lstStyle/>
        <a:p>
          <a:r>
            <a:rPr lang="es-ES" dirty="0"/>
            <a:t>Memoria temporal  cache del navegador, direcciones URL que se han tecleado en la caja de direcciones, contenido del historial del navegador, cache del protocolo ARP, archivo de paginación del sistema </a:t>
          </a:r>
          <a:r>
            <a:rPr lang="es-ES" dirty="0" err="1"/>
            <a:t>Spooler</a:t>
          </a:r>
          <a:r>
            <a:rPr lang="es-ES" dirty="0"/>
            <a:t> de impresión </a:t>
          </a:r>
        </a:p>
      </dgm:t>
    </dgm:pt>
    <dgm:pt modelId="{EEB03487-5362-4396-B21D-38A58599506A}" type="parTrans" cxnId="{AEA12A94-6173-4FE1-AA67-047C07292C5A}">
      <dgm:prSet/>
      <dgm:spPr/>
      <dgm:t>
        <a:bodyPr/>
        <a:lstStyle/>
        <a:p>
          <a:endParaRPr lang="es-ES"/>
        </a:p>
      </dgm:t>
    </dgm:pt>
    <dgm:pt modelId="{A8A4CA08-2250-4115-A037-589E4B201599}" type="sibTrans" cxnId="{AEA12A94-6173-4FE1-AA67-047C07292C5A}">
      <dgm:prSet/>
      <dgm:spPr/>
      <dgm:t>
        <a:bodyPr/>
        <a:lstStyle/>
        <a:p>
          <a:endParaRPr lang="es-ES"/>
        </a:p>
      </dgm:t>
    </dgm:pt>
    <dgm:pt modelId="{ED308ED5-4285-49E3-A9E6-611D68567703}" type="pres">
      <dgm:prSet presAssocID="{18CD4016-19F0-4DBC-9DEE-79A46FE4A4D9}" presName="linear" presStyleCnt="0">
        <dgm:presLayoutVars>
          <dgm:animLvl val="lvl"/>
          <dgm:resizeHandles val="exact"/>
        </dgm:presLayoutVars>
      </dgm:prSet>
      <dgm:spPr/>
    </dgm:pt>
    <dgm:pt modelId="{11C8682D-9819-4B7F-B8E0-BDBD9958E42C}" type="pres">
      <dgm:prSet presAssocID="{DF17CD05-0829-4E50-967D-64CC9DD1CEEB}" presName="parentText" presStyleLbl="node1" presStyleIdx="0" presStyleCnt="5">
        <dgm:presLayoutVars>
          <dgm:chMax val="0"/>
          <dgm:bulletEnabled val="1"/>
        </dgm:presLayoutVars>
      </dgm:prSet>
      <dgm:spPr/>
    </dgm:pt>
    <dgm:pt modelId="{3737AFD6-2818-4A16-B2FD-C617A8442CE3}" type="pres">
      <dgm:prSet presAssocID="{DF17CD05-0829-4E50-967D-64CC9DD1CEEB}" presName="childText" presStyleLbl="revTx" presStyleIdx="0" presStyleCnt="5">
        <dgm:presLayoutVars>
          <dgm:bulletEnabled val="1"/>
        </dgm:presLayoutVars>
      </dgm:prSet>
      <dgm:spPr/>
    </dgm:pt>
    <dgm:pt modelId="{74E8A58E-B450-43A7-A6A8-E794FCDA7C90}" type="pres">
      <dgm:prSet presAssocID="{F856A77E-BC17-42E9-8B98-1EA807B74E4A}" presName="parentText" presStyleLbl="node1" presStyleIdx="1" presStyleCnt="5">
        <dgm:presLayoutVars>
          <dgm:chMax val="0"/>
          <dgm:bulletEnabled val="1"/>
        </dgm:presLayoutVars>
      </dgm:prSet>
      <dgm:spPr/>
    </dgm:pt>
    <dgm:pt modelId="{ECBF2DB4-2939-4943-B693-D6EC1D297B47}" type="pres">
      <dgm:prSet presAssocID="{F856A77E-BC17-42E9-8B98-1EA807B74E4A}" presName="childText" presStyleLbl="revTx" presStyleIdx="1" presStyleCnt="5">
        <dgm:presLayoutVars>
          <dgm:bulletEnabled val="1"/>
        </dgm:presLayoutVars>
      </dgm:prSet>
      <dgm:spPr/>
    </dgm:pt>
    <dgm:pt modelId="{6F0904E0-D8F1-4E19-9E43-598275FF999F}" type="pres">
      <dgm:prSet presAssocID="{E1864C38-D4ED-4D65-9618-844096962FC8}" presName="parentText" presStyleLbl="node1" presStyleIdx="2" presStyleCnt="5">
        <dgm:presLayoutVars>
          <dgm:chMax val="0"/>
          <dgm:bulletEnabled val="1"/>
        </dgm:presLayoutVars>
      </dgm:prSet>
      <dgm:spPr/>
    </dgm:pt>
    <dgm:pt modelId="{8636172A-2975-42C5-8217-0CBE2030C803}" type="pres">
      <dgm:prSet presAssocID="{E1864C38-D4ED-4D65-9618-844096962FC8}" presName="childText" presStyleLbl="revTx" presStyleIdx="2" presStyleCnt="5">
        <dgm:presLayoutVars>
          <dgm:bulletEnabled val="1"/>
        </dgm:presLayoutVars>
      </dgm:prSet>
      <dgm:spPr/>
    </dgm:pt>
    <dgm:pt modelId="{47A2AF85-25AC-4CD9-91E8-281A08E89CBE}" type="pres">
      <dgm:prSet presAssocID="{37D4F6B6-B935-4C57-852F-51E4E908D2FF}" presName="parentText" presStyleLbl="node1" presStyleIdx="3" presStyleCnt="5">
        <dgm:presLayoutVars>
          <dgm:chMax val="0"/>
          <dgm:bulletEnabled val="1"/>
        </dgm:presLayoutVars>
      </dgm:prSet>
      <dgm:spPr/>
    </dgm:pt>
    <dgm:pt modelId="{881016F1-4A4D-459F-9EC6-3B1FD2C5F71C}" type="pres">
      <dgm:prSet presAssocID="{37D4F6B6-B935-4C57-852F-51E4E908D2FF}" presName="childText" presStyleLbl="revTx" presStyleIdx="3" presStyleCnt="5">
        <dgm:presLayoutVars>
          <dgm:bulletEnabled val="1"/>
        </dgm:presLayoutVars>
      </dgm:prSet>
      <dgm:spPr/>
    </dgm:pt>
    <dgm:pt modelId="{65DD3E59-83DA-4692-A539-0FA249F42553}" type="pres">
      <dgm:prSet presAssocID="{A3DBF133-C986-4F7A-8FD8-2F828D22F6E0}" presName="parentText" presStyleLbl="node1" presStyleIdx="4" presStyleCnt="5">
        <dgm:presLayoutVars>
          <dgm:chMax val="0"/>
          <dgm:bulletEnabled val="1"/>
        </dgm:presLayoutVars>
      </dgm:prSet>
      <dgm:spPr/>
    </dgm:pt>
    <dgm:pt modelId="{3721E3F2-D45A-4D70-B9B4-6ABEB9EF7CD7}" type="pres">
      <dgm:prSet presAssocID="{A3DBF133-C986-4F7A-8FD8-2F828D22F6E0}" presName="childText" presStyleLbl="revTx" presStyleIdx="4" presStyleCnt="5">
        <dgm:presLayoutVars>
          <dgm:bulletEnabled val="1"/>
        </dgm:presLayoutVars>
      </dgm:prSet>
      <dgm:spPr/>
    </dgm:pt>
  </dgm:ptLst>
  <dgm:cxnLst>
    <dgm:cxn modelId="{65988901-F217-4218-A367-75E89A6DDB97}" type="presOf" srcId="{DF17CD05-0829-4E50-967D-64CC9DD1CEEB}" destId="{11C8682D-9819-4B7F-B8E0-BDBD9958E42C}" srcOrd="0" destOrd="0" presId="urn:microsoft.com/office/officeart/2005/8/layout/vList2"/>
    <dgm:cxn modelId="{4311070E-A02E-46E1-BAB5-61DCC40F67AF}" type="presOf" srcId="{18CD4016-19F0-4DBC-9DEE-79A46FE4A4D9}" destId="{ED308ED5-4285-49E3-A9E6-611D68567703}" srcOrd="0" destOrd="0" presId="urn:microsoft.com/office/officeart/2005/8/layout/vList2"/>
    <dgm:cxn modelId="{04AF502B-E5E1-41C3-944C-5B38F81EC75E}" type="presOf" srcId="{D4ACD8AC-E14B-40EB-9B70-CCE5818BA492}" destId="{881016F1-4A4D-459F-9EC6-3B1FD2C5F71C}" srcOrd="0" destOrd="0" presId="urn:microsoft.com/office/officeart/2005/8/layout/vList2"/>
    <dgm:cxn modelId="{93E0982C-610D-4C5F-8DA9-A8D36442BE62}" srcId="{18CD4016-19F0-4DBC-9DEE-79A46FE4A4D9}" destId="{F856A77E-BC17-42E9-8B98-1EA807B74E4A}" srcOrd="1" destOrd="0" parTransId="{ADC19E8B-B5CC-447C-A88F-82C4E3DB912B}" sibTransId="{87DAC87C-8AAE-4F08-B89C-9BB8C10C245D}"/>
    <dgm:cxn modelId="{1FD7B434-808F-4A04-9A2E-602EE35444B4}" srcId="{37D4F6B6-B935-4C57-852F-51E4E908D2FF}" destId="{D4ACD8AC-E14B-40EB-9B70-CCE5818BA492}" srcOrd="0" destOrd="0" parTransId="{5B4B652B-0C12-4495-A1F1-221C8049D08A}" sibTransId="{33830491-E082-42F8-9848-32E80D32DEDB}"/>
    <dgm:cxn modelId="{7AFCD935-4E4E-4388-B6CF-9CEA9532BF5F}" type="presOf" srcId="{A3DBF133-C986-4F7A-8FD8-2F828D22F6E0}" destId="{65DD3E59-83DA-4692-A539-0FA249F42553}" srcOrd="0" destOrd="0" presId="urn:microsoft.com/office/officeart/2005/8/layout/vList2"/>
    <dgm:cxn modelId="{191F0C36-A1EE-4D75-88A2-67D865A7F8BE}" type="presOf" srcId="{286E37DB-D4EA-4003-B911-F065E4488581}" destId="{3737AFD6-2818-4A16-B2FD-C617A8442CE3}" srcOrd="0" destOrd="0" presId="urn:microsoft.com/office/officeart/2005/8/layout/vList2"/>
    <dgm:cxn modelId="{8359213C-FD7B-4BD0-84D7-269C33E02DC4}" srcId="{18CD4016-19F0-4DBC-9DEE-79A46FE4A4D9}" destId="{E1864C38-D4ED-4D65-9618-844096962FC8}" srcOrd="2" destOrd="0" parTransId="{79CCC5CD-AB53-42F8-B4F7-37ABFB43CAC5}" sibTransId="{32F28553-0C1B-4E80-A411-9DC3CB11097E}"/>
    <dgm:cxn modelId="{FA6E9F4B-870C-4968-86E5-358C5CC94E39}" srcId="{18CD4016-19F0-4DBC-9DEE-79A46FE4A4D9}" destId="{A3DBF133-C986-4F7A-8FD8-2F828D22F6E0}" srcOrd="4" destOrd="0" parTransId="{A370B95A-D110-47F1-8343-A0BDDA5B6B57}" sibTransId="{A6995EAD-A0E8-4C63-9969-21A7387CF287}"/>
    <dgm:cxn modelId="{AEA12A94-6173-4FE1-AA67-047C07292C5A}" srcId="{A3DBF133-C986-4F7A-8FD8-2F828D22F6E0}" destId="{71D16526-5B0A-46AF-9B33-92710C8F91AB}" srcOrd="0" destOrd="0" parTransId="{EEB03487-5362-4396-B21D-38A58599506A}" sibTransId="{A8A4CA08-2250-4115-A037-589E4B201599}"/>
    <dgm:cxn modelId="{BFC391B3-7EE0-46FB-87C3-91BAD2FD5848}" srcId="{18CD4016-19F0-4DBC-9DEE-79A46FE4A4D9}" destId="{DF17CD05-0829-4E50-967D-64CC9DD1CEEB}" srcOrd="0" destOrd="0" parTransId="{3E3E15BA-0113-47B6-92B0-5533DDB11509}" sibTransId="{DD402E5C-A71E-4305-A700-12D305E3B6F0}"/>
    <dgm:cxn modelId="{132403BA-BBAF-4701-9A83-245523ACB9B8}" type="presOf" srcId="{93628C97-4006-41FE-95CD-C324A5B4215F}" destId="{ECBF2DB4-2939-4943-B693-D6EC1D297B47}" srcOrd="0" destOrd="0" presId="urn:microsoft.com/office/officeart/2005/8/layout/vList2"/>
    <dgm:cxn modelId="{C92839C3-7E7F-4E81-AE2E-F2FC6074B57A}" type="presOf" srcId="{37D4F6B6-B935-4C57-852F-51E4E908D2FF}" destId="{47A2AF85-25AC-4CD9-91E8-281A08E89CBE}" srcOrd="0" destOrd="0" presId="urn:microsoft.com/office/officeart/2005/8/layout/vList2"/>
    <dgm:cxn modelId="{40EF53C3-3638-49DB-BD9A-BF24E48AEE78}" type="presOf" srcId="{F856A77E-BC17-42E9-8B98-1EA807B74E4A}" destId="{74E8A58E-B450-43A7-A6A8-E794FCDA7C90}" srcOrd="0" destOrd="0" presId="urn:microsoft.com/office/officeart/2005/8/layout/vList2"/>
    <dgm:cxn modelId="{0D5C9BD6-FE01-4C38-9C56-0C76E9282F87}" type="presOf" srcId="{71D16526-5B0A-46AF-9B33-92710C8F91AB}" destId="{3721E3F2-D45A-4D70-B9B4-6ABEB9EF7CD7}" srcOrd="0" destOrd="0" presId="urn:microsoft.com/office/officeart/2005/8/layout/vList2"/>
    <dgm:cxn modelId="{F6579DD6-7E0C-43F5-9F81-B39199B810E8}" srcId="{E1864C38-D4ED-4D65-9618-844096962FC8}" destId="{B8FC5841-D5B6-4CB6-BFDC-38779CD5CBD6}" srcOrd="0" destOrd="0" parTransId="{5AE2425C-4F16-4BE9-9F1E-55EA2981CAF4}" sibTransId="{F77C8F9B-E800-4B65-B894-4C530FE5F4ED}"/>
    <dgm:cxn modelId="{9BF158E4-6022-4243-B418-BDD6C01FD95B}" srcId="{F856A77E-BC17-42E9-8B98-1EA807B74E4A}" destId="{93628C97-4006-41FE-95CD-C324A5B4215F}" srcOrd="0" destOrd="0" parTransId="{23254664-76DB-4962-BA4C-F22D4FAC2199}" sibTransId="{A61F7C53-965D-474E-8EA2-4A831A3E08E8}"/>
    <dgm:cxn modelId="{F1226EEA-575B-47C5-B5AA-01838E9D7CEF}" type="presOf" srcId="{E1864C38-D4ED-4D65-9618-844096962FC8}" destId="{6F0904E0-D8F1-4E19-9E43-598275FF999F}" srcOrd="0" destOrd="0" presId="urn:microsoft.com/office/officeart/2005/8/layout/vList2"/>
    <dgm:cxn modelId="{F9887EF1-48C0-4B1B-9ACA-C99B926373F5}" type="presOf" srcId="{B8FC5841-D5B6-4CB6-BFDC-38779CD5CBD6}" destId="{8636172A-2975-42C5-8217-0CBE2030C803}" srcOrd="0" destOrd="0" presId="urn:microsoft.com/office/officeart/2005/8/layout/vList2"/>
    <dgm:cxn modelId="{D02727F2-7099-4058-8740-349DBC01B9C3}" srcId="{18CD4016-19F0-4DBC-9DEE-79A46FE4A4D9}" destId="{37D4F6B6-B935-4C57-852F-51E4E908D2FF}" srcOrd="3" destOrd="0" parTransId="{75A130F8-7E04-4095-80B4-F8D4DCD5D36A}" sibTransId="{1CC7E442-4F33-46DD-AACA-6596135B4393}"/>
    <dgm:cxn modelId="{49BD0BF9-4802-4054-82DD-9B68B5F9F64D}" srcId="{DF17CD05-0829-4E50-967D-64CC9DD1CEEB}" destId="{286E37DB-D4EA-4003-B911-F065E4488581}" srcOrd="0" destOrd="0" parTransId="{C6D099B2-3C4E-4C4A-8568-DA43C5238572}" sibTransId="{0EB26A75-F5D5-4BC5-B2B8-850B06BE3D3C}"/>
    <dgm:cxn modelId="{18623EB8-F4E2-43F4-AC87-472A24AAFD9E}" type="presParOf" srcId="{ED308ED5-4285-49E3-A9E6-611D68567703}" destId="{11C8682D-9819-4B7F-B8E0-BDBD9958E42C}" srcOrd="0" destOrd="0" presId="urn:microsoft.com/office/officeart/2005/8/layout/vList2"/>
    <dgm:cxn modelId="{778A9B1D-5B6F-46A7-8E69-C8A9CA1563B4}" type="presParOf" srcId="{ED308ED5-4285-49E3-A9E6-611D68567703}" destId="{3737AFD6-2818-4A16-B2FD-C617A8442CE3}" srcOrd="1" destOrd="0" presId="urn:microsoft.com/office/officeart/2005/8/layout/vList2"/>
    <dgm:cxn modelId="{3C09F433-8F40-483E-BE08-F60B5828E328}" type="presParOf" srcId="{ED308ED5-4285-49E3-A9E6-611D68567703}" destId="{74E8A58E-B450-43A7-A6A8-E794FCDA7C90}" srcOrd="2" destOrd="0" presId="urn:microsoft.com/office/officeart/2005/8/layout/vList2"/>
    <dgm:cxn modelId="{3B8898D6-E7E1-4C57-8052-3F21905527CC}" type="presParOf" srcId="{ED308ED5-4285-49E3-A9E6-611D68567703}" destId="{ECBF2DB4-2939-4943-B693-D6EC1D297B47}" srcOrd="3" destOrd="0" presId="urn:microsoft.com/office/officeart/2005/8/layout/vList2"/>
    <dgm:cxn modelId="{0C59640A-8CF7-4935-B5A5-6E0A81F053DA}" type="presParOf" srcId="{ED308ED5-4285-49E3-A9E6-611D68567703}" destId="{6F0904E0-D8F1-4E19-9E43-598275FF999F}" srcOrd="4" destOrd="0" presId="urn:microsoft.com/office/officeart/2005/8/layout/vList2"/>
    <dgm:cxn modelId="{97E346D2-3DFB-42BF-8A08-4C70893A594D}" type="presParOf" srcId="{ED308ED5-4285-49E3-A9E6-611D68567703}" destId="{8636172A-2975-42C5-8217-0CBE2030C803}" srcOrd="5" destOrd="0" presId="urn:microsoft.com/office/officeart/2005/8/layout/vList2"/>
    <dgm:cxn modelId="{BF2501F4-E5C5-4260-AD11-F7790E5ECAD0}" type="presParOf" srcId="{ED308ED5-4285-49E3-A9E6-611D68567703}" destId="{47A2AF85-25AC-4CD9-91E8-281A08E89CBE}" srcOrd="6" destOrd="0" presId="urn:microsoft.com/office/officeart/2005/8/layout/vList2"/>
    <dgm:cxn modelId="{D210ED8A-4CC5-4F43-9679-BEAF118B425E}" type="presParOf" srcId="{ED308ED5-4285-49E3-A9E6-611D68567703}" destId="{881016F1-4A4D-459F-9EC6-3B1FD2C5F71C}" srcOrd="7" destOrd="0" presId="urn:microsoft.com/office/officeart/2005/8/layout/vList2"/>
    <dgm:cxn modelId="{D2BE4E07-9ECB-4A6B-A170-3BAE66FF7FBD}" type="presParOf" srcId="{ED308ED5-4285-49E3-A9E6-611D68567703}" destId="{65DD3E59-83DA-4692-A539-0FA249F42553}" srcOrd="8" destOrd="0" presId="urn:microsoft.com/office/officeart/2005/8/layout/vList2"/>
    <dgm:cxn modelId="{442454C7-6E39-45A9-9D5E-D4D3ED8DEB14}" type="presParOf" srcId="{ED308ED5-4285-49E3-A9E6-611D68567703}" destId="{3721E3F2-D45A-4D70-B9B4-6ABEB9EF7CD7}"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8208FA2-61C9-471A-BFD0-0577B3C64621}" type="doc">
      <dgm:prSet loTypeId="urn:microsoft.com/office/officeart/2005/8/layout/vList2" loCatId="list" qsTypeId="urn:microsoft.com/office/officeart/2005/8/quickstyle/3d3" qsCatId="3D" csTypeId="urn:microsoft.com/office/officeart/2005/8/colors/colorful5" csCatId="colorful" phldr="1"/>
      <dgm:spPr/>
      <dgm:t>
        <a:bodyPr/>
        <a:lstStyle/>
        <a:p>
          <a:endParaRPr lang="es-ES"/>
        </a:p>
      </dgm:t>
    </dgm:pt>
    <dgm:pt modelId="{C092FE11-A431-406C-B54C-B2821DA474AF}">
      <dgm:prSet phldrT="[Texto]"/>
      <dgm:spPr/>
      <dgm:t>
        <a:bodyPr/>
        <a:lstStyle/>
        <a:p>
          <a:r>
            <a:rPr lang="es-ES" dirty="0"/>
            <a:t>Activación del atributo oculto en las propiedades de algún fichero para que no sea mostrado por el sistema operativo</a:t>
          </a:r>
        </a:p>
      </dgm:t>
    </dgm:pt>
    <dgm:pt modelId="{7B6891E4-5530-4D38-8DFD-261680FCA144}" type="parTrans" cxnId="{5E3E5FA3-3FE6-4F66-81D5-90EB34ACBD55}">
      <dgm:prSet/>
      <dgm:spPr/>
      <dgm:t>
        <a:bodyPr/>
        <a:lstStyle/>
        <a:p>
          <a:endParaRPr lang="es-ES"/>
        </a:p>
      </dgm:t>
    </dgm:pt>
    <dgm:pt modelId="{1C2BFBEE-73C1-491E-90F2-BC7E6322D9AA}" type="sibTrans" cxnId="{5E3E5FA3-3FE6-4F66-81D5-90EB34ACBD55}">
      <dgm:prSet/>
      <dgm:spPr/>
      <dgm:t>
        <a:bodyPr/>
        <a:lstStyle/>
        <a:p>
          <a:endParaRPr lang="es-ES"/>
        </a:p>
      </dgm:t>
    </dgm:pt>
    <dgm:pt modelId="{90A743FC-00F3-4221-8410-615E58909E2C}">
      <dgm:prSet phldrT="[Texto]" phldr="1"/>
      <dgm:spPr/>
      <dgm:t>
        <a:bodyPr/>
        <a:lstStyle/>
        <a:p>
          <a:endParaRPr lang="es-ES" dirty="0"/>
        </a:p>
      </dgm:t>
    </dgm:pt>
    <dgm:pt modelId="{51223D7B-AE77-42A4-B18A-A94EF1CDA6A4}" type="parTrans" cxnId="{8100E502-61AE-4A02-8DE1-B860AF228FD1}">
      <dgm:prSet/>
      <dgm:spPr/>
      <dgm:t>
        <a:bodyPr/>
        <a:lstStyle/>
        <a:p>
          <a:endParaRPr lang="es-ES"/>
        </a:p>
      </dgm:t>
    </dgm:pt>
    <dgm:pt modelId="{D0B7BE0E-CF03-47EF-A635-9A5A6F066AB0}" type="sibTrans" cxnId="{8100E502-61AE-4A02-8DE1-B860AF228FD1}">
      <dgm:prSet/>
      <dgm:spPr/>
      <dgm:t>
        <a:bodyPr/>
        <a:lstStyle/>
        <a:p>
          <a:endParaRPr lang="es-ES"/>
        </a:p>
      </dgm:t>
    </dgm:pt>
    <dgm:pt modelId="{BCAF620C-0260-43C8-9542-77043FC36A4B}">
      <dgm:prSet phldrT="[Texto]"/>
      <dgm:spPr/>
      <dgm:t>
        <a:bodyPr/>
        <a:lstStyle/>
        <a:p>
          <a:r>
            <a:rPr lang="es-ES" dirty="0"/>
            <a:t>Información y ficheros ocultos en otros ficheros mediante técnicas </a:t>
          </a:r>
          <a:r>
            <a:rPr lang="es-ES" dirty="0" err="1"/>
            <a:t>esteganográficas</a:t>
          </a:r>
          <a:endParaRPr lang="es-ES" dirty="0"/>
        </a:p>
      </dgm:t>
    </dgm:pt>
    <dgm:pt modelId="{6156996D-37AD-460A-9571-4E18F756B058}" type="parTrans" cxnId="{BCB8386E-4C6C-4B11-86E9-21B0B8B9C23A}">
      <dgm:prSet/>
      <dgm:spPr/>
      <dgm:t>
        <a:bodyPr/>
        <a:lstStyle/>
        <a:p>
          <a:endParaRPr lang="es-ES"/>
        </a:p>
      </dgm:t>
    </dgm:pt>
    <dgm:pt modelId="{A1A08D34-6CEF-4A0C-9DD7-6CB23256844C}" type="sibTrans" cxnId="{BCB8386E-4C6C-4B11-86E9-21B0B8B9C23A}">
      <dgm:prSet/>
      <dgm:spPr/>
      <dgm:t>
        <a:bodyPr/>
        <a:lstStyle/>
        <a:p>
          <a:endParaRPr lang="es-ES"/>
        </a:p>
      </dgm:t>
    </dgm:pt>
    <dgm:pt modelId="{BFC1A106-D51A-4595-B4B9-9BFE636A3682}">
      <dgm:prSet phldrT="[Texto]" phldr="1"/>
      <dgm:spPr/>
      <dgm:t>
        <a:bodyPr/>
        <a:lstStyle/>
        <a:p>
          <a:endParaRPr lang="es-ES"/>
        </a:p>
      </dgm:t>
    </dgm:pt>
    <dgm:pt modelId="{26C26728-E8AA-45E2-AF24-C4ACCF47CF69}" type="parTrans" cxnId="{0EAA34B8-70FD-40D4-8CD3-4209D6521ED0}">
      <dgm:prSet/>
      <dgm:spPr/>
      <dgm:t>
        <a:bodyPr/>
        <a:lstStyle/>
        <a:p>
          <a:endParaRPr lang="es-ES"/>
        </a:p>
      </dgm:t>
    </dgm:pt>
    <dgm:pt modelId="{EA40DAFF-24E4-4984-8A22-9F238EBB622C}" type="sibTrans" cxnId="{0EAA34B8-70FD-40D4-8CD3-4209D6521ED0}">
      <dgm:prSet/>
      <dgm:spPr/>
      <dgm:t>
        <a:bodyPr/>
        <a:lstStyle/>
        <a:p>
          <a:endParaRPr lang="es-ES"/>
        </a:p>
      </dgm:t>
    </dgm:pt>
    <dgm:pt modelId="{4196566F-317E-41A9-89C0-2BAC6EBE9DA7}">
      <dgm:prSet/>
      <dgm:spPr/>
      <dgm:t>
        <a:bodyPr/>
        <a:lstStyle/>
        <a:p>
          <a:r>
            <a:rPr lang="es-ES" dirty="0"/>
            <a:t>Mecanismo ADS del sistema de ficheros NTFS de </a:t>
          </a:r>
          <a:r>
            <a:rPr lang="es-ES" dirty="0" err="1"/>
            <a:t>windows</a:t>
          </a:r>
          <a:endParaRPr lang="es-ES" dirty="0"/>
        </a:p>
      </dgm:t>
    </dgm:pt>
    <dgm:pt modelId="{63E31DDB-3F2F-415C-B0F1-B5D2750B7491}" type="parTrans" cxnId="{5AD3F330-6D44-4095-96C1-CC63405DD3AC}">
      <dgm:prSet/>
      <dgm:spPr/>
    </dgm:pt>
    <dgm:pt modelId="{21EC69F9-45E4-4836-AB6C-16FFF71ACA25}" type="sibTrans" cxnId="{5AD3F330-6D44-4095-96C1-CC63405DD3AC}">
      <dgm:prSet/>
      <dgm:spPr/>
    </dgm:pt>
    <dgm:pt modelId="{BA342603-EA1F-4600-8604-34BF1531E3EC}">
      <dgm:prSet/>
      <dgm:spPr/>
      <dgm:t>
        <a:bodyPr/>
        <a:lstStyle/>
        <a:p>
          <a:r>
            <a:rPr lang="es-ES" dirty="0"/>
            <a:t>Utilizado para mantener información sin estructura asociada a un fichero </a:t>
          </a:r>
        </a:p>
      </dgm:t>
    </dgm:pt>
    <dgm:pt modelId="{4A93D84F-3609-40FD-97ED-7F1B4E9ED3DB}" type="parTrans" cxnId="{09838DA2-B02D-4450-BAF7-B900B8474F15}">
      <dgm:prSet/>
      <dgm:spPr/>
    </dgm:pt>
    <dgm:pt modelId="{C9D7E085-61B1-4FAF-AD38-C90791324B3B}" type="sibTrans" cxnId="{09838DA2-B02D-4450-BAF7-B900B8474F15}">
      <dgm:prSet/>
      <dgm:spPr/>
    </dgm:pt>
    <dgm:pt modelId="{FAFC4AD9-061C-4975-859B-75BC3C9AF2FB}" type="pres">
      <dgm:prSet presAssocID="{C8208FA2-61C9-471A-BFD0-0577B3C64621}" presName="linear" presStyleCnt="0">
        <dgm:presLayoutVars>
          <dgm:animLvl val="lvl"/>
          <dgm:resizeHandles val="exact"/>
        </dgm:presLayoutVars>
      </dgm:prSet>
      <dgm:spPr/>
    </dgm:pt>
    <dgm:pt modelId="{EBCCBF4D-E351-4DFC-852F-65B4D5945BEC}" type="pres">
      <dgm:prSet presAssocID="{C092FE11-A431-406C-B54C-B2821DA474AF}" presName="parentText" presStyleLbl="node1" presStyleIdx="0" presStyleCnt="3">
        <dgm:presLayoutVars>
          <dgm:chMax val="0"/>
          <dgm:bulletEnabled val="1"/>
        </dgm:presLayoutVars>
      </dgm:prSet>
      <dgm:spPr/>
    </dgm:pt>
    <dgm:pt modelId="{5940852D-20A2-4048-BAD0-BF1F91D23E77}" type="pres">
      <dgm:prSet presAssocID="{C092FE11-A431-406C-B54C-B2821DA474AF}" presName="childText" presStyleLbl="revTx" presStyleIdx="0" presStyleCnt="3">
        <dgm:presLayoutVars>
          <dgm:bulletEnabled val="1"/>
        </dgm:presLayoutVars>
      </dgm:prSet>
      <dgm:spPr/>
    </dgm:pt>
    <dgm:pt modelId="{EDFC96D5-6A52-490F-9543-5A48E9DED76B}" type="pres">
      <dgm:prSet presAssocID="{BCAF620C-0260-43C8-9542-77043FC36A4B}" presName="parentText" presStyleLbl="node1" presStyleIdx="1" presStyleCnt="3">
        <dgm:presLayoutVars>
          <dgm:chMax val="0"/>
          <dgm:bulletEnabled val="1"/>
        </dgm:presLayoutVars>
      </dgm:prSet>
      <dgm:spPr/>
    </dgm:pt>
    <dgm:pt modelId="{E47DDF7E-8B07-4C49-87CC-CA54EE5CAEF5}" type="pres">
      <dgm:prSet presAssocID="{BCAF620C-0260-43C8-9542-77043FC36A4B}" presName="childText" presStyleLbl="revTx" presStyleIdx="1" presStyleCnt="3">
        <dgm:presLayoutVars>
          <dgm:bulletEnabled val="1"/>
        </dgm:presLayoutVars>
      </dgm:prSet>
      <dgm:spPr/>
    </dgm:pt>
    <dgm:pt modelId="{F760CCF9-757C-4BF8-AF3A-29D2B9DF9A70}" type="pres">
      <dgm:prSet presAssocID="{4196566F-317E-41A9-89C0-2BAC6EBE9DA7}" presName="parentText" presStyleLbl="node1" presStyleIdx="2" presStyleCnt="3">
        <dgm:presLayoutVars>
          <dgm:chMax val="0"/>
          <dgm:bulletEnabled val="1"/>
        </dgm:presLayoutVars>
      </dgm:prSet>
      <dgm:spPr/>
    </dgm:pt>
    <dgm:pt modelId="{417BD0FA-B066-4FB4-A2CB-3484981DB7F7}" type="pres">
      <dgm:prSet presAssocID="{4196566F-317E-41A9-89C0-2BAC6EBE9DA7}" presName="childText" presStyleLbl="revTx" presStyleIdx="2" presStyleCnt="3">
        <dgm:presLayoutVars>
          <dgm:bulletEnabled val="1"/>
        </dgm:presLayoutVars>
      </dgm:prSet>
      <dgm:spPr/>
    </dgm:pt>
  </dgm:ptLst>
  <dgm:cxnLst>
    <dgm:cxn modelId="{8100E502-61AE-4A02-8DE1-B860AF228FD1}" srcId="{C092FE11-A431-406C-B54C-B2821DA474AF}" destId="{90A743FC-00F3-4221-8410-615E58909E2C}" srcOrd="0" destOrd="0" parTransId="{51223D7B-AE77-42A4-B18A-A94EF1CDA6A4}" sibTransId="{D0B7BE0E-CF03-47EF-A635-9A5A6F066AB0}"/>
    <dgm:cxn modelId="{9701C703-837F-4406-844C-063B112F4882}" type="presOf" srcId="{90A743FC-00F3-4221-8410-615E58909E2C}" destId="{5940852D-20A2-4048-BAD0-BF1F91D23E77}" srcOrd="0" destOrd="0" presId="urn:microsoft.com/office/officeart/2005/8/layout/vList2"/>
    <dgm:cxn modelId="{54A3520E-1F93-4D11-98F5-C341AC5187C1}" type="presOf" srcId="{BCAF620C-0260-43C8-9542-77043FC36A4B}" destId="{EDFC96D5-6A52-490F-9543-5A48E9DED76B}" srcOrd="0" destOrd="0" presId="urn:microsoft.com/office/officeart/2005/8/layout/vList2"/>
    <dgm:cxn modelId="{5AD3F330-6D44-4095-96C1-CC63405DD3AC}" srcId="{C8208FA2-61C9-471A-BFD0-0577B3C64621}" destId="{4196566F-317E-41A9-89C0-2BAC6EBE9DA7}" srcOrd="2" destOrd="0" parTransId="{63E31DDB-3F2F-415C-B0F1-B5D2750B7491}" sibTransId="{21EC69F9-45E4-4836-AB6C-16FFF71ACA25}"/>
    <dgm:cxn modelId="{D5273D34-2B3F-4D14-B318-29401AE18E4C}" type="presOf" srcId="{BA342603-EA1F-4600-8604-34BF1531E3EC}" destId="{417BD0FA-B066-4FB4-A2CB-3484981DB7F7}" srcOrd="0" destOrd="0" presId="urn:microsoft.com/office/officeart/2005/8/layout/vList2"/>
    <dgm:cxn modelId="{10135768-BFD4-484F-9276-5395351A2CBE}" type="presOf" srcId="{C8208FA2-61C9-471A-BFD0-0577B3C64621}" destId="{FAFC4AD9-061C-4975-859B-75BC3C9AF2FB}" srcOrd="0" destOrd="0" presId="urn:microsoft.com/office/officeart/2005/8/layout/vList2"/>
    <dgm:cxn modelId="{BCB8386E-4C6C-4B11-86E9-21B0B8B9C23A}" srcId="{C8208FA2-61C9-471A-BFD0-0577B3C64621}" destId="{BCAF620C-0260-43C8-9542-77043FC36A4B}" srcOrd="1" destOrd="0" parTransId="{6156996D-37AD-460A-9571-4E18F756B058}" sibTransId="{A1A08D34-6CEF-4A0C-9DD7-6CB23256844C}"/>
    <dgm:cxn modelId="{B89E1C79-A737-41B9-93C7-B1856114B99D}" type="presOf" srcId="{BFC1A106-D51A-4595-B4B9-9BFE636A3682}" destId="{E47DDF7E-8B07-4C49-87CC-CA54EE5CAEF5}" srcOrd="0" destOrd="0" presId="urn:microsoft.com/office/officeart/2005/8/layout/vList2"/>
    <dgm:cxn modelId="{156A777F-D5D5-4949-B26E-34540FF5ABA0}" type="presOf" srcId="{C092FE11-A431-406C-B54C-B2821DA474AF}" destId="{EBCCBF4D-E351-4DFC-852F-65B4D5945BEC}" srcOrd="0" destOrd="0" presId="urn:microsoft.com/office/officeart/2005/8/layout/vList2"/>
    <dgm:cxn modelId="{09838DA2-B02D-4450-BAF7-B900B8474F15}" srcId="{4196566F-317E-41A9-89C0-2BAC6EBE9DA7}" destId="{BA342603-EA1F-4600-8604-34BF1531E3EC}" srcOrd="0" destOrd="0" parTransId="{4A93D84F-3609-40FD-97ED-7F1B4E9ED3DB}" sibTransId="{C9D7E085-61B1-4FAF-AD38-C90791324B3B}"/>
    <dgm:cxn modelId="{5E3E5FA3-3FE6-4F66-81D5-90EB34ACBD55}" srcId="{C8208FA2-61C9-471A-BFD0-0577B3C64621}" destId="{C092FE11-A431-406C-B54C-B2821DA474AF}" srcOrd="0" destOrd="0" parTransId="{7B6891E4-5530-4D38-8DFD-261680FCA144}" sibTransId="{1C2BFBEE-73C1-491E-90F2-BC7E6322D9AA}"/>
    <dgm:cxn modelId="{0EAA34B8-70FD-40D4-8CD3-4209D6521ED0}" srcId="{BCAF620C-0260-43C8-9542-77043FC36A4B}" destId="{BFC1A106-D51A-4595-B4B9-9BFE636A3682}" srcOrd="0" destOrd="0" parTransId="{26C26728-E8AA-45E2-AF24-C4ACCF47CF69}" sibTransId="{EA40DAFF-24E4-4984-8A22-9F238EBB622C}"/>
    <dgm:cxn modelId="{3D4016C4-DF8C-4F75-A623-AFF7B90A3EDD}" type="presOf" srcId="{4196566F-317E-41A9-89C0-2BAC6EBE9DA7}" destId="{F760CCF9-757C-4BF8-AF3A-29D2B9DF9A70}" srcOrd="0" destOrd="0" presId="urn:microsoft.com/office/officeart/2005/8/layout/vList2"/>
    <dgm:cxn modelId="{B6822450-E42C-4805-9264-18327C39E7CF}" type="presParOf" srcId="{FAFC4AD9-061C-4975-859B-75BC3C9AF2FB}" destId="{EBCCBF4D-E351-4DFC-852F-65B4D5945BEC}" srcOrd="0" destOrd="0" presId="urn:microsoft.com/office/officeart/2005/8/layout/vList2"/>
    <dgm:cxn modelId="{F2036ECA-A878-485A-B412-C7DBF80E902A}" type="presParOf" srcId="{FAFC4AD9-061C-4975-859B-75BC3C9AF2FB}" destId="{5940852D-20A2-4048-BAD0-BF1F91D23E77}" srcOrd="1" destOrd="0" presId="urn:microsoft.com/office/officeart/2005/8/layout/vList2"/>
    <dgm:cxn modelId="{57BA190B-7E8E-44FD-A877-98F17FAD3E00}" type="presParOf" srcId="{FAFC4AD9-061C-4975-859B-75BC3C9AF2FB}" destId="{EDFC96D5-6A52-490F-9543-5A48E9DED76B}" srcOrd="2" destOrd="0" presId="urn:microsoft.com/office/officeart/2005/8/layout/vList2"/>
    <dgm:cxn modelId="{F4DE85B2-1D87-434A-93E7-CE0C874B0D95}" type="presParOf" srcId="{FAFC4AD9-061C-4975-859B-75BC3C9AF2FB}" destId="{E47DDF7E-8B07-4C49-87CC-CA54EE5CAEF5}" srcOrd="3" destOrd="0" presId="urn:microsoft.com/office/officeart/2005/8/layout/vList2"/>
    <dgm:cxn modelId="{89D121AA-1BD5-4C05-A1E6-E2967389CF9E}" type="presParOf" srcId="{FAFC4AD9-061C-4975-859B-75BC3C9AF2FB}" destId="{F760CCF9-757C-4BF8-AF3A-29D2B9DF9A70}" srcOrd="4" destOrd="0" presId="urn:microsoft.com/office/officeart/2005/8/layout/vList2"/>
    <dgm:cxn modelId="{465BE082-BFBA-4FF5-9AB8-250A20740CC7}" type="presParOf" srcId="{FAFC4AD9-061C-4975-859B-75BC3C9AF2FB}" destId="{417BD0FA-B066-4FB4-A2CB-3484981DB7F7}"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22C9FA0-7DE9-4232-B824-F6B64A97756A}" type="doc">
      <dgm:prSet loTypeId="urn:microsoft.com/office/officeart/2005/8/layout/list1" loCatId="list" qsTypeId="urn:microsoft.com/office/officeart/2005/8/quickstyle/3d3" qsCatId="3D" csTypeId="urn:microsoft.com/office/officeart/2005/8/colors/colorful5" csCatId="colorful" phldr="1"/>
      <dgm:spPr/>
      <dgm:t>
        <a:bodyPr/>
        <a:lstStyle/>
        <a:p>
          <a:endParaRPr lang="es-HN"/>
        </a:p>
      </dgm:t>
    </dgm:pt>
    <dgm:pt modelId="{A82E6E9C-61A4-4E7E-B8D3-E3225C39D647}">
      <dgm:prSet phldrT="[Texto]" custT="1"/>
      <dgm:spPr/>
      <dgm:t>
        <a:bodyPr/>
        <a:lstStyle/>
        <a:p>
          <a:r>
            <a:rPr lang="es-HN" sz="1400" dirty="0"/>
            <a:t>Disponibilidad de un centro alternativo o centro de reserva para la ubicación de los principales recursos informáticos</a:t>
          </a:r>
        </a:p>
      </dgm:t>
    </dgm:pt>
    <dgm:pt modelId="{75BA5A65-2116-4A09-82DE-888D85399420}" type="parTrans" cxnId="{F336DB4E-D301-4E18-87B9-722F365ED858}">
      <dgm:prSet/>
      <dgm:spPr/>
      <dgm:t>
        <a:bodyPr/>
        <a:lstStyle/>
        <a:p>
          <a:endParaRPr lang="es-HN" sz="3200"/>
        </a:p>
      </dgm:t>
    </dgm:pt>
    <dgm:pt modelId="{CB9F9036-4DF6-46DE-9BE5-FC77D8D2FC73}" type="sibTrans" cxnId="{F336DB4E-D301-4E18-87B9-722F365ED858}">
      <dgm:prSet/>
      <dgm:spPr/>
      <dgm:t>
        <a:bodyPr/>
        <a:lstStyle/>
        <a:p>
          <a:endParaRPr lang="es-HN" sz="3200"/>
        </a:p>
      </dgm:t>
    </dgm:pt>
    <dgm:pt modelId="{DA9DCD0E-D9B0-455B-A580-D3B76DB0AEE6}">
      <dgm:prSet phldrT="[Texto]" custT="1"/>
      <dgm:spPr/>
      <dgm:t>
        <a:bodyPr/>
        <a:lstStyle/>
        <a:p>
          <a:r>
            <a:rPr lang="es-HN" sz="1400" dirty="0"/>
            <a:t>Existencia de líneas de back-up para las comunicaciones</a:t>
          </a:r>
        </a:p>
      </dgm:t>
    </dgm:pt>
    <dgm:pt modelId="{44FD6EEC-54A2-45FE-9AE9-5B403555C3BA}" type="parTrans" cxnId="{DA8BE3C0-8624-4966-8CE5-89837D7376D3}">
      <dgm:prSet/>
      <dgm:spPr/>
      <dgm:t>
        <a:bodyPr/>
        <a:lstStyle/>
        <a:p>
          <a:endParaRPr lang="es-HN" sz="3200"/>
        </a:p>
      </dgm:t>
    </dgm:pt>
    <dgm:pt modelId="{29C62020-12A6-4E68-8365-F91B386422E4}" type="sibTrans" cxnId="{DA8BE3C0-8624-4966-8CE5-89837D7376D3}">
      <dgm:prSet/>
      <dgm:spPr/>
      <dgm:t>
        <a:bodyPr/>
        <a:lstStyle/>
        <a:p>
          <a:endParaRPr lang="es-HN" sz="3200"/>
        </a:p>
      </dgm:t>
    </dgm:pt>
    <dgm:pt modelId="{1CEA04C0-E7E2-4B55-86C1-C6099EDE0795}">
      <dgm:prSet phldrT="[Texto]" custT="1"/>
      <dgm:spPr/>
      <dgm:t>
        <a:bodyPr/>
        <a:lstStyle/>
        <a:p>
          <a:r>
            <a:rPr lang="es-HN" sz="1400" dirty="0"/>
            <a:t>Sistemas de almacenamiento RAID en los servidores</a:t>
          </a:r>
        </a:p>
      </dgm:t>
    </dgm:pt>
    <dgm:pt modelId="{D6C3BDE8-D25E-4D2A-AA03-8A612CDC53AA}" type="parTrans" cxnId="{C010FF10-26C9-4C06-BDBE-EEE1A11C45A7}">
      <dgm:prSet/>
      <dgm:spPr/>
      <dgm:t>
        <a:bodyPr/>
        <a:lstStyle/>
        <a:p>
          <a:endParaRPr lang="es-HN" sz="3200"/>
        </a:p>
      </dgm:t>
    </dgm:pt>
    <dgm:pt modelId="{29FA9AA0-87C6-40C6-85BF-444CEDFD1271}" type="sibTrans" cxnId="{C010FF10-26C9-4C06-BDBE-EEE1A11C45A7}">
      <dgm:prSet/>
      <dgm:spPr/>
      <dgm:t>
        <a:bodyPr/>
        <a:lstStyle/>
        <a:p>
          <a:endParaRPr lang="es-HN" sz="3200"/>
        </a:p>
      </dgm:t>
    </dgm:pt>
    <dgm:pt modelId="{EEF0B1BF-20F6-4F8C-9CDC-C1734C50EF1B}">
      <dgm:prSet custT="1"/>
      <dgm:spPr/>
      <dgm:t>
        <a:bodyPr/>
        <a:lstStyle/>
        <a:p>
          <a:r>
            <a:rPr lang="es-HN" sz="1400" dirty="0"/>
            <a:t>Implantación de </a:t>
          </a:r>
          <a:r>
            <a:rPr lang="es-HN" sz="1400" dirty="0" err="1"/>
            <a:t>clusters</a:t>
          </a:r>
          <a:r>
            <a:rPr lang="es-HN" sz="1400" dirty="0"/>
            <a:t> de servidores con balanceo de carga</a:t>
          </a:r>
        </a:p>
      </dgm:t>
    </dgm:pt>
    <dgm:pt modelId="{1119ACF0-4FBF-488D-B5A7-1F352FAF69F9}" type="parTrans" cxnId="{B9265331-4A7F-4FB1-A69B-3A695D9C24A3}">
      <dgm:prSet/>
      <dgm:spPr/>
      <dgm:t>
        <a:bodyPr/>
        <a:lstStyle/>
        <a:p>
          <a:endParaRPr lang="es-HN" sz="3200"/>
        </a:p>
      </dgm:t>
    </dgm:pt>
    <dgm:pt modelId="{85891ADE-1EBE-47A1-B668-59DD60CAD285}" type="sibTrans" cxnId="{B9265331-4A7F-4FB1-A69B-3A695D9C24A3}">
      <dgm:prSet/>
      <dgm:spPr/>
      <dgm:t>
        <a:bodyPr/>
        <a:lstStyle/>
        <a:p>
          <a:endParaRPr lang="es-HN" sz="3200"/>
        </a:p>
      </dgm:t>
    </dgm:pt>
    <dgm:pt modelId="{15BE8657-3E4B-48E4-9F9E-BAD1AACDC7A1}">
      <dgm:prSet custT="1"/>
      <dgm:spPr/>
      <dgm:t>
        <a:bodyPr/>
        <a:lstStyle/>
        <a:p>
          <a:r>
            <a:rPr lang="es-HN" sz="1400" dirty="0"/>
            <a:t>Herramientas para llevar a cabo una replicación de los documentos y las bases de datos que puede ser síncrona, asíncrona o periódica</a:t>
          </a:r>
        </a:p>
      </dgm:t>
    </dgm:pt>
    <dgm:pt modelId="{222082C5-B260-4292-892D-730C4D05D2A4}" type="parTrans" cxnId="{0A1ADD66-9A86-4464-B319-B3FF1117BB16}">
      <dgm:prSet/>
      <dgm:spPr/>
      <dgm:t>
        <a:bodyPr/>
        <a:lstStyle/>
        <a:p>
          <a:endParaRPr lang="es-HN" sz="3200"/>
        </a:p>
      </dgm:t>
    </dgm:pt>
    <dgm:pt modelId="{A71661A5-29AE-4BF6-9894-055D4AF1CBCA}" type="sibTrans" cxnId="{0A1ADD66-9A86-4464-B319-B3FF1117BB16}">
      <dgm:prSet/>
      <dgm:spPr/>
      <dgm:t>
        <a:bodyPr/>
        <a:lstStyle/>
        <a:p>
          <a:endParaRPr lang="es-HN" sz="3200"/>
        </a:p>
      </dgm:t>
    </dgm:pt>
    <dgm:pt modelId="{1AEDDF03-9EB2-4672-A0E9-91A8F95DA116}" type="pres">
      <dgm:prSet presAssocID="{B22C9FA0-7DE9-4232-B824-F6B64A97756A}" presName="linear" presStyleCnt="0">
        <dgm:presLayoutVars>
          <dgm:dir/>
          <dgm:animLvl val="lvl"/>
          <dgm:resizeHandles val="exact"/>
        </dgm:presLayoutVars>
      </dgm:prSet>
      <dgm:spPr/>
    </dgm:pt>
    <dgm:pt modelId="{4106A62C-9274-41C8-93C8-DD7F1D0F243C}" type="pres">
      <dgm:prSet presAssocID="{A82E6E9C-61A4-4E7E-B8D3-E3225C39D647}" presName="parentLin" presStyleCnt="0"/>
      <dgm:spPr/>
    </dgm:pt>
    <dgm:pt modelId="{9FDC1961-9516-42C8-962D-A942E511E513}" type="pres">
      <dgm:prSet presAssocID="{A82E6E9C-61A4-4E7E-B8D3-E3225C39D647}" presName="parentLeftMargin" presStyleLbl="node1" presStyleIdx="0" presStyleCnt="5"/>
      <dgm:spPr/>
    </dgm:pt>
    <dgm:pt modelId="{600D6068-5905-44E1-A335-344F40E163CA}" type="pres">
      <dgm:prSet presAssocID="{A82E6E9C-61A4-4E7E-B8D3-E3225C39D647}" presName="parentText" presStyleLbl="node1" presStyleIdx="0" presStyleCnt="5" custScaleX="121000" custScaleY="121000">
        <dgm:presLayoutVars>
          <dgm:chMax val="0"/>
          <dgm:bulletEnabled val="1"/>
        </dgm:presLayoutVars>
      </dgm:prSet>
      <dgm:spPr/>
    </dgm:pt>
    <dgm:pt modelId="{13972496-E9D8-44CF-BAF7-148239B01626}" type="pres">
      <dgm:prSet presAssocID="{A82E6E9C-61A4-4E7E-B8D3-E3225C39D647}" presName="negativeSpace" presStyleCnt="0"/>
      <dgm:spPr/>
    </dgm:pt>
    <dgm:pt modelId="{632FF376-E918-406E-A264-39DE1A28AC1D}" type="pres">
      <dgm:prSet presAssocID="{A82E6E9C-61A4-4E7E-B8D3-E3225C39D647}" presName="childText" presStyleLbl="conFgAcc1" presStyleIdx="0" presStyleCnt="5">
        <dgm:presLayoutVars>
          <dgm:bulletEnabled val="1"/>
        </dgm:presLayoutVars>
      </dgm:prSet>
      <dgm:spPr/>
    </dgm:pt>
    <dgm:pt modelId="{45C365D2-267F-48FC-814A-E356E5829117}" type="pres">
      <dgm:prSet presAssocID="{CB9F9036-4DF6-46DE-9BE5-FC77D8D2FC73}" presName="spaceBetweenRectangles" presStyleCnt="0"/>
      <dgm:spPr/>
    </dgm:pt>
    <dgm:pt modelId="{C5D4F062-4F28-4BD5-B248-F9F7406D614C}" type="pres">
      <dgm:prSet presAssocID="{DA9DCD0E-D9B0-455B-A580-D3B76DB0AEE6}" presName="parentLin" presStyleCnt="0"/>
      <dgm:spPr/>
    </dgm:pt>
    <dgm:pt modelId="{4D50F877-5880-48C6-8CC2-C0FB490D55BB}" type="pres">
      <dgm:prSet presAssocID="{DA9DCD0E-D9B0-455B-A580-D3B76DB0AEE6}" presName="parentLeftMargin" presStyleLbl="node1" presStyleIdx="0" presStyleCnt="5"/>
      <dgm:spPr/>
    </dgm:pt>
    <dgm:pt modelId="{EFA3930D-72AD-4B41-9136-928B7BBD5FDB}" type="pres">
      <dgm:prSet presAssocID="{DA9DCD0E-D9B0-455B-A580-D3B76DB0AEE6}" presName="parentText" presStyleLbl="node1" presStyleIdx="1" presStyleCnt="5" custScaleX="121000" custScaleY="121000">
        <dgm:presLayoutVars>
          <dgm:chMax val="0"/>
          <dgm:bulletEnabled val="1"/>
        </dgm:presLayoutVars>
      </dgm:prSet>
      <dgm:spPr/>
    </dgm:pt>
    <dgm:pt modelId="{790E94D3-81B1-45EC-B10C-C4B885AF0890}" type="pres">
      <dgm:prSet presAssocID="{DA9DCD0E-D9B0-455B-A580-D3B76DB0AEE6}" presName="negativeSpace" presStyleCnt="0"/>
      <dgm:spPr/>
    </dgm:pt>
    <dgm:pt modelId="{87D239D3-2B69-4138-BD90-64CEB5E9A046}" type="pres">
      <dgm:prSet presAssocID="{DA9DCD0E-D9B0-455B-A580-D3B76DB0AEE6}" presName="childText" presStyleLbl="conFgAcc1" presStyleIdx="1" presStyleCnt="5">
        <dgm:presLayoutVars>
          <dgm:bulletEnabled val="1"/>
        </dgm:presLayoutVars>
      </dgm:prSet>
      <dgm:spPr/>
    </dgm:pt>
    <dgm:pt modelId="{DBA5A01E-E5BD-4BA1-822E-962BE233A27E}" type="pres">
      <dgm:prSet presAssocID="{29C62020-12A6-4E68-8365-F91B386422E4}" presName="spaceBetweenRectangles" presStyleCnt="0"/>
      <dgm:spPr/>
    </dgm:pt>
    <dgm:pt modelId="{4698A488-C4EB-42D2-9537-E2A7E334A395}" type="pres">
      <dgm:prSet presAssocID="{1CEA04C0-E7E2-4B55-86C1-C6099EDE0795}" presName="parentLin" presStyleCnt="0"/>
      <dgm:spPr/>
    </dgm:pt>
    <dgm:pt modelId="{3FED45C2-65CE-495F-9C75-1B57BD5123BA}" type="pres">
      <dgm:prSet presAssocID="{1CEA04C0-E7E2-4B55-86C1-C6099EDE0795}" presName="parentLeftMargin" presStyleLbl="node1" presStyleIdx="1" presStyleCnt="5"/>
      <dgm:spPr/>
    </dgm:pt>
    <dgm:pt modelId="{C69FFCE4-7E53-483C-A0BA-EBD22376ADF0}" type="pres">
      <dgm:prSet presAssocID="{1CEA04C0-E7E2-4B55-86C1-C6099EDE0795}" presName="parentText" presStyleLbl="node1" presStyleIdx="2" presStyleCnt="5" custScaleX="121000" custScaleY="121000">
        <dgm:presLayoutVars>
          <dgm:chMax val="0"/>
          <dgm:bulletEnabled val="1"/>
        </dgm:presLayoutVars>
      </dgm:prSet>
      <dgm:spPr/>
    </dgm:pt>
    <dgm:pt modelId="{93314E63-1F32-4E4B-81E8-C6DAF1D19666}" type="pres">
      <dgm:prSet presAssocID="{1CEA04C0-E7E2-4B55-86C1-C6099EDE0795}" presName="negativeSpace" presStyleCnt="0"/>
      <dgm:spPr/>
    </dgm:pt>
    <dgm:pt modelId="{CEC27426-7F8F-4AD0-A053-F73780A3632E}" type="pres">
      <dgm:prSet presAssocID="{1CEA04C0-E7E2-4B55-86C1-C6099EDE0795}" presName="childText" presStyleLbl="conFgAcc1" presStyleIdx="2" presStyleCnt="5">
        <dgm:presLayoutVars>
          <dgm:bulletEnabled val="1"/>
        </dgm:presLayoutVars>
      </dgm:prSet>
      <dgm:spPr/>
    </dgm:pt>
    <dgm:pt modelId="{530CCB35-06D7-4CAD-824D-2A039B8B3912}" type="pres">
      <dgm:prSet presAssocID="{29FA9AA0-87C6-40C6-85BF-444CEDFD1271}" presName="spaceBetweenRectangles" presStyleCnt="0"/>
      <dgm:spPr/>
    </dgm:pt>
    <dgm:pt modelId="{B7707E37-4750-42DA-B8FE-ED0252E13685}" type="pres">
      <dgm:prSet presAssocID="{EEF0B1BF-20F6-4F8C-9CDC-C1734C50EF1B}" presName="parentLin" presStyleCnt="0"/>
      <dgm:spPr/>
    </dgm:pt>
    <dgm:pt modelId="{F8CF8801-E06D-4E4E-9A55-E50731E8E65E}" type="pres">
      <dgm:prSet presAssocID="{EEF0B1BF-20F6-4F8C-9CDC-C1734C50EF1B}" presName="parentLeftMargin" presStyleLbl="node1" presStyleIdx="2" presStyleCnt="5"/>
      <dgm:spPr/>
    </dgm:pt>
    <dgm:pt modelId="{571E7C14-70A9-4E96-9E0C-C62E380460BE}" type="pres">
      <dgm:prSet presAssocID="{EEF0B1BF-20F6-4F8C-9CDC-C1734C50EF1B}" presName="parentText" presStyleLbl="node1" presStyleIdx="3" presStyleCnt="5" custScaleX="121000" custScaleY="121000">
        <dgm:presLayoutVars>
          <dgm:chMax val="0"/>
          <dgm:bulletEnabled val="1"/>
        </dgm:presLayoutVars>
      </dgm:prSet>
      <dgm:spPr/>
    </dgm:pt>
    <dgm:pt modelId="{13DEC0F8-8B42-40B9-A5FE-6EAF56FC1191}" type="pres">
      <dgm:prSet presAssocID="{EEF0B1BF-20F6-4F8C-9CDC-C1734C50EF1B}" presName="negativeSpace" presStyleCnt="0"/>
      <dgm:spPr/>
    </dgm:pt>
    <dgm:pt modelId="{45D7B54B-71D1-46A0-8C6E-B7DF3803B312}" type="pres">
      <dgm:prSet presAssocID="{EEF0B1BF-20F6-4F8C-9CDC-C1734C50EF1B}" presName="childText" presStyleLbl="conFgAcc1" presStyleIdx="3" presStyleCnt="5">
        <dgm:presLayoutVars>
          <dgm:bulletEnabled val="1"/>
        </dgm:presLayoutVars>
      </dgm:prSet>
      <dgm:spPr/>
    </dgm:pt>
    <dgm:pt modelId="{CE1BD58B-E558-44B3-99E0-E94FE33F0052}" type="pres">
      <dgm:prSet presAssocID="{85891ADE-1EBE-47A1-B668-59DD60CAD285}" presName="spaceBetweenRectangles" presStyleCnt="0"/>
      <dgm:spPr/>
    </dgm:pt>
    <dgm:pt modelId="{50D09693-4C4F-4542-93AA-A59BF5A30A3F}" type="pres">
      <dgm:prSet presAssocID="{15BE8657-3E4B-48E4-9F9E-BAD1AACDC7A1}" presName="parentLin" presStyleCnt="0"/>
      <dgm:spPr/>
    </dgm:pt>
    <dgm:pt modelId="{B0256BCC-F989-488D-B715-695EABB0C160}" type="pres">
      <dgm:prSet presAssocID="{15BE8657-3E4B-48E4-9F9E-BAD1AACDC7A1}" presName="parentLeftMargin" presStyleLbl="node1" presStyleIdx="3" presStyleCnt="5"/>
      <dgm:spPr/>
    </dgm:pt>
    <dgm:pt modelId="{083550BD-3B79-4F4E-BE0B-05FD4909F21F}" type="pres">
      <dgm:prSet presAssocID="{15BE8657-3E4B-48E4-9F9E-BAD1AACDC7A1}" presName="parentText" presStyleLbl="node1" presStyleIdx="4" presStyleCnt="5" custScaleX="121000" custScaleY="121000">
        <dgm:presLayoutVars>
          <dgm:chMax val="0"/>
          <dgm:bulletEnabled val="1"/>
        </dgm:presLayoutVars>
      </dgm:prSet>
      <dgm:spPr/>
    </dgm:pt>
    <dgm:pt modelId="{9BA7D656-386E-4BAF-B99F-C668DEA23AB3}" type="pres">
      <dgm:prSet presAssocID="{15BE8657-3E4B-48E4-9F9E-BAD1AACDC7A1}" presName="negativeSpace" presStyleCnt="0"/>
      <dgm:spPr/>
    </dgm:pt>
    <dgm:pt modelId="{65D81E4D-8C45-4E76-976F-21D8A8DC0871}" type="pres">
      <dgm:prSet presAssocID="{15BE8657-3E4B-48E4-9F9E-BAD1AACDC7A1}" presName="childText" presStyleLbl="conFgAcc1" presStyleIdx="4" presStyleCnt="5">
        <dgm:presLayoutVars>
          <dgm:bulletEnabled val="1"/>
        </dgm:presLayoutVars>
      </dgm:prSet>
      <dgm:spPr/>
    </dgm:pt>
  </dgm:ptLst>
  <dgm:cxnLst>
    <dgm:cxn modelId="{2C1B2505-A95A-4140-ADEF-794F06D7E0A2}" type="presOf" srcId="{A82E6E9C-61A4-4E7E-B8D3-E3225C39D647}" destId="{600D6068-5905-44E1-A335-344F40E163CA}" srcOrd="1" destOrd="0" presId="urn:microsoft.com/office/officeart/2005/8/layout/list1"/>
    <dgm:cxn modelId="{C010FF10-26C9-4C06-BDBE-EEE1A11C45A7}" srcId="{B22C9FA0-7DE9-4232-B824-F6B64A97756A}" destId="{1CEA04C0-E7E2-4B55-86C1-C6099EDE0795}" srcOrd="2" destOrd="0" parTransId="{D6C3BDE8-D25E-4D2A-AA03-8A612CDC53AA}" sibTransId="{29FA9AA0-87C6-40C6-85BF-444CEDFD1271}"/>
    <dgm:cxn modelId="{5C52751F-96FC-4808-B4FA-58929FC2F4EE}" type="presOf" srcId="{1CEA04C0-E7E2-4B55-86C1-C6099EDE0795}" destId="{3FED45C2-65CE-495F-9C75-1B57BD5123BA}" srcOrd="0" destOrd="0" presId="urn:microsoft.com/office/officeart/2005/8/layout/list1"/>
    <dgm:cxn modelId="{B9265331-4A7F-4FB1-A69B-3A695D9C24A3}" srcId="{B22C9FA0-7DE9-4232-B824-F6B64A97756A}" destId="{EEF0B1BF-20F6-4F8C-9CDC-C1734C50EF1B}" srcOrd="3" destOrd="0" parTransId="{1119ACF0-4FBF-488D-B5A7-1F352FAF69F9}" sibTransId="{85891ADE-1EBE-47A1-B668-59DD60CAD285}"/>
    <dgm:cxn modelId="{20E40C32-7A2F-4089-8822-45FA7D92AA9A}" type="presOf" srcId="{EEF0B1BF-20F6-4F8C-9CDC-C1734C50EF1B}" destId="{571E7C14-70A9-4E96-9E0C-C62E380460BE}" srcOrd="1" destOrd="0" presId="urn:microsoft.com/office/officeart/2005/8/layout/list1"/>
    <dgm:cxn modelId="{A560C63A-1F9A-47BB-93A9-BAD8BD8DDCF2}" type="presOf" srcId="{EEF0B1BF-20F6-4F8C-9CDC-C1734C50EF1B}" destId="{F8CF8801-E06D-4E4E-9A55-E50731E8E65E}" srcOrd="0" destOrd="0" presId="urn:microsoft.com/office/officeart/2005/8/layout/list1"/>
    <dgm:cxn modelId="{0A1ADD66-9A86-4464-B319-B3FF1117BB16}" srcId="{B22C9FA0-7DE9-4232-B824-F6B64A97756A}" destId="{15BE8657-3E4B-48E4-9F9E-BAD1AACDC7A1}" srcOrd="4" destOrd="0" parTransId="{222082C5-B260-4292-892D-730C4D05D2A4}" sibTransId="{A71661A5-29AE-4BF6-9894-055D4AF1CBCA}"/>
    <dgm:cxn modelId="{F336DB4E-D301-4E18-87B9-722F365ED858}" srcId="{B22C9FA0-7DE9-4232-B824-F6B64A97756A}" destId="{A82E6E9C-61A4-4E7E-B8D3-E3225C39D647}" srcOrd="0" destOrd="0" parTransId="{75BA5A65-2116-4A09-82DE-888D85399420}" sibTransId="{CB9F9036-4DF6-46DE-9BE5-FC77D8D2FC73}"/>
    <dgm:cxn modelId="{F43BCB95-0A24-46B4-A092-11F633622141}" type="presOf" srcId="{15BE8657-3E4B-48E4-9F9E-BAD1AACDC7A1}" destId="{083550BD-3B79-4F4E-BE0B-05FD4909F21F}" srcOrd="1" destOrd="0" presId="urn:microsoft.com/office/officeart/2005/8/layout/list1"/>
    <dgm:cxn modelId="{8D85D49A-E4B4-4B30-8A2E-B401020E22CC}" type="presOf" srcId="{B22C9FA0-7DE9-4232-B824-F6B64A97756A}" destId="{1AEDDF03-9EB2-4672-A0E9-91A8F95DA116}" srcOrd="0" destOrd="0" presId="urn:microsoft.com/office/officeart/2005/8/layout/list1"/>
    <dgm:cxn modelId="{CEE72AA7-BC85-4064-8AD6-D3D3D28EDE8D}" type="presOf" srcId="{1CEA04C0-E7E2-4B55-86C1-C6099EDE0795}" destId="{C69FFCE4-7E53-483C-A0BA-EBD22376ADF0}" srcOrd="1" destOrd="0" presId="urn:microsoft.com/office/officeart/2005/8/layout/list1"/>
    <dgm:cxn modelId="{69C6C4A7-E568-4280-9BED-0EEE2509077A}" type="presOf" srcId="{DA9DCD0E-D9B0-455B-A580-D3B76DB0AEE6}" destId="{EFA3930D-72AD-4B41-9136-928B7BBD5FDB}" srcOrd="1" destOrd="0" presId="urn:microsoft.com/office/officeart/2005/8/layout/list1"/>
    <dgm:cxn modelId="{94E8EBAC-68A7-4F33-9883-6FF75EC98172}" type="presOf" srcId="{A82E6E9C-61A4-4E7E-B8D3-E3225C39D647}" destId="{9FDC1961-9516-42C8-962D-A942E511E513}" srcOrd="0" destOrd="0" presId="urn:microsoft.com/office/officeart/2005/8/layout/list1"/>
    <dgm:cxn modelId="{0FEFEEBD-8518-41BF-A038-099DAEFA019C}" type="presOf" srcId="{DA9DCD0E-D9B0-455B-A580-D3B76DB0AEE6}" destId="{4D50F877-5880-48C6-8CC2-C0FB490D55BB}" srcOrd="0" destOrd="0" presId="urn:microsoft.com/office/officeart/2005/8/layout/list1"/>
    <dgm:cxn modelId="{DA8BE3C0-8624-4966-8CE5-89837D7376D3}" srcId="{B22C9FA0-7DE9-4232-B824-F6B64A97756A}" destId="{DA9DCD0E-D9B0-455B-A580-D3B76DB0AEE6}" srcOrd="1" destOrd="0" parTransId="{44FD6EEC-54A2-45FE-9AE9-5B403555C3BA}" sibTransId="{29C62020-12A6-4E68-8365-F91B386422E4}"/>
    <dgm:cxn modelId="{48E55AF8-F25C-4465-B073-ECBE71FC284D}" type="presOf" srcId="{15BE8657-3E4B-48E4-9F9E-BAD1AACDC7A1}" destId="{B0256BCC-F989-488D-B715-695EABB0C160}" srcOrd="0" destOrd="0" presId="urn:microsoft.com/office/officeart/2005/8/layout/list1"/>
    <dgm:cxn modelId="{ED20E3A9-F3D9-4739-B600-BBFAE1ACCDA9}" type="presParOf" srcId="{1AEDDF03-9EB2-4672-A0E9-91A8F95DA116}" destId="{4106A62C-9274-41C8-93C8-DD7F1D0F243C}" srcOrd="0" destOrd="0" presId="urn:microsoft.com/office/officeart/2005/8/layout/list1"/>
    <dgm:cxn modelId="{46E1D833-DE3F-4183-A3F0-7921C554BCD8}" type="presParOf" srcId="{4106A62C-9274-41C8-93C8-DD7F1D0F243C}" destId="{9FDC1961-9516-42C8-962D-A942E511E513}" srcOrd="0" destOrd="0" presId="urn:microsoft.com/office/officeart/2005/8/layout/list1"/>
    <dgm:cxn modelId="{A3598D2A-E17E-4E68-A3E4-79A3690AE34E}" type="presParOf" srcId="{4106A62C-9274-41C8-93C8-DD7F1D0F243C}" destId="{600D6068-5905-44E1-A335-344F40E163CA}" srcOrd="1" destOrd="0" presId="urn:microsoft.com/office/officeart/2005/8/layout/list1"/>
    <dgm:cxn modelId="{7B56BB63-7797-4958-8475-22141C487B0B}" type="presParOf" srcId="{1AEDDF03-9EB2-4672-A0E9-91A8F95DA116}" destId="{13972496-E9D8-44CF-BAF7-148239B01626}" srcOrd="1" destOrd="0" presId="urn:microsoft.com/office/officeart/2005/8/layout/list1"/>
    <dgm:cxn modelId="{BFA8C883-8BC8-4F69-A17C-F80E3D913BBB}" type="presParOf" srcId="{1AEDDF03-9EB2-4672-A0E9-91A8F95DA116}" destId="{632FF376-E918-406E-A264-39DE1A28AC1D}" srcOrd="2" destOrd="0" presId="urn:microsoft.com/office/officeart/2005/8/layout/list1"/>
    <dgm:cxn modelId="{8BCEFE55-C865-4E6E-A216-6D6D3BCE0CD9}" type="presParOf" srcId="{1AEDDF03-9EB2-4672-A0E9-91A8F95DA116}" destId="{45C365D2-267F-48FC-814A-E356E5829117}" srcOrd="3" destOrd="0" presId="urn:microsoft.com/office/officeart/2005/8/layout/list1"/>
    <dgm:cxn modelId="{53FA3AF4-DE79-49C8-9211-6C394A34B166}" type="presParOf" srcId="{1AEDDF03-9EB2-4672-A0E9-91A8F95DA116}" destId="{C5D4F062-4F28-4BD5-B248-F9F7406D614C}" srcOrd="4" destOrd="0" presId="urn:microsoft.com/office/officeart/2005/8/layout/list1"/>
    <dgm:cxn modelId="{D94824EB-381F-47F3-960B-0DDD3051815A}" type="presParOf" srcId="{C5D4F062-4F28-4BD5-B248-F9F7406D614C}" destId="{4D50F877-5880-48C6-8CC2-C0FB490D55BB}" srcOrd="0" destOrd="0" presId="urn:microsoft.com/office/officeart/2005/8/layout/list1"/>
    <dgm:cxn modelId="{F437F8BF-7AD6-4D8E-B6E2-F0B427762EBD}" type="presParOf" srcId="{C5D4F062-4F28-4BD5-B248-F9F7406D614C}" destId="{EFA3930D-72AD-4B41-9136-928B7BBD5FDB}" srcOrd="1" destOrd="0" presId="urn:microsoft.com/office/officeart/2005/8/layout/list1"/>
    <dgm:cxn modelId="{EBD87F2C-2A46-49E5-9387-5FD720DA402E}" type="presParOf" srcId="{1AEDDF03-9EB2-4672-A0E9-91A8F95DA116}" destId="{790E94D3-81B1-45EC-B10C-C4B885AF0890}" srcOrd="5" destOrd="0" presId="urn:microsoft.com/office/officeart/2005/8/layout/list1"/>
    <dgm:cxn modelId="{C1597B01-4816-4C01-9D12-4207B34D17E9}" type="presParOf" srcId="{1AEDDF03-9EB2-4672-A0E9-91A8F95DA116}" destId="{87D239D3-2B69-4138-BD90-64CEB5E9A046}" srcOrd="6" destOrd="0" presId="urn:microsoft.com/office/officeart/2005/8/layout/list1"/>
    <dgm:cxn modelId="{6894C73B-0518-49D0-9D20-DA6BED853018}" type="presParOf" srcId="{1AEDDF03-9EB2-4672-A0E9-91A8F95DA116}" destId="{DBA5A01E-E5BD-4BA1-822E-962BE233A27E}" srcOrd="7" destOrd="0" presId="urn:microsoft.com/office/officeart/2005/8/layout/list1"/>
    <dgm:cxn modelId="{584529DB-0C01-4808-8CFD-DA060C0B348B}" type="presParOf" srcId="{1AEDDF03-9EB2-4672-A0E9-91A8F95DA116}" destId="{4698A488-C4EB-42D2-9537-E2A7E334A395}" srcOrd="8" destOrd="0" presId="urn:microsoft.com/office/officeart/2005/8/layout/list1"/>
    <dgm:cxn modelId="{DD609D64-AA9D-4AD0-B8A3-8FBFE211D074}" type="presParOf" srcId="{4698A488-C4EB-42D2-9537-E2A7E334A395}" destId="{3FED45C2-65CE-495F-9C75-1B57BD5123BA}" srcOrd="0" destOrd="0" presId="urn:microsoft.com/office/officeart/2005/8/layout/list1"/>
    <dgm:cxn modelId="{3DA5AC82-9DA3-4502-9800-E91B2F6B524E}" type="presParOf" srcId="{4698A488-C4EB-42D2-9537-E2A7E334A395}" destId="{C69FFCE4-7E53-483C-A0BA-EBD22376ADF0}" srcOrd="1" destOrd="0" presId="urn:microsoft.com/office/officeart/2005/8/layout/list1"/>
    <dgm:cxn modelId="{8A98C383-038B-464D-A9FD-5B6C0B962A9A}" type="presParOf" srcId="{1AEDDF03-9EB2-4672-A0E9-91A8F95DA116}" destId="{93314E63-1F32-4E4B-81E8-C6DAF1D19666}" srcOrd="9" destOrd="0" presId="urn:microsoft.com/office/officeart/2005/8/layout/list1"/>
    <dgm:cxn modelId="{735D4E9A-CB38-4BD2-8260-F444E7DAE887}" type="presParOf" srcId="{1AEDDF03-9EB2-4672-A0E9-91A8F95DA116}" destId="{CEC27426-7F8F-4AD0-A053-F73780A3632E}" srcOrd="10" destOrd="0" presId="urn:microsoft.com/office/officeart/2005/8/layout/list1"/>
    <dgm:cxn modelId="{6B3387AE-74B5-4EDF-8960-FEDE4FCD072E}" type="presParOf" srcId="{1AEDDF03-9EB2-4672-A0E9-91A8F95DA116}" destId="{530CCB35-06D7-4CAD-824D-2A039B8B3912}" srcOrd="11" destOrd="0" presId="urn:microsoft.com/office/officeart/2005/8/layout/list1"/>
    <dgm:cxn modelId="{F7A2B87A-3AF6-4F2F-91C1-9AB10996DA12}" type="presParOf" srcId="{1AEDDF03-9EB2-4672-A0E9-91A8F95DA116}" destId="{B7707E37-4750-42DA-B8FE-ED0252E13685}" srcOrd="12" destOrd="0" presId="urn:microsoft.com/office/officeart/2005/8/layout/list1"/>
    <dgm:cxn modelId="{0DA8C4AD-EF82-44EE-97AB-48127B6A9EEB}" type="presParOf" srcId="{B7707E37-4750-42DA-B8FE-ED0252E13685}" destId="{F8CF8801-E06D-4E4E-9A55-E50731E8E65E}" srcOrd="0" destOrd="0" presId="urn:microsoft.com/office/officeart/2005/8/layout/list1"/>
    <dgm:cxn modelId="{761FE648-097A-4DD1-8F1A-9A5015789028}" type="presParOf" srcId="{B7707E37-4750-42DA-B8FE-ED0252E13685}" destId="{571E7C14-70A9-4E96-9E0C-C62E380460BE}" srcOrd="1" destOrd="0" presId="urn:microsoft.com/office/officeart/2005/8/layout/list1"/>
    <dgm:cxn modelId="{26F24112-0E0E-42AB-9541-84F594311C00}" type="presParOf" srcId="{1AEDDF03-9EB2-4672-A0E9-91A8F95DA116}" destId="{13DEC0F8-8B42-40B9-A5FE-6EAF56FC1191}" srcOrd="13" destOrd="0" presId="urn:microsoft.com/office/officeart/2005/8/layout/list1"/>
    <dgm:cxn modelId="{EA97AF0F-B44C-4130-85C3-3998A44289F9}" type="presParOf" srcId="{1AEDDF03-9EB2-4672-A0E9-91A8F95DA116}" destId="{45D7B54B-71D1-46A0-8C6E-B7DF3803B312}" srcOrd="14" destOrd="0" presId="urn:microsoft.com/office/officeart/2005/8/layout/list1"/>
    <dgm:cxn modelId="{2B2C36B5-7E98-4265-A16A-4FEB2BE870E8}" type="presParOf" srcId="{1AEDDF03-9EB2-4672-A0E9-91A8F95DA116}" destId="{CE1BD58B-E558-44B3-99E0-E94FE33F0052}" srcOrd="15" destOrd="0" presId="urn:microsoft.com/office/officeart/2005/8/layout/list1"/>
    <dgm:cxn modelId="{57021E06-69E6-444F-886A-77A489CE3705}" type="presParOf" srcId="{1AEDDF03-9EB2-4672-A0E9-91A8F95DA116}" destId="{50D09693-4C4F-4542-93AA-A59BF5A30A3F}" srcOrd="16" destOrd="0" presId="urn:microsoft.com/office/officeart/2005/8/layout/list1"/>
    <dgm:cxn modelId="{FC7E1982-9527-4C08-9FC4-0813108B6B9C}" type="presParOf" srcId="{50D09693-4C4F-4542-93AA-A59BF5A30A3F}" destId="{B0256BCC-F989-488D-B715-695EABB0C160}" srcOrd="0" destOrd="0" presId="urn:microsoft.com/office/officeart/2005/8/layout/list1"/>
    <dgm:cxn modelId="{050346B3-CE79-44BA-88D9-E5343FE2D500}" type="presParOf" srcId="{50D09693-4C4F-4542-93AA-A59BF5A30A3F}" destId="{083550BD-3B79-4F4E-BE0B-05FD4909F21F}" srcOrd="1" destOrd="0" presId="urn:microsoft.com/office/officeart/2005/8/layout/list1"/>
    <dgm:cxn modelId="{B0BA9302-AA21-43B5-A159-C2B9D4B2FD73}" type="presParOf" srcId="{1AEDDF03-9EB2-4672-A0E9-91A8F95DA116}" destId="{9BA7D656-386E-4BAF-B99F-C668DEA23AB3}" srcOrd="17" destOrd="0" presId="urn:microsoft.com/office/officeart/2005/8/layout/list1"/>
    <dgm:cxn modelId="{249706A1-90C1-4F36-BEEF-212F72D0DB7E}" type="presParOf" srcId="{1AEDDF03-9EB2-4672-A0E9-91A8F95DA116}" destId="{65D81E4D-8C45-4E76-976F-21D8A8DC0871}"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84D7ACF-B172-4CCD-96BF-1A96FEEAC063}" type="doc">
      <dgm:prSet loTypeId="urn:microsoft.com/office/officeart/2005/8/layout/vList2" loCatId="list" qsTypeId="urn:microsoft.com/office/officeart/2005/8/quickstyle/3d3" qsCatId="3D" csTypeId="urn:microsoft.com/office/officeart/2005/8/colors/colorful5" csCatId="colorful" phldr="1"/>
      <dgm:spPr/>
      <dgm:t>
        <a:bodyPr/>
        <a:lstStyle/>
        <a:p>
          <a:endParaRPr lang="es-HN"/>
        </a:p>
      </dgm:t>
    </dgm:pt>
    <dgm:pt modelId="{0ACB4B37-FEF2-4021-856C-EF8BB5C44E71}">
      <dgm:prSet phldrT="[Texto]"/>
      <dgm:spPr/>
      <dgm:t>
        <a:bodyPr/>
        <a:lstStyle/>
        <a:p>
          <a:r>
            <a:rPr lang="es-HN" dirty="0"/>
            <a:t>No se dispone de un Centro alternativo y no existen copias de seguridad externas.</a:t>
          </a:r>
        </a:p>
      </dgm:t>
    </dgm:pt>
    <dgm:pt modelId="{B2B2496B-7E02-44B8-977F-34FD85E820D6}" type="parTrans" cxnId="{F2D90155-B8D2-4CE0-A4F9-677646E28953}">
      <dgm:prSet/>
      <dgm:spPr/>
      <dgm:t>
        <a:bodyPr/>
        <a:lstStyle/>
        <a:p>
          <a:endParaRPr lang="es-HN"/>
        </a:p>
      </dgm:t>
    </dgm:pt>
    <dgm:pt modelId="{3A386C01-A468-4CAB-8718-596A2928F416}" type="sibTrans" cxnId="{F2D90155-B8D2-4CE0-A4F9-677646E28953}">
      <dgm:prSet/>
      <dgm:spPr/>
      <dgm:t>
        <a:bodyPr/>
        <a:lstStyle/>
        <a:p>
          <a:endParaRPr lang="es-HN"/>
        </a:p>
      </dgm:t>
    </dgm:pt>
    <dgm:pt modelId="{5F10AFAA-1328-4A96-AC1E-B582E1880A69}">
      <dgm:prSet phldrT="[Texto]"/>
      <dgm:spPr/>
      <dgm:t>
        <a:bodyPr/>
        <a:lstStyle/>
        <a:p>
          <a:r>
            <a:rPr lang="es-HN" dirty="0"/>
            <a:t>El tiempo de recuperación puede ser impredecible dependiendo de la gravedad del desastre</a:t>
          </a:r>
        </a:p>
      </dgm:t>
    </dgm:pt>
    <dgm:pt modelId="{48A3A59A-33BA-431C-BCCC-D08259DC4E6B}" type="parTrans" cxnId="{DB873508-454A-48C6-95EA-3006D9E32942}">
      <dgm:prSet/>
      <dgm:spPr/>
      <dgm:t>
        <a:bodyPr/>
        <a:lstStyle/>
        <a:p>
          <a:endParaRPr lang="es-HN"/>
        </a:p>
      </dgm:t>
    </dgm:pt>
    <dgm:pt modelId="{3CE502DF-F538-47BC-AC55-32041F08F699}" type="sibTrans" cxnId="{DB873508-454A-48C6-95EA-3006D9E32942}">
      <dgm:prSet/>
      <dgm:spPr/>
      <dgm:t>
        <a:bodyPr/>
        <a:lstStyle/>
        <a:p>
          <a:endParaRPr lang="es-HN"/>
        </a:p>
      </dgm:t>
    </dgm:pt>
    <dgm:pt modelId="{504FCC59-E200-47ED-8A85-1BCFF87D593E}">
      <dgm:prSet phldrT="[Texto]"/>
      <dgm:spPr/>
      <dgm:t>
        <a:bodyPr/>
        <a:lstStyle/>
        <a:p>
          <a:r>
            <a:rPr lang="es-HN" dirty="0"/>
            <a:t>Transporte periódico de copias de seguridad a un almacén</a:t>
          </a:r>
        </a:p>
      </dgm:t>
    </dgm:pt>
    <dgm:pt modelId="{1D1464D3-5086-448B-AC6E-B687A03C2064}" type="parTrans" cxnId="{58FE8750-F4C5-4B40-B663-6E6E64F52ADA}">
      <dgm:prSet/>
      <dgm:spPr/>
      <dgm:t>
        <a:bodyPr/>
        <a:lstStyle/>
        <a:p>
          <a:endParaRPr lang="es-HN"/>
        </a:p>
      </dgm:t>
    </dgm:pt>
    <dgm:pt modelId="{FB66F46C-DB73-4CCC-8B5B-D836BD675181}" type="sibTrans" cxnId="{58FE8750-F4C5-4B40-B663-6E6E64F52ADA}">
      <dgm:prSet/>
      <dgm:spPr/>
      <dgm:t>
        <a:bodyPr/>
        <a:lstStyle/>
        <a:p>
          <a:endParaRPr lang="es-HN"/>
        </a:p>
      </dgm:t>
    </dgm:pt>
    <dgm:pt modelId="{C3828580-438E-40D4-9701-B1C4783C3573}">
      <dgm:prSet phldrT="[Texto]"/>
      <dgm:spPr/>
      <dgm:t>
        <a:bodyPr/>
        <a:lstStyle/>
        <a:p>
          <a:r>
            <a:rPr lang="es-HN" dirty="0"/>
            <a:t>Podemos considerar que ya existen un Plan de Recuperación del negocio, gracias a la existencia de copias de seguridad mas o menos actualizadas en otra ubicación física.</a:t>
          </a:r>
        </a:p>
      </dgm:t>
    </dgm:pt>
    <dgm:pt modelId="{AB1CC20C-C7F3-452B-9436-B945B8BF1A70}" type="parTrans" cxnId="{1CE808EF-7427-4E2B-BF4B-9B5054476DBD}">
      <dgm:prSet/>
      <dgm:spPr/>
      <dgm:t>
        <a:bodyPr/>
        <a:lstStyle/>
        <a:p>
          <a:endParaRPr lang="es-HN"/>
        </a:p>
      </dgm:t>
    </dgm:pt>
    <dgm:pt modelId="{FE9AD9A8-3163-48E4-A4D9-F4A05F23D506}" type="sibTrans" cxnId="{1CE808EF-7427-4E2B-BF4B-9B5054476DBD}">
      <dgm:prSet/>
      <dgm:spPr/>
      <dgm:t>
        <a:bodyPr/>
        <a:lstStyle/>
        <a:p>
          <a:endParaRPr lang="es-HN"/>
        </a:p>
      </dgm:t>
    </dgm:pt>
    <dgm:pt modelId="{E48351BD-0DF1-404B-91DF-772AB85F5417}">
      <dgm:prSet/>
      <dgm:spPr/>
      <dgm:t>
        <a:bodyPr/>
        <a:lstStyle/>
        <a:p>
          <a:r>
            <a:rPr lang="es-HN" dirty="0"/>
            <a:t>Centro Alternativo “Frio”</a:t>
          </a:r>
        </a:p>
      </dgm:t>
    </dgm:pt>
    <dgm:pt modelId="{4327CDB3-480F-478E-B454-80E653568D6D}" type="parTrans" cxnId="{0FB83311-FD08-4446-9BA6-951C2B705895}">
      <dgm:prSet/>
      <dgm:spPr/>
      <dgm:t>
        <a:bodyPr/>
        <a:lstStyle/>
        <a:p>
          <a:endParaRPr lang="es-HN"/>
        </a:p>
      </dgm:t>
    </dgm:pt>
    <dgm:pt modelId="{71DC311F-D471-4A7A-8F3A-FD4403176340}" type="sibTrans" cxnId="{0FB83311-FD08-4446-9BA6-951C2B705895}">
      <dgm:prSet/>
      <dgm:spPr/>
      <dgm:t>
        <a:bodyPr/>
        <a:lstStyle/>
        <a:p>
          <a:endParaRPr lang="es-HN"/>
        </a:p>
      </dgm:t>
    </dgm:pt>
    <dgm:pt modelId="{610D81FD-E5EE-4127-BA4F-E32B6F58646F}">
      <dgm:prSet/>
      <dgm:spPr/>
      <dgm:t>
        <a:bodyPr/>
        <a:lstStyle/>
        <a:p>
          <a:r>
            <a:rPr lang="es-HN" dirty="0"/>
            <a:t>Cuenta con un equipamiento suficiente de hardware, software y de comunicaciones para mantener los servicios críticos de la organización</a:t>
          </a:r>
        </a:p>
      </dgm:t>
    </dgm:pt>
    <dgm:pt modelId="{99A01567-9111-4948-B5D5-179878600DD0}" type="parTrans" cxnId="{D0740A69-221F-4A45-A369-1F3BCC1FD818}">
      <dgm:prSet/>
      <dgm:spPr/>
      <dgm:t>
        <a:bodyPr/>
        <a:lstStyle/>
        <a:p>
          <a:endParaRPr lang="es-HN"/>
        </a:p>
      </dgm:t>
    </dgm:pt>
    <dgm:pt modelId="{DD0CA5E3-54EA-4CBE-9420-D5F638205567}" type="sibTrans" cxnId="{D0740A69-221F-4A45-A369-1F3BCC1FD818}">
      <dgm:prSet/>
      <dgm:spPr/>
      <dgm:t>
        <a:bodyPr/>
        <a:lstStyle/>
        <a:p>
          <a:endParaRPr lang="es-HN"/>
        </a:p>
      </dgm:t>
    </dgm:pt>
    <dgm:pt modelId="{03E5B115-DF0F-49D3-AA87-6487F05C5D62}">
      <dgm:prSet/>
      <dgm:spPr/>
      <dgm:t>
        <a:bodyPr/>
        <a:lstStyle/>
        <a:p>
          <a:r>
            <a:rPr lang="es-HN" dirty="0"/>
            <a:t>Centro alternativo “caliente”</a:t>
          </a:r>
        </a:p>
      </dgm:t>
    </dgm:pt>
    <dgm:pt modelId="{CD67D02C-D7AF-4CC6-8A4B-BA045CAA367A}" type="parTrans" cxnId="{C97884AE-19E3-4B06-908B-728E7B10108F}">
      <dgm:prSet/>
      <dgm:spPr/>
      <dgm:t>
        <a:bodyPr/>
        <a:lstStyle/>
        <a:p>
          <a:endParaRPr lang="es-HN"/>
        </a:p>
      </dgm:t>
    </dgm:pt>
    <dgm:pt modelId="{495AABF6-3051-472B-848C-6EE4B8662696}" type="sibTrans" cxnId="{C97884AE-19E3-4B06-908B-728E7B10108F}">
      <dgm:prSet/>
      <dgm:spPr/>
      <dgm:t>
        <a:bodyPr/>
        <a:lstStyle/>
        <a:p>
          <a:endParaRPr lang="es-HN"/>
        </a:p>
      </dgm:t>
    </dgm:pt>
    <dgm:pt modelId="{2DD262BE-BA6F-46C5-8B4C-B7C1724C0B9A}">
      <dgm:prSet/>
      <dgm:spPr/>
      <dgm:t>
        <a:bodyPr/>
        <a:lstStyle/>
        <a:p>
          <a:r>
            <a:rPr lang="es-HN" dirty="0"/>
            <a:t>Que cuenta con el equipamiento de hardware, software y de comunicaciones necesario para mantener los servicios críticos de la organización</a:t>
          </a:r>
        </a:p>
      </dgm:t>
    </dgm:pt>
    <dgm:pt modelId="{1F49737B-B22B-4CF5-BC69-8346DB5560B0}" type="parTrans" cxnId="{C9DE279E-4B20-45D5-8A57-0DF40CF6A058}">
      <dgm:prSet/>
      <dgm:spPr/>
      <dgm:t>
        <a:bodyPr/>
        <a:lstStyle/>
        <a:p>
          <a:endParaRPr lang="es-HN"/>
        </a:p>
      </dgm:t>
    </dgm:pt>
    <dgm:pt modelId="{46FDB48D-F5B2-4A7A-AA9D-7E83D9EBDFB4}" type="sibTrans" cxnId="{C9DE279E-4B20-45D5-8A57-0DF40CF6A058}">
      <dgm:prSet/>
      <dgm:spPr/>
      <dgm:t>
        <a:bodyPr/>
        <a:lstStyle/>
        <a:p>
          <a:endParaRPr lang="es-HN"/>
        </a:p>
      </dgm:t>
    </dgm:pt>
    <dgm:pt modelId="{BC71DBB5-C30B-4790-B9A9-7E9387BB1CE0}">
      <dgm:prSet/>
      <dgm:spPr/>
      <dgm:t>
        <a:bodyPr/>
        <a:lstStyle/>
        <a:p>
          <a:r>
            <a:rPr lang="es-HN" dirty="0"/>
            <a:t>Centro alternativo “caliente” en una configuración en “espejo”</a:t>
          </a:r>
        </a:p>
      </dgm:t>
    </dgm:pt>
    <dgm:pt modelId="{14442178-9065-46FB-B04F-E7C8B88DD38F}" type="parTrans" cxnId="{94EAF08B-8A30-43F9-8995-C42A1E930FE3}">
      <dgm:prSet/>
      <dgm:spPr/>
      <dgm:t>
        <a:bodyPr/>
        <a:lstStyle/>
        <a:p>
          <a:endParaRPr lang="es-HN"/>
        </a:p>
      </dgm:t>
    </dgm:pt>
    <dgm:pt modelId="{CFD43BDB-3E31-4E13-8660-B12A971D6D9F}" type="sibTrans" cxnId="{94EAF08B-8A30-43F9-8995-C42A1E930FE3}">
      <dgm:prSet/>
      <dgm:spPr/>
      <dgm:t>
        <a:bodyPr/>
        <a:lstStyle/>
        <a:p>
          <a:endParaRPr lang="es-HN"/>
        </a:p>
      </dgm:t>
    </dgm:pt>
    <dgm:pt modelId="{D5D9F289-24C4-43E7-8D20-2C76E16509AE}">
      <dgm:prSet/>
      <dgm:spPr/>
      <dgm:t>
        <a:bodyPr/>
        <a:lstStyle/>
        <a:p>
          <a:r>
            <a:rPr lang="es-HN" dirty="0"/>
            <a:t>Se trata de un centro Alternativo con el mismo equipamiento que el Centro principal y que trabaja de un modo paralelo a este, pudiendo entrar en acción inmediatamente a la caída del centro principal.</a:t>
          </a:r>
        </a:p>
      </dgm:t>
    </dgm:pt>
    <dgm:pt modelId="{09BA8769-B91C-4A10-9D16-EDF13A25A890}" type="parTrans" cxnId="{A09BDD9A-804E-466B-80A6-16541D37B2AE}">
      <dgm:prSet/>
      <dgm:spPr/>
      <dgm:t>
        <a:bodyPr/>
        <a:lstStyle/>
        <a:p>
          <a:endParaRPr lang="es-HN"/>
        </a:p>
      </dgm:t>
    </dgm:pt>
    <dgm:pt modelId="{7403E7EB-D3FD-406E-9732-C0CE56C360C9}" type="sibTrans" cxnId="{A09BDD9A-804E-466B-80A6-16541D37B2AE}">
      <dgm:prSet/>
      <dgm:spPr/>
      <dgm:t>
        <a:bodyPr/>
        <a:lstStyle/>
        <a:p>
          <a:endParaRPr lang="es-HN"/>
        </a:p>
      </dgm:t>
    </dgm:pt>
    <dgm:pt modelId="{16052C66-FA45-43DA-8CFF-1E17CDE99D9F}" type="pres">
      <dgm:prSet presAssocID="{A84D7ACF-B172-4CCD-96BF-1A96FEEAC063}" presName="linear" presStyleCnt="0">
        <dgm:presLayoutVars>
          <dgm:animLvl val="lvl"/>
          <dgm:resizeHandles val="exact"/>
        </dgm:presLayoutVars>
      </dgm:prSet>
      <dgm:spPr/>
    </dgm:pt>
    <dgm:pt modelId="{6D40EA95-324F-479F-96BC-162C34BDA581}" type="pres">
      <dgm:prSet presAssocID="{0ACB4B37-FEF2-4021-856C-EF8BB5C44E71}" presName="parentText" presStyleLbl="node1" presStyleIdx="0" presStyleCnt="5" custScaleY="121000">
        <dgm:presLayoutVars>
          <dgm:chMax val="0"/>
          <dgm:bulletEnabled val="1"/>
        </dgm:presLayoutVars>
      </dgm:prSet>
      <dgm:spPr/>
    </dgm:pt>
    <dgm:pt modelId="{FDBC2012-FCDC-445C-A5E0-459384AAB6A6}" type="pres">
      <dgm:prSet presAssocID="{0ACB4B37-FEF2-4021-856C-EF8BB5C44E71}" presName="childText" presStyleLbl="revTx" presStyleIdx="0" presStyleCnt="5">
        <dgm:presLayoutVars>
          <dgm:bulletEnabled val="1"/>
        </dgm:presLayoutVars>
      </dgm:prSet>
      <dgm:spPr/>
    </dgm:pt>
    <dgm:pt modelId="{98612D9D-F576-408A-88E5-95E05F721712}" type="pres">
      <dgm:prSet presAssocID="{504FCC59-E200-47ED-8A85-1BCFF87D593E}" presName="parentText" presStyleLbl="node1" presStyleIdx="1" presStyleCnt="5" custScaleY="121000">
        <dgm:presLayoutVars>
          <dgm:chMax val="0"/>
          <dgm:bulletEnabled val="1"/>
        </dgm:presLayoutVars>
      </dgm:prSet>
      <dgm:spPr/>
    </dgm:pt>
    <dgm:pt modelId="{94363156-9BA6-4052-9A57-4C5EAA0724E2}" type="pres">
      <dgm:prSet presAssocID="{504FCC59-E200-47ED-8A85-1BCFF87D593E}" presName="childText" presStyleLbl="revTx" presStyleIdx="1" presStyleCnt="5">
        <dgm:presLayoutVars>
          <dgm:bulletEnabled val="1"/>
        </dgm:presLayoutVars>
      </dgm:prSet>
      <dgm:spPr/>
    </dgm:pt>
    <dgm:pt modelId="{00DBEB48-BBEC-49BE-B07F-BEA328B9B3B2}" type="pres">
      <dgm:prSet presAssocID="{E48351BD-0DF1-404B-91DF-772AB85F5417}" presName="parentText" presStyleLbl="node1" presStyleIdx="2" presStyleCnt="5" custScaleY="133100">
        <dgm:presLayoutVars>
          <dgm:chMax val="0"/>
          <dgm:bulletEnabled val="1"/>
        </dgm:presLayoutVars>
      </dgm:prSet>
      <dgm:spPr/>
    </dgm:pt>
    <dgm:pt modelId="{D7E8F54C-CDCC-453A-9E33-A2F4D13BB7D4}" type="pres">
      <dgm:prSet presAssocID="{E48351BD-0DF1-404B-91DF-772AB85F5417}" presName="childText" presStyleLbl="revTx" presStyleIdx="2" presStyleCnt="5">
        <dgm:presLayoutVars>
          <dgm:bulletEnabled val="1"/>
        </dgm:presLayoutVars>
      </dgm:prSet>
      <dgm:spPr/>
    </dgm:pt>
    <dgm:pt modelId="{CEB110C2-51E3-4953-89CF-E4659A9B6A78}" type="pres">
      <dgm:prSet presAssocID="{03E5B115-DF0F-49D3-AA87-6487F05C5D62}" presName="parentText" presStyleLbl="node1" presStyleIdx="3" presStyleCnt="5" custScaleY="121000">
        <dgm:presLayoutVars>
          <dgm:chMax val="0"/>
          <dgm:bulletEnabled val="1"/>
        </dgm:presLayoutVars>
      </dgm:prSet>
      <dgm:spPr/>
    </dgm:pt>
    <dgm:pt modelId="{A450A417-942E-4DC8-8F94-D59FD5DDD76E}" type="pres">
      <dgm:prSet presAssocID="{03E5B115-DF0F-49D3-AA87-6487F05C5D62}" presName="childText" presStyleLbl="revTx" presStyleIdx="3" presStyleCnt="5">
        <dgm:presLayoutVars>
          <dgm:bulletEnabled val="1"/>
        </dgm:presLayoutVars>
      </dgm:prSet>
      <dgm:spPr/>
    </dgm:pt>
    <dgm:pt modelId="{51E0A8A4-FC90-4D07-95B1-84056C9B9B0F}" type="pres">
      <dgm:prSet presAssocID="{BC71DBB5-C30B-4790-B9A9-7E9387BB1CE0}" presName="parentText" presStyleLbl="node1" presStyleIdx="4" presStyleCnt="5" custScaleY="121000">
        <dgm:presLayoutVars>
          <dgm:chMax val="0"/>
          <dgm:bulletEnabled val="1"/>
        </dgm:presLayoutVars>
      </dgm:prSet>
      <dgm:spPr/>
    </dgm:pt>
    <dgm:pt modelId="{8AD6B01C-36E1-4FD0-B857-5BC05F48BCD7}" type="pres">
      <dgm:prSet presAssocID="{BC71DBB5-C30B-4790-B9A9-7E9387BB1CE0}" presName="childText" presStyleLbl="revTx" presStyleIdx="4" presStyleCnt="5">
        <dgm:presLayoutVars>
          <dgm:bulletEnabled val="1"/>
        </dgm:presLayoutVars>
      </dgm:prSet>
      <dgm:spPr/>
    </dgm:pt>
  </dgm:ptLst>
  <dgm:cxnLst>
    <dgm:cxn modelId="{DB873508-454A-48C6-95EA-3006D9E32942}" srcId="{0ACB4B37-FEF2-4021-856C-EF8BB5C44E71}" destId="{5F10AFAA-1328-4A96-AC1E-B582E1880A69}" srcOrd="0" destOrd="0" parTransId="{48A3A59A-33BA-431C-BCCC-D08259DC4E6B}" sibTransId="{3CE502DF-F538-47BC-AC55-32041F08F699}"/>
    <dgm:cxn modelId="{5287BB10-C468-499C-918B-4AF0B34278FD}" type="presOf" srcId="{BC71DBB5-C30B-4790-B9A9-7E9387BB1CE0}" destId="{51E0A8A4-FC90-4D07-95B1-84056C9B9B0F}" srcOrd="0" destOrd="0" presId="urn:microsoft.com/office/officeart/2005/8/layout/vList2"/>
    <dgm:cxn modelId="{0FB83311-FD08-4446-9BA6-951C2B705895}" srcId="{A84D7ACF-B172-4CCD-96BF-1A96FEEAC063}" destId="{E48351BD-0DF1-404B-91DF-772AB85F5417}" srcOrd="2" destOrd="0" parTransId="{4327CDB3-480F-478E-B454-80E653568D6D}" sibTransId="{71DC311F-D471-4A7A-8F3A-FD4403176340}"/>
    <dgm:cxn modelId="{5ADCAF28-8B89-4FB6-9CC4-0F61E850DCD7}" type="presOf" srcId="{C3828580-438E-40D4-9701-B1C4783C3573}" destId="{94363156-9BA6-4052-9A57-4C5EAA0724E2}" srcOrd="0" destOrd="0" presId="urn:microsoft.com/office/officeart/2005/8/layout/vList2"/>
    <dgm:cxn modelId="{3C54BB3F-DD58-4F2B-AF60-C2B1B620D84F}" type="presOf" srcId="{D5D9F289-24C4-43E7-8D20-2C76E16509AE}" destId="{8AD6B01C-36E1-4FD0-B857-5BC05F48BCD7}" srcOrd="0" destOrd="0" presId="urn:microsoft.com/office/officeart/2005/8/layout/vList2"/>
    <dgm:cxn modelId="{D0740A69-221F-4A45-A369-1F3BCC1FD818}" srcId="{E48351BD-0DF1-404B-91DF-772AB85F5417}" destId="{610D81FD-E5EE-4127-BA4F-E32B6F58646F}" srcOrd="0" destOrd="0" parTransId="{99A01567-9111-4948-B5D5-179878600DD0}" sibTransId="{DD0CA5E3-54EA-4CBE-9420-D5F638205567}"/>
    <dgm:cxn modelId="{58FE8750-F4C5-4B40-B663-6E6E64F52ADA}" srcId="{A84D7ACF-B172-4CCD-96BF-1A96FEEAC063}" destId="{504FCC59-E200-47ED-8A85-1BCFF87D593E}" srcOrd="1" destOrd="0" parTransId="{1D1464D3-5086-448B-AC6E-B687A03C2064}" sibTransId="{FB66F46C-DB73-4CCC-8B5B-D836BD675181}"/>
    <dgm:cxn modelId="{45447C72-43B7-41D5-A973-A99671F15A70}" type="presOf" srcId="{5F10AFAA-1328-4A96-AC1E-B582E1880A69}" destId="{FDBC2012-FCDC-445C-A5E0-459384AAB6A6}" srcOrd="0" destOrd="0" presId="urn:microsoft.com/office/officeart/2005/8/layout/vList2"/>
    <dgm:cxn modelId="{F2D90155-B8D2-4CE0-A4F9-677646E28953}" srcId="{A84D7ACF-B172-4CCD-96BF-1A96FEEAC063}" destId="{0ACB4B37-FEF2-4021-856C-EF8BB5C44E71}" srcOrd="0" destOrd="0" parTransId="{B2B2496B-7E02-44B8-977F-34FD85E820D6}" sibTransId="{3A386C01-A468-4CAB-8718-596A2928F416}"/>
    <dgm:cxn modelId="{1C8DE67D-6D5A-47F8-8A1D-9C811E397C68}" type="presOf" srcId="{504FCC59-E200-47ED-8A85-1BCFF87D593E}" destId="{98612D9D-F576-408A-88E5-95E05F721712}" srcOrd="0" destOrd="0" presId="urn:microsoft.com/office/officeart/2005/8/layout/vList2"/>
    <dgm:cxn modelId="{05F2D289-A859-4F39-9891-30B99C4C796C}" type="presOf" srcId="{03E5B115-DF0F-49D3-AA87-6487F05C5D62}" destId="{CEB110C2-51E3-4953-89CF-E4659A9B6A78}" srcOrd="0" destOrd="0" presId="urn:microsoft.com/office/officeart/2005/8/layout/vList2"/>
    <dgm:cxn modelId="{94EAF08B-8A30-43F9-8995-C42A1E930FE3}" srcId="{A84D7ACF-B172-4CCD-96BF-1A96FEEAC063}" destId="{BC71DBB5-C30B-4790-B9A9-7E9387BB1CE0}" srcOrd="4" destOrd="0" parTransId="{14442178-9065-46FB-B04F-E7C8B88DD38F}" sibTransId="{CFD43BDB-3E31-4E13-8660-B12A971D6D9F}"/>
    <dgm:cxn modelId="{6ABC0F99-90B6-4AEC-ADB7-13F3A02BA498}" type="presOf" srcId="{2DD262BE-BA6F-46C5-8B4C-B7C1724C0B9A}" destId="{A450A417-942E-4DC8-8F94-D59FD5DDD76E}" srcOrd="0" destOrd="0" presId="urn:microsoft.com/office/officeart/2005/8/layout/vList2"/>
    <dgm:cxn modelId="{A09BDD9A-804E-466B-80A6-16541D37B2AE}" srcId="{BC71DBB5-C30B-4790-B9A9-7E9387BB1CE0}" destId="{D5D9F289-24C4-43E7-8D20-2C76E16509AE}" srcOrd="0" destOrd="0" parTransId="{09BA8769-B91C-4A10-9D16-EDF13A25A890}" sibTransId="{7403E7EB-D3FD-406E-9732-C0CE56C360C9}"/>
    <dgm:cxn modelId="{C9DE279E-4B20-45D5-8A57-0DF40CF6A058}" srcId="{03E5B115-DF0F-49D3-AA87-6487F05C5D62}" destId="{2DD262BE-BA6F-46C5-8B4C-B7C1724C0B9A}" srcOrd="0" destOrd="0" parTransId="{1F49737B-B22B-4CF5-BC69-8346DB5560B0}" sibTransId="{46FDB48D-F5B2-4A7A-AA9D-7E83D9EBDFB4}"/>
    <dgm:cxn modelId="{6490819F-FE42-474A-AFD6-1F5F1811E3AD}" type="presOf" srcId="{A84D7ACF-B172-4CCD-96BF-1A96FEEAC063}" destId="{16052C66-FA45-43DA-8CFF-1E17CDE99D9F}" srcOrd="0" destOrd="0" presId="urn:microsoft.com/office/officeart/2005/8/layout/vList2"/>
    <dgm:cxn modelId="{55FDD0AD-1329-414E-B01A-6F0A0283A47C}" type="presOf" srcId="{E48351BD-0DF1-404B-91DF-772AB85F5417}" destId="{00DBEB48-BBEC-49BE-B07F-BEA328B9B3B2}" srcOrd="0" destOrd="0" presId="urn:microsoft.com/office/officeart/2005/8/layout/vList2"/>
    <dgm:cxn modelId="{C97884AE-19E3-4B06-908B-728E7B10108F}" srcId="{A84D7ACF-B172-4CCD-96BF-1A96FEEAC063}" destId="{03E5B115-DF0F-49D3-AA87-6487F05C5D62}" srcOrd="3" destOrd="0" parTransId="{CD67D02C-D7AF-4CC6-8A4B-BA045CAA367A}" sibTransId="{495AABF6-3051-472B-848C-6EE4B8662696}"/>
    <dgm:cxn modelId="{E6928FAE-FC6F-4A3F-840D-C71B0A3FF911}" type="presOf" srcId="{610D81FD-E5EE-4127-BA4F-E32B6F58646F}" destId="{D7E8F54C-CDCC-453A-9E33-A2F4D13BB7D4}" srcOrd="0" destOrd="0" presId="urn:microsoft.com/office/officeart/2005/8/layout/vList2"/>
    <dgm:cxn modelId="{99F5E7C7-17A3-4145-AB2B-C7E5432D02D6}" type="presOf" srcId="{0ACB4B37-FEF2-4021-856C-EF8BB5C44E71}" destId="{6D40EA95-324F-479F-96BC-162C34BDA581}" srcOrd="0" destOrd="0" presId="urn:microsoft.com/office/officeart/2005/8/layout/vList2"/>
    <dgm:cxn modelId="{1CE808EF-7427-4E2B-BF4B-9B5054476DBD}" srcId="{504FCC59-E200-47ED-8A85-1BCFF87D593E}" destId="{C3828580-438E-40D4-9701-B1C4783C3573}" srcOrd="0" destOrd="0" parTransId="{AB1CC20C-C7F3-452B-9436-B945B8BF1A70}" sibTransId="{FE9AD9A8-3163-48E4-A4D9-F4A05F23D506}"/>
    <dgm:cxn modelId="{EB31A1DF-8D58-4FC3-8A9A-5272E13CF85D}" type="presParOf" srcId="{16052C66-FA45-43DA-8CFF-1E17CDE99D9F}" destId="{6D40EA95-324F-479F-96BC-162C34BDA581}" srcOrd="0" destOrd="0" presId="urn:microsoft.com/office/officeart/2005/8/layout/vList2"/>
    <dgm:cxn modelId="{22FD777F-371A-449B-9739-FE0E515ED2D5}" type="presParOf" srcId="{16052C66-FA45-43DA-8CFF-1E17CDE99D9F}" destId="{FDBC2012-FCDC-445C-A5E0-459384AAB6A6}" srcOrd="1" destOrd="0" presId="urn:microsoft.com/office/officeart/2005/8/layout/vList2"/>
    <dgm:cxn modelId="{AE8D67E0-30E5-4E84-AB93-B2BE920ED91E}" type="presParOf" srcId="{16052C66-FA45-43DA-8CFF-1E17CDE99D9F}" destId="{98612D9D-F576-408A-88E5-95E05F721712}" srcOrd="2" destOrd="0" presId="urn:microsoft.com/office/officeart/2005/8/layout/vList2"/>
    <dgm:cxn modelId="{6516C0D3-4440-409D-9CFB-7A9E835A8677}" type="presParOf" srcId="{16052C66-FA45-43DA-8CFF-1E17CDE99D9F}" destId="{94363156-9BA6-4052-9A57-4C5EAA0724E2}" srcOrd="3" destOrd="0" presId="urn:microsoft.com/office/officeart/2005/8/layout/vList2"/>
    <dgm:cxn modelId="{13A759B4-B142-460E-8E89-7BE988C39B71}" type="presParOf" srcId="{16052C66-FA45-43DA-8CFF-1E17CDE99D9F}" destId="{00DBEB48-BBEC-49BE-B07F-BEA328B9B3B2}" srcOrd="4" destOrd="0" presId="urn:microsoft.com/office/officeart/2005/8/layout/vList2"/>
    <dgm:cxn modelId="{40642BA3-2C75-4A10-9ACA-3D5891244AB0}" type="presParOf" srcId="{16052C66-FA45-43DA-8CFF-1E17CDE99D9F}" destId="{D7E8F54C-CDCC-453A-9E33-A2F4D13BB7D4}" srcOrd="5" destOrd="0" presId="urn:microsoft.com/office/officeart/2005/8/layout/vList2"/>
    <dgm:cxn modelId="{62EA09F8-353C-41EA-A135-23AAEC6FD4AE}" type="presParOf" srcId="{16052C66-FA45-43DA-8CFF-1E17CDE99D9F}" destId="{CEB110C2-51E3-4953-89CF-E4659A9B6A78}" srcOrd="6" destOrd="0" presId="urn:microsoft.com/office/officeart/2005/8/layout/vList2"/>
    <dgm:cxn modelId="{819683EA-56A1-4BCC-94E3-E23B7904B141}" type="presParOf" srcId="{16052C66-FA45-43DA-8CFF-1E17CDE99D9F}" destId="{A450A417-942E-4DC8-8F94-D59FD5DDD76E}" srcOrd="7" destOrd="0" presId="urn:microsoft.com/office/officeart/2005/8/layout/vList2"/>
    <dgm:cxn modelId="{3FEAF9D8-0C6A-4FF7-B884-7BAC1BB011FB}" type="presParOf" srcId="{16052C66-FA45-43DA-8CFF-1E17CDE99D9F}" destId="{51E0A8A4-FC90-4D07-95B1-84056C9B9B0F}" srcOrd="8" destOrd="0" presId="urn:microsoft.com/office/officeart/2005/8/layout/vList2"/>
    <dgm:cxn modelId="{12DC596C-73E5-47E9-9B74-FE1388DD9395}" type="presParOf" srcId="{16052C66-FA45-43DA-8CFF-1E17CDE99D9F}" destId="{8AD6B01C-36E1-4FD0-B857-5BC05F48BCD7}"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E51395-4E74-4991-B0D8-71B5B3133792}" type="doc">
      <dgm:prSet loTypeId="urn:microsoft.com/office/officeart/2008/layout/VerticalCurvedList" loCatId="list" qsTypeId="urn:microsoft.com/office/officeart/2005/8/quickstyle/3d2" qsCatId="3D" csTypeId="urn:microsoft.com/office/officeart/2005/8/colors/colorful5" csCatId="colorful" phldr="1"/>
      <dgm:spPr/>
      <dgm:t>
        <a:bodyPr/>
        <a:lstStyle/>
        <a:p>
          <a:endParaRPr lang="es-ES"/>
        </a:p>
      </dgm:t>
    </dgm:pt>
    <dgm:pt modelId="{8EFAF998-B14D-40DA-A190-1A3CA48CCC45}">
      <dgm:prSet phldrT="[Texto]"/>
      <dgm:spPr/>
      <dgm:t>
        <a:bodyPr/>
        <a:lstStyle/>
        <a:p>
          <a:r>
            <a:rPr lang="es-ES" dirty="0">
              <a:solidFill>
                <a:schemeClr val="tx1"/>
              </a:solidFill>
            </a:rPr>
            <a:t>Identificación del atacante y posibles actuaciones legales</a:t>
          </a:r>
        </a:p>
      </dgm:t>
    </dgm:pt>
    <dgm:pt modelId="{C15787CE-7B72-4C02-836D-98269C2A2F0B}" type="parTrans" cxnId="{31BED235-C2DA-45F7-84D4-B18ACA01057F}">
      <dgm:prSet/>
      <dgm:spPr/>
      <dgm:t>
        <a:bodyPr/>
        <a:lstStyle/>
        <a:p>
          <a:endParaRPr lang="es-ES">
            <a:solidFill>
              <a:schemeClr val="tx1"/>
            </a:solidFill>
          </a:endParaRPr>
        </a:p>
      </dgm:t>
    </dgm:pt>
    <dgm:pt modelId="{A3C48B70-548A-4737-B44C-912DAC127BEB}" type="sibTrans" cxnId="{31BED235-C2DA-45F7-84D4-B18ACA01057F}">
      <dgm:prSet/>
      <dgm:spPr/>
      <dgm:t>
        <a:bodyPr/>
        <a:lstStyle/>
        <a:p>
          <a:endParaRPr lang="es-ES">
            <a:solidFill>
              <a:schemeClr val="tx1"/>
            </a:solidFill>
          </a:endParaRPr>
        </a:p>
      </dgm:t>
    </dgm:pt>
    <dgm:pt modelId="{126EE5C3-2E80-43D2-93BC-42CAA58150CA}">
      <dgm:prSet phldrT="[Texto]"/>
      <dgm:spPr/>
      <dgm:t>
        <a:bodyPr/>
        <a:lstStyle/>
        <a:p>
          <a:r>
            <a:rPr lang="es-ES" dirty="0">
              <a:solidFill>
                <a:schemeClr val="tx1"/>
              </a:solidFill>
            </a:rPr>
            <a:t>Comunicación con terceros y relaciones publicas </a:t>
          </a:r>
        </a:p>
      </dgm:t>
    </dgm:pt>
    <dgm:pt modelId="{2A20A834-4FDD-4D51-B4B7-7AE403C7E319}" type="parTrans" cxnId="{92432016-E0DA-49D8-84CA-3C841607A9AD}">
      <dgm:prSet/>
      <dgm:spPr/>
      <dgm:t>
        <a:bodyPr/>
        <a:lstStyle/>
        <a:p>
          <a:endParaRPr lang="es-ES">
            <a:solidFill>
              <a:schemeClr val="tx1"/>
            </a:solidFill>
          </a:endParaRPr>
        </a:p>
      </dgm:t>
    </dgm:pt>
    <dgm:pt modelId="{2189980E-D333-4C8D-98C6-7D93750300DB}" type="sibTrans" cxnId="{92432016-E0DA-49D8-84CA-3C841607A9AD}">
      <dgm:prSet/>
      <dgm:spPr/>
      <dgm:t>
        <a:bodyPr/>
        <a:lstStyle/>
        <a:p>
          <a:endParaRPr lang="es-ES">
            <a:solidFill>
              <a:schemeClr val="tx1"/>
            </a:solidFill>
          </a:endParaRPr>
        </a:p>
      </dgm:t>
    </dgm:pt>
    <dgm:pt modelId="{97541392-D3A3-464C-A3C7-F18D3F912149}">
      <dgm:prSet phldrT="[Texto]"/>
      <dgm:spPr/>
      <dgm:t>
        <a:bodyPr/>
        <a:lstStyle/>
        <a:p>
          <a:r>
            <a:rPr lang="es-ES" dirty="0">
              <a:solidFill>
                <a:schemeClr val="tx1"/>
              </a:solidFill>
            </a:rPr>
            <a:t>Documentación del incidente de seguridad</a:t>
          </a:r>
        </a:p>
      </dgm:t>
    </dgm:pt>
    <dgm:pt modelId="{1AC9BA41-3D9E-492D-9EA4-F7113AB8CBF3}" type="parTrans" cxnId="{A6B5DB01-C0D7-4487-ADB5-0000BC94ACD9}">
      <dgm:prSet/>
      <dgm:spPr/>
      <dgm:t>
        <a:bodyPr/>
        <a:lstStyle/>
        <a:p>
          <a:endParaRPr lang="es-ES">
            <a:solidFill>
              <a:schemeClr val="tx1"/>
            </a:solidFill>
          </a:endParaRPr>
        </a:p>
      </dgm:t>
    </dgm:pt>
    <dgm:pt modelId="{BC553911-8CBE-49E3-8254-11D83EB1E99C}" type="sibTrans" cxnId="{A6B5DB01-C0D7-4487-ADB5-0000BC94ACD9}">
      <dgm:prSet/>
      <dgm:spPr/>
      <dgm:t>
        <a:bodyPr/>
        <a:lstStyle/>
        <a:p>
          <a:endParaRPr lang="es-ES">
            <a:solidFill>
              <a:schemeClr val="tx1"/>
            </a:solidFill>
          </a:endParaRPr>
        </a:p>
      </dgm:t>
    </dgm:pt>
    <dgm:pt modelId="{49A726B1-76DA-491F-95AE-BA6747F11F8C}">
      <dgm:prSet/>
      <dgm:spPr/>
      <dgm:t>
        <a:bodyPr/>
        <a:lstStyle/>
        <a:p>
          <a:r>
            <a:rPr lang="es-ES" dirty="0">
              <a:solidFill>
                <a:schemeClr val="tx1"/>
              </a:solidFill>
            </a:rPr>
            <a:t>Análisis y revisión “a posteriori” del incidente</a:t>
          </a:r>
        </a:p>
      </dgm:t>
    </dgm:pt>
    <dgm:pt modelId="{8E04B0A2-F1B3-42EB-A95A-1F7CA85B4557}" type="parTrans" cxnId="{69FCD746-F49E-401E-BB99-869F889D39E8}">
      <dgm:prSet/>
      <dgm:spPr/>
      <dgm:t>
        <a:bodyPr/>
        <a:lstStyle/>
        <a:p>
          <a:endParaRPr lang="es-ES">
            <a:solidFill>
              <a:schemeClr val="tx1"/>
            </a:solidFill>
          </a:endParaRPr>
        </a:p>
      </dgm:t>
    </dgm:pt>
    <dgm:pt modelId="{5FE0BD97-069D-477A-A135-ABCD6D24A370}" type="sibTrans" cxnId="{69FCD746-F49E-401E-BB99-869F889D39E8}">
      <dgm:prSet/>
      <dgm:spPr/>
      <dgm:t>
        <a:bodyPr/>
        <a:lstStyle/>
        <a:p>
          <a:endParaRPr lang="es-ES">
            <a:solidFill>
              <a:schemeClr val="tx1"/>
            </a:solidFill>
          </a:endParaRPr>
        </a:p>
      </dgm:t>
    </dgm:pt>
    <dgm:pt modelId="{762A47D7-19E3-4750-AB00-92A675886D64}" type="pres">
      <dgm:prSet presAssocID="{BDE51395-4E74-4991-B0D8-71B5B3133792}" presName="Name0" presStyleCnt="0">
        <dgm:presLayoutVars>
          <dgm:chMax val="7"/>
          <dgm:chPref val="7"/>
          <dgm:dir/>
        </dgm:presLayoutVars>
      </dgm:prSet>
      <dgm:spPr/>
    </dgm:pt>
    <dgm:pt modelId="{1C62599E-1131-41DC-8DE7-DEA38E4D3601}" type="pres">
      <dgm:prSet presAssocID="{BDE51395-4E74-4991-B0D8-71B5B3133792}" presName="Name1" presStyleCnt="0"/>
      <dgm:spPr/>
    </dgm:pt>
    <dgm:pt modelId="{BC98F9E1-5B77-4642-AAEF-959931A87DFE}" type="pres">
      <dgm:prSet presAssocID="{BDE51395-4E74-4991-B0D8-71B5B3133792}" presName="cycle" presStyleCnt="0"/>
      <dgm:spPr/>
    </dgm:pt>
    <dgm:pt modelId="{E8F8B3AB-803F-431F-9550-BB9A4A75DC7F}" type="pres">
      <dgm:prSet presAssocID="{BDE51395-4E74-4991-B0D8-71B5B3133792}" presName="srcNode" presStyleLbl="node1" presStyleIdx="0" presStyleCnt="4"/>
      <dgm:spPr/>
    </dgm:pt>
    <dgm:pt modelId="{15A07979-2EDE-46B2-8D41-2C1156421CBB}" type="pres">
      <dgm:prSet presAssocID="{BDE51395-4E74-4991-B0D8-71B5B3133792}" presName="conn" presStyleLbl="parChTrans1D2" presStyleIdx="0" presStyleCnt="1"/>
      <dgm:spPr/>
    </dgm:pt>
    <dgm:pt modelId="{FE9E193C-4D4C-4EAE-85E7-0020E3F25E25}" type="pres">
      <dgm:prSet presAssocID="{BDE51395-4E74-4991-B0D8-71B5B3133792}" presName="extraNode" presStyleLbl="node1" presStyleIdx="0" presStyleCnt="4"/>
      <dgm:spPr/>
    </dgm:pt>
    <dgm:pt modelId="{735F73C9-BDBE-43C7-80F7-F2DA6C5964E0}" type="pres">
      <dgm:prSet presAssocID="{BDE51395-4E74-4991-B0D8-71B5B3133792}" presName="dstNode" presStyleLbl="node1" presStyleIdx="0" presStyleCnt="4"/>
      <dgm:spPr/>
    </dgm:pt>
    <dgm:pt modelId="{5F7F9AE1-BC2D-4727-8BC5-C6A3AF7D31E1}" type="pres">
      <dgm:prSet presAssocID="{8EFAF998-B14D-40DA-A190-1A3CA48CCC45}" presName="text_1" presStyleLbl="node1" presStyleIdx="0" presStyleCnt="4">
        <dgm:presLayoutVars>
          <dgm:bulletEnabled val="1"/>
        </dgm:presLayoutVars>
      </dgm:prSet>
      <dgm:spPr/>
    </dgm:pt>
    <dgm:pt modelId="{2571EAA7-1BB5-42A1-AE43-A5194A2EAF13}" type="pres">
      <dgm:prSet presAssocID="{8EFAF998-B14D-40DA-A190-1A3CA48CCC45}" presName="accent_1" presStyleCnt="0"/>
      <dgm:spPr/>
    </dgm:pt>
    <dgm:pt modelId="{6725AEB3-148E-40DB-8DDD-BA76EF68979E}" type="pres">
      <dgm:prSet presAssocID="{8EFAF998-B14D-40DA-A190-1A3CA48CCC45}" presName="accentRepeatNode" presStyleLbl="solidFgAcc1" presStyleIdx="0" presStyleCnt="4"/>
      <dgm:spPr/>
    </dgm:pt>
    <dgm:pt modelId="{CA857AF4-9A43-4C17-AFA8-BAB867519545}" type="pres">
      <dgm:prSet presAssocID="{126EE5C3-2E80-43D2-93BC-42CAA58150CA}" presName="text_2" presStyleLbl="node1" presStyleIdx="1" presStyleCnt="4">
        <dgm:presLayoutVars>
          <dgm:bulletEnabled val="1"/>
        </dgm:presLayoutVars>
      </dgm:prSet>
      <dgm:spPr/>
    </dgm:pt>
    <dgm:pt modelId="{05D9883B-8854-41F2-BE55-A20B3F8E7F9E}" type="pres">
      <dgm:prSet presAssocID="{126EE5C3-2E80-43D2-93BC-42CAA58150CA}" presName="accent_2" presStyleCnt="0"/>
      <dgm:spPr/>
    </dgm:pt>
    <dgm:pt modelId="{F0AFFDC1-FCC4-4592-AD8F-5048E9098450}" type="pres">
      <dgm:prSet presAssocID="{126EE5C3-2E80-43D2-93BC-42CAA58150CA}" presName="accentRepeatNode" presStyleLbl="solidFgAcc1" presStyleIdx="1" presStyleCnt="4"/>
      <dgm:spPr/>
    </dgm:pt>
    <dgm:pt modelId="{A336C8BD-18A8-4AC7-8867-972905E92FA3}" type="pres">
      <dgm:prSet presAssocID="{97541392-D3A3-464C-A3C7-F18D3F912149}" presName="text_3" presStyleLbl="node1" presStyleIdx="2" presStyleCnt="4">
        <dgm:presLayoutVars>
          <dgm:bulletEnabled val="1"/>
        </dgm:presLayoutVars>
      </dgm:prSet>
      <dgm:spPr/>
    </dgm:pt>
    <dgm:pt modelId="{60ED6EE5-8E03-4D7F-99FF-53B3B2BF3E65}" type="pres">
      <dgm:prSet presAssocID="{97541392-D3A3-464C-A3C7-F18D3F912149}" presName="accent_3" presStyleCnt="0"/>
      <dgm:spPr/>
    </dgm:pt>
    <dgm:pt modelId="{81D2C9A7-88E8-47E2-94F1-CCD48F4FEA3A}" type="pres">
      <dgm:prSet presAssocID="{97541392-D3A3-464C-A3C7-F18D3F912149}" presName="accentRepeatNode" presStyleLbl="solidFgAcc1" presStyleIdx="2" presStyleCnt="4"/>
      <dgm:spPr/>
    </dgm:pt>
    <dgm:pt modelId="{F9459CD8-A8EF-4197-AC91-C0462E61A706}" type="pres">
      <dgm:prSet presAssocID="{49A726B1-76DA-491F-95AE-BA6747F11F8C}" presName="text_4" presStyleLbl="node1" presStyleIdx="3" presStyleCnt="4">
        <dgm:presLayoutVars>
          <dgm:bulletEnabled val="1"/>
        </dgm:presLayoutVars>
      </dgm:prSet>
      <dgm:spPr/>
    </dgm:pt>
    <dgm:pt modelId="{8F4CF1C7-3AE6-4785-B1DE-98D5C6A67CCF}" type="pres">
      <dgm:prSet presAssocID="{49A726B1-76DA-491F-95AE-BA6747F11F8C}" presName="accent_4" presStyleCnt="0"/>
      <dgm:spPr/>
    </dgm:pt>
    <dgm:pt modelId="{AA0CF1EA-7A99-4BA2-AA45-5891EDB3F216}" type="pres">
      <dgm:prSet presAssocID="{49A726B1-76DA-491F-95AE-BA6747F11F8C}" presName="accentRepeatNode" presStyleLbl="solidFgAcc1" presStyleIdx="3" presStyleCnt="4"/>
      <dgm:spPr/>
    </dgm:pt>
  </dgm:ptLst>
  <dgm:cxnLst>
    <dgm:cxn modelId="{A6B5DB01-C0D7-4487-ADB5-0000BC94ACD9}" srcId="{BDE51395-4E74-4991-B0D8-71B5B3133792}" destId="{97541392-D3A3-464C-A3C7-F18D3F912149}" srcOrd="2" destOrd="0" parTransId="{1AC9BA41-3D9E-492D-9EA4-F7113AB8CBF3}" sibTransId="{BC553911-8CBE-49E3-8254-11D83EB1E99C}"/>
    <dgm:cxn modelId="{92432016-E0DA-49D8-84CA-3C841607A9AD}" srcId="{BDE51395-4E74-4991-B0D8-71B5B3133792}" destId="{126EE5C3-2E80-43D2-93BC-42CAA58150CA}" srcOrd="1" destOrd="0" parTransId="{2A20A834-4FDD-4D51-B4B7-7AE403C7E319}" sibTransId="{2189980E-D333-4C8D-98C6-7D93750300DB}"/>
    <dgm:cxn modelId="{31BED235-C2DA-45F7-84D4-B18ACA01057F}" srcId="{BDE51395-4E74-4991-B0D8-71B5B3133792}" destId="{8EFAF998-B14D-40DA-A190-1A3CA48CCC45}" srcOrd="0" destOrd="0" parTransId="{C15787CE-7B72-4C02-836D-98269C2A2F0B}" sibTransId="{A3C48B70-548A-4737-B44C-912DAC127BEB}"/>
    <dgm:cxn modelId="{6437B342-27E8-4DCF-BCBF-8F58ED458E46}" type="presOf" srcId="{49A726B1-76DA-491F-95AE-BA6747F11F8C}" destId="{F9459CD8-A8EF-4197-AC91-C0462E61A706}" srcOrd="0" destOrd="0" presId="urn:microsoft.com/office/officeart/2008/layout/VerticalCurvedList"/>
    <dgm:cxn modelId="{3361F642-4BAE-492B-B724-83FECCC63F66}" type="presOf" srcId="{126EE5C3-2E80-43D2-93BC-42CAA58150CA}" destId="{CA857AF4-9A43-4C17-AFA8-BAB867519545}" srcOrd="0" destOrd="0" presId="urn:microsoft.com/office/officeart/2008/layout/VerticalCurvedList"/>
    <dgm:cxn modelId="{69FCD746-F49E-401E-BB99-869F889D39E8}" srcId="{BDE51395-4E74-4991-B0D8-71B5B3133792}" destId="{49A726B1-76DA-491F-95AE-BA6747F11F8C}" srcOrd="3" destOrd="0" parTransId="{8E04B0A2-F1B3-42EB-A95A-1F7CA85B4557}" sibTransId="{5FE0BD97-069D-477A-A135-ABCD6D24A370}"/>
    <dgm:cxn modelId="{87829D92-694F-4C2C-9C1D-6BD7CAB84F27}" type="presOf" srcId="{BDE51395-4E74-4991-B0D8-71B5B3133792}" destId="{762A47D7-19E3-4750-AB00-92A675886D64}" srcOrd="0" destOrd="0" presId="urn:microsoft.com/office/officeart/2008/layout/VerticalCurvedList"/>
    <dgm:cxn modelId="{802581C0-AB05-49E7-BCED-184732E1F4BC}" type="presOf" srcId="{A3C48B70-548A-4737-B44C-912DAC127BEB}" destId="{15A07979-2EDE-46B2-8D41-2C1156421CBB}" srcOrd="0" destOrd="0" presId="urn:microsoft.com/office/officeart/2008/layout/VerticalCurvedList"/>
    <dgm:cxn modelId="{FCD29FDF-E633-46F7-BD72-15E9ACE77620}" type="presOf" srcId="{8EFAF998-B14D-40DA-A190-1A3CA48CCC45}" destId="{5F7F9AE1-BC2D-4727-8BC5-C6A3AF7D31E1}" srcOrd="0" destOrd="0" presId="urn:microsoft.com/office/officeart/2008/layout/VerticalCurvedList"/>
    <dgm:cxn modelId="{402741E7-73F3-457C-90A8-18DD7169AF92}" type="presOf" srcId="{97541392-D3A3-464C-A3C7-F18D3F912149}" destId="{A336C8BD-18A8-4AC7-8867-972905E92FA3}" srcOrd="0" destOrd="0" presId="urn:microsoft.com/office/officeart/2008/layout/VerticalCurvedList"/>
    <dgm:cxn modelId="{04185EF2-7B94-4905-B32B-272207784D43}" type="presParOf" srcId="{762A47D7-19E3-4750-AB00-92A675886D64}" destId="{1C62599E-1131-41DC-8DE7-DEA38E4D3601}" srcOrd="0" destOrd="0" presId="urn:microsoft.com/office/officeart/2008/layout/VerticalCurvedList"/>
    <dgm:cxn modelId="{D5D775B2-2982-4E76-91D8-9FBA052E4803}" type="presParOf" srcId="{1C62599E-1131-41DC-8DE7-DEA38E4D3601}" destId="{BC98F9E1-5B77-4642-AAEF-959931A87DFE}" srcOrd="0" destOrd="0" presId="urn:microsoft.com/office/officeart/2008/layout/VerticalCurvedList"/>
    <dgm:cxn modelId="{96540CC4-6A83-44D5-AC38-36468D357F36}" type="presParOf" srcId="{BC98F9E1-5B77-4642-AAEF-959931A87DFE}" destId="{E8F8B3AB-803F-431F-9550-BB9A4A75DC7F}" srcOrd="0" destOrd="0" presId="urn:microsoft.com/office/officeart/2008/layout/VerticalCurvedList"/>
    <dgm:cxn modelId="{6753D81D-473B-4EE4-BE3A-A3D0E0C05364}" type="presParOf" srcId="{BC98F9E1-5B77-4642-AAEF-959931A87DFE}" destId="{15A07979-2EDE-46B2-8D41-2C1156421CBB}" srcOrd="1" destOrd="0" presId="urn:microsoft.com/office/officeart/2008/layout/VerticalCurvedList"/>
    <dgm:cxn modelId="{B7B1AF45-2B24-4187-B000-C8FDABA17BF9}" type="presParOf" srcId="{BC98F9E1-5B77-4642-AAEF-959931A87DFE}" destId="{FE9E193C-4D4C-4EAE-85E7-0020E3F25E25}" srcOrd="2" destOrd="0" presId="urn:microsoft.com/office/officeart/2008/layout/VerticalCurvedList"/>
    <dgm:cxn modelId="{DDA1F6B0-1F6F-4B0E-885F-4277A9F00D3C}" type="presParOf" srcId="{BC98F9E1-5B77-4642-AAEF-959931A87DFE}" destId="{735F73C9-BDBE-43C7-80F7-F2DA6C5964E0}" srcOrd="3" destOrd="0" presId="urn:microsoft.com/office/officeart/2008/layout/VerticalCurvedList"/>
    <dgm:cxn modelId="{604591F3-B843-491C-BF7A-572491502FBA}" type="presParOf" srcId="{1C62599E-1131-41DC-8DE7-DEA38E4D3601}" destId="{5F7F9AE1-BC2D-4727-8BC5-C6A3AF7D31E1}" srcOrd="1" destOrd="0" presId="urn:microsoft.com/office/officeart/2008/layout/VerticalCurvedList"/>
    <dgm:cxn modelId="{C183C4A4-BA3D-4A94-85AF-B9377E080241}" type="presParOf" srcId="{1C62599E-1131-41DC-8DE7-DEA38E4D3601}" destId="{2571EAA7-1BB5-42A1-AE43-A5194A2EAF13}" srcOrd="2" destOrd="0" presId="urn:microsoft.com/office/officeart/2008/layout/VerticalCurvedList"/>
    <dgm:cxn modelId="{FBF5AB9C-CF4E-4233-A0B9-99D579A425EE}" type="presParOf" srcId="{2571EAA7-1BB5-42A1-AE43-A5194A2EAF13}" destId="{6725AEB3-148E-40DB-8DDD-BA76EF68979E}" srcOrd="0" destOrd="0" presId="urn:microsoft.com/office/officeart/2008/layout/VerticalCurvedList"/>
    <dgm:cxn modelId="{DC226416-6908-4DC8-A6AE-A9DB8BD5BDA6}" type="presParOf" srcId="{1C62599E-1131-41DC-8DE7-DEA38E4D3601}" destId="{CA857AF4-9A43-4C17-AFA8-BAB867519545}" srcOrd="3" destOrd="0" presId="urn:microsoft.com/office/officeart/2008/layout/VerticalCurvedList"/>
    <dgm:cxn modelId="{280ED1B0-CA9B-4102-86F5-54F1F8ECD78B}" type="presParOf" srcId="{1C62599E-1131-41DC-8DE7-DEA38E4D3601}" destId="{05D9883B-8854-41F2-BE55-A20B3F8E7F9E}" srcOrd="4" destOrd="0" presId="urn:microsoft.com/office/officeart/2008/layout/VerticalCurvedList"/>
    <dgm:cxn modelId="{40FF5071-589C-4224-B676-B5D9227CBD4D}" type="presParOf" srcId="{05D9883B-8854-41F2-BE55-A20B3F8E7F9E}" destId="{F0AFFDC1-FCC4-4592-AD8F-5048E9098450}" srcOrd="0" destOrd="0" presId="urn:microsoft.com/office/officeart/2008/layout/VerticalCurvedList"/>
    <dgm:cxn modelId="{008A950B-0ABB-401C-9E62-CC22348B38B9}" type="presParOf" srcId="{1C62599E-1131-41DC-8DE7-DEA38E4D3601}" destId="{A336C8BD-18A8-4AC7-8867-972905E92FA3}" srcOrd="5" destOrd="0" presId="urn:microsoft.com/office/officeart/2008/layout/VerticalCurvedList"/>
    <dgm:cxn modelId="{C2B74856-47C3-4C4F-B76B-2E363AB7D87E}" type="presParOf" srcId="{1C62599E-1131-41DC-8DE7-DEA38E4D3601}" destId="{60ED6EE5-8E03-4D7F-99FF-53B3B2BF3E65}" srcOrd="6" destOrd="0" presId="urn:microsoft.com/office/officeart/2008/layout/VerticalCurvedList"/>
    <dgm:cxn modelId="{73BAD96D-CA81-4F87-8FE3-A10A3454129A}" type="presParOf" srcId="{60ED6EE5-8E03-4D7F-99FF-53B3B2BF3E65}" destId="{81D2C9A7-88E8-47E2-94F1-CCD48F4FEA3A}" srcOrd="0" destOrd="0" presId="urn:microsoft.com/office/officeart/2008/layout/VerticalCurvedList"/>
    <dgm:cxn modelId="{5AB211AF-D456-44B9-80E0-34AFC6B9CF30}" type="presParOf" srcId="{1C62599E-1131-41DC-8DE7-DEA38E4D3601}" destId="{F9459CD8-A8EF-4197-AC91-C0462E61A706}" srcOrd="7" destOrd="0" presId="urn:microsoft.com/office/officeart/2008/layout/VerticalCurvedList"/>
    <dgm:cxn modelId="{B717EF16-F429-4715-AA5E-EF77FE888A0E}" type="presParOf" srcId="{1C62599E-1131-41DC-8DE7-DEA38E4D3601}" destId="{8F4CF1C7-3AE6-4785-B1DE-98D5C6A67CCF}" srcOrd="8" destOrd="0" presId="urn:microsoft.com/office/officeart/2008/layout/VerticalCurvedList"/>
    <dgm:cxn modelId="{7B0069FF-AE95-480C-A090-4C8E4592A3E3}" type="presParOf" srcId="{8F4CF1C7-3AE6-4785-B1DE-98D5C6A67CCF}" destId="{AA0CF1EA-7A99-4BA2-AA45-5891EDB3F21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02D4F49-7529-4982-8D95-BDC493592828}" type="doc">
      <dgm:prSet loTypeId="urn:microsoft.com/office/officeart/2005/8/layout/vList2" loCatId="list" qsTypeId="urn:microsoft.com/office/officeart/2005/8/quickstyle/3d3" qsCatId="3D" csTypeId="urn:microsoft.com/office/officeart/2005/8/colors/colorful5" csCatId="colorful" phldr="1"/>
      <dgm:spPr/>
      <dgm:t>
        <a:bodyPr/>
        <a:lstStyle/>
        <a:p>
          <a:endParaRPr lang="es-HN"/>
        </a:p>
      </dgm:t>
    </dgm:pt>
    <dgm:pt modelId="{9F5FEDBB-9970-4E65-8982-39FE12028263}">
      <dgm:prSet phldrT="[Texto]"/>
      <dgm:spPr/>
      <dgm:t>
        <a:bodyPr/>
        <a:lstStyle/>
        <a:p>
          <a:pPr algn="just"/>
          <a:r>
            <a:rPr lang="es-HN" dirty="0"/>
            <a:t>Detección y respuesta en el centro principal</a:t>
          </a:r>
        </a:p>
      </dgm:t>
    </dgm:pt>
    <dgm:pt modelId="{78CE7997-476A-4C26-87E4-A14CABE1E3CD}" type="parTrans" cxnId="{D17AD1A4-6FAF-454B-B961-692EF2846CED}">
      <dgm:prSet/>
      <dgm:spPr/>
      <dgm:t>
        <a:bodyPr/>
        <a:lstStyle/>
        <a:p>
          <a:pPr algn="just"/>
          <a:endParaRPr lang="es-HN"/>
        </a:p>
      </dgm:t>
    </dgm:pt>
    <dgm:pt modelId="{27114700-39E6-4759-A321-B090E75478E8}" type="sibTrans" cxnId="{D17AD1A4-6FAF-454B-B961-692EF2846CED}">
      <dgm:prSet/>
      <dgm:spPr/>
      <dgm:t>
        <a:bodyPr/>
        <a:lstStyle/>
        <a:p>
          <a:pPr algn="just"/>
          <a:endParaRPr lang="es-HN"/>
        </a:p>
      </dgm:t>
    </dgm:pt>
    <dgm:pt modelId="{448113CE-BE17-4BBE-88CE-BF5CAD1F017F}">
      <dgm:prSet phldrT="[Texto]"/>
      <dgm:spPr/>
      <dgm:t>
        <a:bodyPr/>
        <a:lstStyle/>
        <a:p>
          <a:pPr algn="just"/>
          <a:r>
            <a:rPr lang="es-HN" dirty="0"/>
            <a:t>Adopción de las medidas de contención previstas dependiendo del tipo de desastre: incendio, inundación, explosión..</a:t>
          </a:r>
        </a:p>
      </dgm:t>
    </dgm:pt>
    <dgm:pt modelId="{4506AE55-01CB-4983-B333-EED0B04BCD98}" type="parTrans" cxnId="{A7D359FF-0E4F-4D24-8000-A616E9EB8B92}">
      <dgm:prSet/>
      <dgm:spPr/>
      <dgm:t>
        <a:bodyPr/>
        <a:lstStyle/>
        <a:p>
          <a:pPr algn="just"/>
          <a:endParaRPr lang="es-HN"/>
        </a:p>
      </dgm:t>
    </dgm:pt>
    <dgm:pt modelId="{91200515-A131-4E83-B093-30C45C6D146C}" type="sibTrans" cxnId="{A7D359FF-0E4F-4D24-8000-A616E9EB8B92}">
      <dgm:prSet/>
      <dgm:spPr/>
      <dgm:t>
        <a:bodyPr/>
        <a:lstStyle/>
        <a:p>
          <a:pPr algn="just"/>
          <a:endParaRPr lang="es-HN"/>
        </a:p>
      </dgm:t>
    </dgm:pt>
    <dgm:pt modelId="{0A46C6E4-9EFA-4E4F-9527-B375CED0A29F}">
      <dgm:prSet phldrT="[Texto]"/>
      <dgm:spPr/>
      <dgm:t>
        <a:bodyPr/>
        <a:lstStyle/>
        <a:p>
          <a:pPr algn="just"/>
          <a:r>
            <a:rPr lang="es-HN" dirty="0"/>
            <a:t>Traslado de la actividad al Centro Alternativo</a:t>
          </a:r>
        </a:p>
      </dgm:t>
    </dgm:pt>
    <dgm:pt modelId="{6E803239-EB9A-4B4F-8CC4-343FD5777CE6}" type="parTrans" cxnId="{310A01F3-BDE2-4BD4-A69E-B48243ED4182}">
      <dgm:prSet/>
      <dgm:spPr/>
      <dgm:t>
        <a:bodyPr/>
        <a:lstStyle/>
        <a:p>
          <a:pPr algn="just"/>
          <a:endParaRPr lang="es-HN"/>
        </a:p>
      </dgm:t>
    </dgm:pt>
    <dgm:pt modelId="{0C9E9F31-6A6F-47A8-A869-55F9004F34CD}" type="sibTrans" cxnId="{310A01F3-BDE2-4BD4-A69E-B48243ED4182}">
      <dgm:prSet/>
      <dgm:spPr/>
      <dgm:t>
        <a:bodyPr/>
        <a:lstStyle/>
        <a:p>
          <a:pPr algn="just"/>
          <a:endParaRPr lang="es-HN"/>
        </a:p>
      </dgm:t>
    </dgm:pt>
    <dgm:pt modelId="{145AC752-B3CC-4F89-A37D-FB34FF9DD034}">
      <dgm:prSet phldrT="[Texto]"/>
      <dgm:spPr/>
      <dgm:t>
        <a:bodyPr/>
        <a:lstStyle/>
        <a:p>
          <a:pPr algn="just"/>
          <a:r>
            <a:rPr lang="es-HN" dirty="0"/>
            <a:t>Traslado del personal necesario al Centro Alternativo</a:t>
          </a:r>
        </a:p>
      </dgm:t>
    </dgm:pt>
    <dgm:pt modelId="{CACF103C-B42D-4A20-8111-D4107DE1459E}" type="parTrans" cxnId="{1F4C92C7-C7D1-4E88-B1D1-C10615CBEFF0}">
      <dgm:prSet/>
      <dgm:spPr/>
      <dgm:t>
        <a:bodyPr/>
        <a:lstStyle/>
        <a:p>
          <a:pPr algn="just"/>
          <a:endParaRPr lang="es-HN"/>
        </a:p>
      </dgm:t>
    </dgm:pt>
    <dgm:pt modelId="{B4C9CA5B-DE79-4DE8-B2F0-E563E2CF24CF}" type="sibTrans" cxnId="{1F4C92C7-C7D1-4E88-B1D1-C10615CBEFF0}">
      <dgm:prSet/>
      <dgm:spPr/>
      <dgm:t>
        <a:bodyPr/>
        <a:lstStyle/>
        <a:p>
          <a:pPr algn="just"/>
          <a:endParaRPr lang="es-HN"/>
        </a:p>
      </dgm:t>
    </dgm:pt>
    <dgm:pt modelId="{6713A44E-1248-4B50-A3B7-DA9974549E0B}">
      <dgm:prSet phldrT="[Texto]"/>
      <dgm:spPr/>
      <dgm:t>
        <a:bodyPr/>
        <a:lstStyle/>
        <a:p>
          <a:pPr algn="just"/>
          <a:r>
            <a:rPr lang="es-HN" dirty="0"/>
            <a:t>Comunicación a las personas y organismos externos indicados según el tipo de desastre</a:t>
          </a:r>
        </a:p>
      </dgm:t>
    </dgm:pt>
    <dgm:pt modelId="{8FAF23D6-6E99-4A38-BCC2-078EB8895BFA}" type="parTrans" cxnId="{E1561F04-204C-4795-A619-8DCAE22D3015}">
      <dgm:prSet/>
      <dgm:spPr/>
      <dgm:t>
        <a:bodyPr/>
        <a:lstStyle/>
        <a:p>
          <a:pPr algn="just"/>
          <a:endParaRPr lang="es-HN"/>
        </a:p>
      </dgm:t>
    </dgm:pt>
    <dgm:pt modelId="{AA7E9080-A7AD-4FD4-8341-02B5D5932AB9}" type="sibTrans" cxnId="{E1561F04-204C-4795-A619-8DCAE22D3015}">
      <dgm:prSet/>
      <dgm:spPr/>
      <dgm:t>
        <a:bodyPr/>
        <a:lstStyle/>
        <a:p>
          <a:pPr algn="just"/>
          <a:endParaRPr lang="es-HN"/>
        </a:p>
      </dgm:t>
    </dgm:pt>
    <dgm:pt modelId="{92CD0AF8-7AB5-43BB-87D0-7659A3FC4042}">
      <dgm:prSet phldrT="[Texto]"/>
      <dgm:spPr/>
      <dgm:t>
        <a:bodyPr/>
        <a:lstStyle/>
        <a:p>
          <a:pPr algn="just"/>
          <a:r>
            <a:rPr lang="es-HN" dirty="0"/>
            <a:t>Puesta en marcha de los servidores y equipos informáticos</a:t>
          </a:r>
        </a:p>
      </dgm:t>
    </dgm:pt>
    <dgm:pt modelId="{C7BDD31F-4239-4CCB-8E0F-5FB0786A4F1F}" type="parTrans" cxnId="{97D33D0E-A498-4C7B-9FF5-4710990E9303}">
      <dgm:prSet/>
      <dgm:spPr/>
      <dgm:t>
        <a:bodyPr/>
        <a:lstStyle/>
        <a:p>
          <a:pPr algn="just"/>
          <a:endParaRPr lang="es-HN"/>
        </a:p>
      </dgm:t>
    </dgm:pt>
    <dgm:pt modelId="{40D5226C-AE64-4299-B6CF-B3E923569984}" type="sibTrans" cxnId="{97D33D0E-A498-4C7B-9FF5-4710990E9303}">
      <dgm:prSet/>
      <dgm:spPr/>
      <dgm:t>
        <a:bodyPr/>
        <a:lstStyle/>
        <a:p>
          <a:pPr algn="just"/>
          <a:endParaRPr lang="es-HN"/>
        </a:p>
      </dgm:t>
    </dgm:pt>
    <dgm:pt modelId="{CBE8A10C-BDA3-41E0-A930-892133E0807D}">
      <dgm:prSet phldrT="[Texto]"/>
      <dgm:spPr/>
      <dgm:t>
        <a:bodyPr/>
        <a:lstStyle/>
        <a:p>
          <a:pPr algn="just"/>
          <a:r>
            <a:rPr lang="es-HN" dirty="0"/>
            <a:t>Volcado de los datos disponibles en las copias de seguridad mas recientes</a:t>
          </a:r>
        </a:p>
      </dgm:t>
    </dgm:pt>
    <dgm:pt modelId="{AFCB3656-7D60-4424-85CC-2A29DC9DBD14}" type="parTrans" cxnId="{909842EB-94DB-4E12-8BDA-E888E08569D0}">
      <dgm:prSet/>
      <dgm:spPr/>
      <dgm:t>
        <a:bodyPr/>
        <a:lstStyle/>
        <a:p>
          <a:pPr algn="just"/>
          <a:endParaRPr lang="es-HN"/>
        </a:p>
      </dgm:t>
    </dgm:pt>
    <dgm:pt modelId="{1F75E16B-3780-486C-B262-33A15824FD8E}" type="sibTrans" cxnId="{909842EB-94DB-4E12-8BDA-E888E08569D0}">
      <dgm:prSet/>
      <dgm:spPr/>
      <dgm:t>
        <a:bodyPr/>
        <a:lstStyle/>
        <a:p>
          <a:pPr algn="just"/>
          <a:endParaRPr lang="es-HN"/>
        </a:p>
      </dgm:t>
    </dgm:pt>
    <dgm:pt modelId="{B761BAD1-E8DB-47E8-B87C-901147F89A61}">
      <dgm:prSet phldrT="[Texto]"/>
      <dgm:spPr/>
      <dgm:t>
        <a:bodyPr/>
        <a:lstStyle/>
        <a:p>
          <a:pPr algn="just"/>
          <a:r>
            <a:rPr lang="es-HN" dirty="0"/>
            <a:t>Recuperación de las aplicaciones y servicios necesarios para la continuidad de las operaciones, priorizando el orden de esta recuperación en función de su importancia o criticidad para el funcionamiento de la organización.</a:t>
          </a:r>
        </a:p>
      </dgm:t>
    </dgm:pt>
    <dgm:pt modelId="{0D50B997-E9E4-4E8F-B15C-657919DD3BC5}" type="parTrans" cxnId="{6AE2A78C-A0F4-4048-B1B4-5B2AFBCE3210}">
      <dgm:prSet/>
      <dgm:spPr/>
      <dgm:t>
        <a:bodyPr/>
        <a:lstStyle/>
        <a:p>
          <a:pPr algn="just"/>
          <a:endParaRPr lang="es-HN"/>
        </a:p>
      </dgm:t>
    </dgm:pt>
    <dgm:pt modelId="{59B1F80C-BE38-47FE-A1EE-B1FED2E5265E}" type="sibTrans" cxnId="{6AE2A78C-A0F4-4048-B1B4-5B2AFBCE3210}">
      <dgm:prSet/>
      <dgm:spPr/>
      <dgm:t>
        <a:bodyPr/>
        <a:lstStyle/>
        <a:p>
          <a:pPr algn="just"/>
          <a:endParaRPr lang="es-HN"/>
        </a:p>
      </dgm:t>
    </dgm:pt>
    <dgm:pt modelId="{C4146469-60FC-42B6-83C3-5CED028C7E96}">
      <dgm:prSet phldrT="[Texto]"/>
      <dgm:spPr/>
      <dgm:t>
        <a:bodyPr/>
        <a:lstStyle/>
        <a:p>
          <a:pPr algn="just"/>
          <a:r>
            <a:rPr lang="es-HN" dirty="0"/>
            <a:t>Verificación del nivel de servicio recuperado</a:t>
          </a:r>
        </a:p>
      </dgm:t>
    </dgm:pt>
    <dgm:pt modelId="{2E645338-48F5-4F7A-806F-DF349AC1816F}" type="parTrans" cxnId="{0B4FAB8A-451C-446E-AA7A-255E1CB03B12}">
      <dgm:prSet/>
      <dgm:spPr/>
      <dgm:t>
        <a:bodyPr/>
        <a:lstStyle/>
        <a:p>
          <a:pPr algn="just"/>
          <a:endParaRPr lang="es-HN"/>
        </a:p>
      </dgm:t>
    </dgm:pt>
    <dgm:pt modelId="{3F9D1CA1-F0B3-4372-B7D1-587B6ED8F010}" type="sibTrans" cxnId="{0B4FAB8A-451C-446E-AA7A-255E1CB03B12}">
      <dgm:prSet/>
      <dgm:spPr/>
      <dgm:t>
        <a:bodyPr/>
        <a:lstStyle/>
        <a:p>
          <a:pPr algn="just"/>
          <a:endParaRPr lang="es-HN"/>
        </a:p>
      </dgm:t>
    </dgm:pt>
    <dgm:pt modelId="{7B8ABF30-5133-409F-9462-20104BA65C10}">
      <dgm:prSet phldrT="[Texto]"/>
      <dgm:spPr/>
      <dgm:t>
        <a:bodyPr/>
        <a:lstStyle/>
        <a:p>
          <a:pPr algn="just"/>
          <a:r>
            <a:rPr lang="es-HN" dirty="0"/>
            <a:t>Registro de todos los incidentes ocurridos durante este proceso</a:t>
          </a:r>
        </a:p>
      </dgm:t>
    </dgm:pt>
    <dgm:pt modelId="{472F64C7-CF8F-40DF-9DF8-1E108C85F1A0}" type="parTrans" cxnId="{FEAB0A91-C843-4847-B2C1-C74A742FFE50}">
      <dgm:prSet/>
      <dgm:spPr/>
      <dgm:t>
        <a:bodyPr/>
        <a:lstStyle/>
        <a:p>
          <a:pPr algn="just"/>
          <a:endParaRPr lang="es-HN"/>
        </a:p>
      </dgm:t>
    </dgm:pt>
    <dgm:pt modelId="{9CE075FF-C5A9-499D-A56E-79082A2D0FEF}" type="sibTrans" cxnId="{FEAB0A91-C843-4847-B2C1-C74A742FFE50}">
      <dgm:prSet/>
      <dgm:spPr/>
      <dgm:t>
        <a:bodyPr/>
        <a:lstStyle/>
        <a:p>
          <a:pPr algn="just"/>
          <a:endParaRPr lang="es-HN"/>
        </a:p>
      </dgm:t>
    </dgm:pt>
    <dgm:pt modelId="{76095F08-7B8F-47DB-AC4E-0EC2371C5595}">
      <dgm:prSet/>
      <dgm:spPr/>
      <dgm:t>
        <a:bodyPr/>
        <a:lstStyle/>
        <a:p>
          <a:pPr algn="just"/>
          <a:r>
            <a:rPr lang="es-HN" dirty="0"/>
            <a:t>Recuperación del Centro Principal siniestrado</a:t>
          </a:r>
        </a:p>
      </dgm:t>
    </dgm:pt>
    <dgm:pt modelId="{3560CE27-67DA-40D0-A598-74D7DD4D6F47}" type="parTrans" cxnId="{1C937736-5CC3-47A2-B1AA-4C29F27E502E}">
      <dgm:prSet/>
      <dgm:spPr/>
      <dgm:t>
        <a:bodyPr/>
        <a:lstStyle/>
        <a:p>
          <a:pPr algn="just"/>
          <a:endParaRPr lang="es-HN"/>
        </a:p>
      </dgm:t>
    </dgm:pt>
    <dgm:pt modelId="{8E51043D-396C-4FCB-84EA-7FF5D1E11C01}" type="sibTrans" cxnId="{1C937736-5CC3-47A2-B1AA-4C29F27E502E}">
      <dgm:prSet/>
      <dgm:spPr/>
      <dgm:t>
        <a:bodyPr/>
        <a:lstStyle/>
        <a:p>
          <a:pPr algn="just"/>
          <a:endParaRPr lang="es-HN"/>
        </a:p>
      </dgm:t>
    </dgm:pt>
    <dgm:pt modelId="{4A9E394F-EFC2-4FFD-8DC5-628A7C45A231}" type="pres">
      <dgm:prSet presAssocID="{C02D4F49-7529-4982-8D95-BDC493592828}" presName="linear" presStyleCnt="0">
        <dgm:presLayoutVars>
          <dgm:animLvl val="lvl"/>
          <dgm:resizeHandles val="exact"/>
        </dgm:presLayoutVars>
      </dgm:prSet>
      <dgm:spPr/>
    </dgm:pt>
    <dgm:pt modelId="{7FAE918A-E372-4BE7-AE66-277FE80253B0}" type="pres">
      <dgm:prSet presAssocID="{9F5FEDBB-9970-4E65-8982-39FE12028263}" presName="parentText" presStyleLbl="node1" presStyleIdx="0" presStyleCnt="3">
        <dgm:presLayoutVars>
          <dgm:chMax val="0"/>
          <dgm:bulletEnabled val="1"/>
        </dgm:presLayoutVars>
      </dgm:prSet>
      <dgm:spPr/>
    </dgm:pt>
    <dgm:pt modelId="{17820351-772D-4C01-9AC2-FCA6B0AAEB89}" type="pres">
      <dgm:prSet presAssocID="{9F5FEDBB-9970-4E65-8982-39FE12028263}" presName="childText" presStyleLbl="revTx" presStyleIdx="0" presStyleCnt="2">
        <dgm:presLayoutVars>
          <dgm:bulletEnabled val="1"/>
        </dgm:presLayoutVars>
      </dgm:prSet>
      <dgm:spPr/>
    </dgm:pt>
    <dgm:pt modelId="{E47935C0-20E6-43EF-85EF-36247269D52C}" type="pres">
      <dgm:prSet presAssocID="{0A46C6E4-9EFA-4E4F-9527-B375CED0A29F}" presName="parentText" presStyleLbl="node1" presStyleIdx="1" presStyleCnt="3">
        <dgm:presLayoutVars>
          <dgm:chMax val="0"/>
          <dgm:bulletEnabled val="1"/>
        </dgm:presLayoutVars>
      </dgm:prSet>
      <dgm:spPr/>
    </dgm:pt>
    <dgm:pt modelId="{570626E2-F6B3-483F-BFDC-53C873953181}" type="pres">
      <dgm:prSet presAssocID="{0A46C6E4-9EFA-4E4F-9527-B375CED0A29F}" presName="childText" presStyleLbl="revTx" presStyleIdx="1" presStyleCnt="2">
        <dgm:presLayoutVars>
          <dgm:bulletEnabled val="1"/>
        </dgm:presLayoutVars>
      </dgm:prSet>
      <dgm:spPr/>
    </dgm:pt>
    <dgm:pt modelId="{DCF3A04B-4E2F-4127-B260-6150945E22C2}" type="pres">
      <dgm:prSet presAssocID="{76095F08-7B8F-47DB-AC4E-0EC2371C5595}" presName="parentText" presStyleLbl="node1" presStyleIdx="2" presStyleCnt="3">
        <dgm:presLayoutVars>
          <dgm:chMax val="0"/>
          <dgm:bulletEnabled val="1"/>
        </dgm:presLayoutVars>
      </dgm:prSet>
      <dgm:spPr/>
    </dgm:pt>
  </dgm:ptLst>
  <dgm:cxnLst>
    <dgm:cxn modelId="{E1561F04-204C-4795-A619-8DCAE22D3015}" srcId="{9F5FEDBB-9970-4E65-8982-39FE12028263}" destId="{6713A44E-1248-4B50-A3B7-DA9974549E0B}" srcOrd="1" destOrd="0" parTransId="{8FAF23D6-6E99-4A38-BCC2-078EB8895BFA}" sibTransId="{AA7E9080-A7AD-4FD4-8341-02B5D5932AB9}"/>
    <dgm:cxn modelId="{CBA58409-2803-4BA2-854C-8C15A3889E68}" type="presOf" srcId="{9F5FEDBB-9970-4E65-8982-39FE12028263}" destId="{7FAE918A-E372-4BE7-AE66-277FE80253B0}" srcOrd="0" destOrd="0" presId="urn:microsoft.com/office/officeart/2005/8/layout/vList2"/>
    <dgm:cxn modelId="{97D33D0E-A498-4C7B-9FF5-4710990E9303}" srcId="{0A46C6E4-9EFA-4E4F-9527-B375CED0A29F}" destId="{92CD0AF8-7AB5-43BB-87D0-7659A3FC4042}" srcOrd="1" destOrd="0" parTransId="{C7BDD31F-4239-4CCB-8E0F-5FB0786A4F1F}" sibTransId="{40D5226C-AE64-4299-B6CF-B3E923569984}"/>
    <dgm:cxn modelId="{1C937736-5CC3-47A2-B1AA-4C29F27E502E}" srcId="{C02D4F49-7529-4982-8D95-BDC493592828}" destId="{76095F08-7B8F-47DB-AC4E-0EC2371C5595}" srcOrd="2" destOrd="0" parTransId="{3560CE27-67DA-40D0-A598-74D7DD4D6F47}" sibTransId="{8E51043D-396C-4FCB-84EA-7FF5D1E11C01}"/>
    <dgm:cxn modelId="{DF9F7A3F-F4F1-4B74-AF4B-0E9265A83EA3}" type="presOf" srcId="{92CD0AF8-7AB5-43BB-87D0-7659A3FC4042}" destId="{570626E2-F6B3-483F-BFDC-53C873953181}" srcOrd="0" destOrd="1" presId="urn:microsoft.com/office/officeart/2005/8/layout/vList2"/>
    <dgm:cxn modelId="{7294DB40-CBBC-40FC-A4D9-41F49DEBC64D}" type="presOf" srcId="{7B8ABF30-5133-409F-9462-20104BA65C10}" destId="{570626E2-F6B3-483F-BFDC-53C873953181}" srcOrd="0" destOrd="5" presId="urn:microsoft.com/office/officeart/2005/8/layout/vList2"/>
    <dgm:cxn modelId="{A812BA61-8BFB-47F2-BBD2-D2B61DB29331}" type="presOf" srcId="{C02D4F49-7529-4982-8D95-BDC493592828}" destId="{4A9E394F-EFC2-4FFD-8DC5-628A7C45A231}" srcOrd="0" destOrd="0" presId="urn:microsoft.com/office/officeart/2005/8/layout/vList2"/>
    <dgm:cxn modelId="{E8B58167-145A-4651-B266-DE13C2E0EF03}" type="presOf" srcId="{C4146469-60FC-42B6-83C3-5CED028C7E96}" destId="{570626E2-F6B3-483F-BFDC-53C873953181}" srcOrd="0" destOrd="4" presId="urn:microsoft.com/office/officeart/2005/8/layout/vList2"/>
    <dgm:cxn modelId="{4C4F6482-8E94-4BCD-B885-F33D07FE446B}" type="presOf" srcId="{0A46C6E4-9EFA-4E4F-9527-B375CED0A29F}" destId="{E47935C0-20E6-43EF-85EF-36247269D52C}" srcOrd="0" destOrd="0" presId="urn:microsoft.com/office/officeart/2005/8/layout/vList2"/>
    <dgm:cxn modelId="{0B4FAB8A-451C-446E-AA7A-255E1CB03B12}" srcId="{0A46C6E4-9EFA-4E4F-9527-B375CED0A29F}" destId="{C4146469-60FC-42B6-83C3-5CED028C7E96}" srcOrd="4" destOrd="0" parTransId="{2E645338-48F5-4F7A-806F-DF349AC1816F}" sibTransId="{3F9D1CA1-F0B3-4372-B7D1-587B6ED8F010}"/>
    <dgm:cxn modelId="{6AE2A78C-A0F4-4048-B1B4-5B2AFBCE3210}" srcId="{0A46C6E4-9EFA-4E4F-9527-B375CED0A29F}" destId="{B761BAD1-E8DB-47E8-B87C-901147F89A61}" srcOrd="3" destOrd="0" parTransId="{0D50B997-E9E4-4E8F-B15C-657919DD3BC5}" sibTransId="{59B1F80C-BE38-47FE-A1EE-B1FED2E5265E}"/>
    <dgm:cxn modelId="{FEAB0A91-C843-4847-B2C1-C74A742FFE50}" srcId="{0A46C6E4-9EFA-4E4F-9527-B375CED0A29F}" destId="{7B8ABF30-5133-409F-9462-20104BA65C10}" srcOrd="5" destOrd="0" parTransId="{472F64C7-CF8F-40DF-9DF8-1E108C85F1A0}" sibTransId="{9CE075FF-C5A9-499D-A56E-79082A2D0FEF}"/>
    <dgm:cxn modelId="{C192DE94-0873-4871-8C35-7E10645ACE0C}" type="presOf" srcId="{CBE8A10C-BDA3-41E0-A930-892133E0807D}" destId="{570626E2-F6B3-483F-BFDC-53C873953181}" srcOrd="0" destOrd="2" presId="urn:microsoft.com/office/officeart/2005/8/layout/vList2"/>
    <dgm:cxn modelId="{D17AD1A4-6FAF-454B-B961-692EF2846CED}" srcId="{C02D4F49-7529-4982-8D95-BDC493592828}" destId="{9F5FEDBB-9970-4E65-8982-39FE12028263}" srcOrd="0" destOrd="0" parTransId="{78CE7997-476A-4C26-87E4-A14CABE1E3CD}" sibTransId="{27114700-39E6-4759-A321-B090E75478E8}"/>
    <dgm:cxn modelId="{F113E3A6-4817-421E-8908-582A891924A4}" type="presOf" srcId="{145AC752-B3CC-4F89-A37D-FB34FF9DD034}" destId="{570626E2-F6B3-483F-BFDC-53C873953181}" srcOrd="0" destOrd="0" presId="urn:microsoft.com/office/officeart/2005/8/layout/vList2"/>
    <dgm:cxn modelId="{B8E1D2B4-DD3B-4D2D-8F22-B918F45477B7}" type="presOf" srcId="{6713A44E-1248-4B50-A3B7-DA9974549E0B}" destId="{17820351-772D-4C01-9AC2-FCA6B0AAEB89}" srcOrd="0" destOrd="1" presId="urn:microsoft.com/office/officeart/2005/8/layout/vList2"/>
    <dgm:cxn modelId="{48642FBA-F3D7-41EE-BB1C-E64F489B79C1}" type="presOf" srcId="{B761BAD1-E8DB-47E8-B87C-901147F89A61}" destId="{570626E2-F6B3-483F-BFDC-53C873953181}" srcOrd="0" destOrd="3" presId="urn:microsoft.com/office/officeart/2005/8/layout/vList2"/>
    <dgm:cxn modelId="{1F4C92C7-C7D1-4E88-B1D1-C10615CBEFF0}" srcId="{0A46C6E4-9EFA-4E4F-9527-B375CED0A29F}" destId="{145AC752-B3CC-4F89-A37D-FB34FF9DD034}" srcOrd="0" destOrd="0" parTransId="{CACF103C-B42D-4A20-8111-D4107DE1459E}" sibTransId="{B4C9CA5B-DE79-4DE8-B2F0-E563E2CF24CF}"/>
    <dgm:cxn modelId="{CC2275D6-4605-4B74-AB42-AC1070D8B39C}" type="presOf" srcId="{448113CE-BE17-4BBE-88CE-BF5CAD1F017F}" destId="{17820351-772D-4C01-9AC2-FCA6B0AAEB89}" srcOrd="0" destOrd="0" presId="urn:microsoft.com/office/officeart/2005/8/layout/vList2"/>
    <dgm:cxn modelId="{909842EB-94DB-4E12-8BDA-E888E08569D0}" srcId="{0A46C6E4-9EFA-4E4F-9527-B375CED0A29F}" destId="{CBE8A10C-BDA3-41E0-A930-892133E0807D}" srcOrd="2" destOrd="0" parTransId="{AFCB3656-7D60-4424-85CC-2A29DC9DBD14}" sibTransId="{1F75E16B-3780-486C-B262-33A15824FD8E}"/>
    <dgm:cxn modelId="{0B975CF1-D383-49BF-A60D-1C15E98DAF0C}" type="presOf" srcId="{76095F08-7B8F-47DB-AC4E-0EC2371C5595}" destId="{DCF3A04B-4E2F-4127-B260-6150945E22C2}" srcOrd="0" destOrd="0" presId="urn:microsoft.com/office/officeart/2005/8/layout/vList2"/>
    <dgm:cxn modelId="{310A01F3-BDE2-4BD4-A69E-B48243ED4182}" srcId="{C02D4F49-7529-4982-8D95-BDC493592828}" destId="{0A46C6E4-9EFA-4E4F-9527-B375CED0A29F}" srcOrd="1" destOrd="0" parTransId="{6E803239-EB9A-4B4F-8CC4-343FD5777CE6}" sibTransId="{0C9E9F31-6A6F-47A8-A869-55F9004F34CD}"/>
    <dgm:cxn modelId="{A7D359FF-0E4F-4D24-8000-A616E9EB8B92}" srcId="{9F5FEDBB-9970-4E65-8982-39FE12028263}" destId="{448113CE-BE17-4BBE-88CE-BF5CAD1F017F}" srcOrd="0" destOrd="0" parTransId="{4506AE55-01CB-4983-B333-EED0B04BCD98}" sibTransId="{91200515-A131-4E83-B093-30C45C6D146C}"/>
    <dgm:cxn modelId="{4B589421-542E-4116-9D83-995B8D52DA05}" type="presParOf" srcId="{4A9E394F-EFC2-4FFD-8DC5-628A7C45A231}" destId="{7FAE918A-E372-4BE7-AE66-277FE80253B0}" srcOrd="0" destOrd="0" presId="urn:microsoft.com/office/officeart/2005/8/layout/vList2"/>
    <dgm:cxn modelId="{9D95043C-AED9-4287-A92E-412E83F799F9}" type="presParOf" srcId="{4A9E394F-EFC2-4FFD-8DC5-628A7C45A231}" destId="{17820351-772D-4C01-9AC2-FCA6B0AAEB89}" srcOrd="1" destOrd="0" presId="urn:microsoft.com/office/officeart/2005/8/layout/vList2"/>
    <dgm:cxn modelId="{48A4917F-9B45-44D2-BDC6-2380FA0C1E2D}" type="presParOf" srcId="{4A9E394F-EFC2-4FFD-8DC5-628A7C45A231}" destId="{E47935C0-20E6-43EF-85EF-36247269D52C}" srcOrd="2" destOrd="0" presId="urn:microsoft.com/office/officeart/2005/8/layout/vList2"/>
    <dgm:cxn modelId="{E264131F-C095-4EBB-B64F-5A63F3D3EEB6}" type="presParOf" srcId="{4A9E394F-EFC2-4FFD-8DC5-628A7C45A231}" destId="{570626E2-F6B3-483F-BFDC-53C873953181}" srcOrd="3" destOrd="0" presId="urn:microsoft.com/office/officeart/2005/8/layout/vList2"/>
    <dgm:cxn modelId="{1C4BD74D-2FE5-4C47-8690-06DC027E4E54}" type="presParOf" srcId="{4A9E394F-EFC2-4FFD-8DC5-628A7C45A231}" destId="{DCF3A04B-4E2F-4127-B260-6150945E22C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488D1B-DA4F-48FA-BC28-01293AFA90F7}" type="doc">
      <dgm:prSet loTypeId="urn:microsoft.com/office/officeart/2005/8/layout/vList2" loCatId="list" qsTypeId="urn:microsoft.com/office/officeart/2005/8/quickstyle/3d3" qsCatId="3D" csTypeId="urn:microsoft.com/office/officeart/2005/8/colors/colorful5" csCatId="colorful" phldr="1"/>
      <dgm:spPr/>
      <dgm:t>
        <a:bodyPr/>
        <a:lstStyle/>
        <a:p>
          <a:endParaRPr lang="es-ES"/>
        </a:p>
      </dgm:t>
    </dgm:pt>
    <dgm:pt modelId="{A4410783-3D41-409A-9461-D914370ED34A}">
      <dgm:prSet phldrT="[Texto]"/>
      <dgm:spPr/>
      <dgm:t>
        <a:bodyPr/>
        <a:lstStyle/>
        <a:p>
          <a:r>
            <a:rPr lang="es-ES" dirty="0"/>
            <a:t>Precursores de un ataque</a:t>
          </a:r>
        </a:p>
      </dgm:t>
    </dgm:pt>
    <dgm:pt modelId="{4D6DA76D-BC59-4BEB-A25B-000D17DB2ACD}" type="parTrans" cxnId="{A9A061CD-3321-40ED-8BF0-A65805AA9DAC}">
      <dgm:prSet/>
      <dgm:spPr/>
      <dgm:t>
        <a:bodyPr/>
        <a:lstStyle/>
        <a:p>
          <a:endParaRPr lang="es-ES"/>
        </a:p>
      </dgm:t>
    </dgm:pt>
    <dgm:pt modelId="{9043EB43-46D9-4194-BBAA-AC4AF4CD51DF}" type="sibTrans" cxnId="{A9A061CD-3321-40ED-8BF0-A65805AA9DAC}">
      <dgm:prSet/>
      <dgm:spPr/>
      <dgm:t>
        <a:bodyPr/>
        <a:lstStyle/>
        <a:p>
          <a:endParaRPr lang="es-ES"/>
        </a:p>
      </dgm:t>
    </dgm:pt>
    <dgm:pt modelId="{D0FF3935-057C-4065-BB17-C08EB8CA4AF6}">
      <dgm:prSet phldrT="[Texto]"/>
      <dgm:spPr/>
      <dgm:t>
        <a:bodyPr/>
        <a:lstStyle/>
        <a:p>
          <a:r>
            <a:rPr lang="es-ES" dirty="0"/>
            <a:t>Escaneo de puertos, escaneo de vulnerabilidades en servidores, el reconocimiento de versiones de sistemas operativos y aplicaciones</a:t>
          </a:r>
        </a:p>
      </dgm:t>
    </dgm:pt>
    <dgm:pt modelId="{2883E1FB-295E-41C4-BDA8-0025D52AA01C}" type="parTrans" cxnId="{355D188A-7875-42AF-9F9F-CEAAE64F20B0}">
      <dgm:prSet/>
      <dgm:spPr/>
      <dgm:t>
        <a:bodyPr/>
        <a:lstStyle/>
        <a:p>
          <a:endParaRPr lang="es-ES"/>
        </a:p>
      </dgm:t>
    </dgm:pt>
    <dgm:pt modelId="{15F663D3-E5B8-47CE-B96D-C8244E7E8065}" type="sibTrans" cxnId="{355D188A-7875-42AF-9F9F-CEAAE64F20B0}">
      <dgm:prSet/>
      <dgm:spPr/>
      <dgm:t>
        <a:bodyPr/>
        <a:lstStyle/>
        <a:p>
          <a:endParaRPr lang="es-ES"/>
        </a:p>
      </dgm:t>
    </dgm:pt>
    <dgm:pt modelId="{1E36D975-8B39-4C97-BC69-C5FDCF7D24F1}">
      <dgm:prSet phldrT="[Texto]"/>
      <dgm:spPr/>
      <dgm:t>
        <a:bodyPr/>
        <a:lstStyle/>
        <a:p>
          <a:r>
            <a:rPr lang="es-ES" dirty="0"/>
            <a:t>Alarmas generadas en los sistemas de detección de intrusiones  (IDS)</a:t>
          </a:r>
        </a:p>
      </dgm:t>
    </dgm:pt>
    <dgm:pt modelId="{D6E7E633-DA5F-4746-9920-08B9760D8DFA}" type="parTrans" cxnId="{B0EB80C2-50AE-441B-A92F-96593C3AE5D5}">
      <dgm:prSet/>
      <dgm:spPr/>
      <dgm:t>
        <a:bodyPr/>
        <a:lstStyle/>
        <a:p>
          <a:endParaRPr lang="es-ES"/>
        </a:p>
      </dgm:t>
    </dgm:pt>
    <dgm:pt modelId="{D7CB9BF8-1E88-4128-85AD-80348B7BE01A}" type="sibTrans" cxnId="{B0EB80C2-50AE-441B-A92F-96593C3AE5D5}">
      <dgm:prSet/>
      <dgm:spPr/>
      <dgm:t>
        <a:bodyPr/>
        <a:lstStyle/>
        <a:p>
          <a:endParaRPr lang="es-ES"/>
        </a:p>
      </dgm:t>
    </dgm:pt>
    <dgm:pt modelId="{A505235B-3002-4FF5-8557-571BC50AEBA3}">
      <dgm:prSet phldrT="[Texto]"/>
      <dgm:spPr/>
      <dgm:t>
        <a:bodyPr/>
        <a:lstStyle/>
        <a:p>
          <a:r>
            <a:rPr lang="es-ES" dirty="0"/>
            <a:t>En los cortafuegos o en las herramientas antivirus</a:t>
          </a:r>
        </a:p>
      </dgm:t>
    </dgm:pt>
    <dgm:pt modelId="{56E3536A-8B73-4405-91CD-D4914A6138D0}" type="parTrans" cxnId="{CDF80664-BF38-48AE-BEFC-1C98EEC77242}">
      <dgm:prSet/>
      <dgm:spPr/>
      <dgm:t>
        <a:bodyPr/>
        <a:lstStyle/>
        <a:p>
          <a:endParaRPr lang="es-ES"/>
        </a:p>
      </dgm:t>
    </dgm:pt>
    <dgm:pt modelId="{90AD0333-B684-45B1-BA48-F199AFB95B42}" type="sibTrans" cxnId="{CDF80664-BF38-48AE-BEFC-1C98EEC77242}">
      <dgm:prSet/>
      <dgm:spPr/>
      <dgm:t>
        <a:bodyPr/>
        <a:lstStyle/>
        <a:p>
          <a:endParaRPr lang="es-ES"/>
        </a:p>
      </dgm:t>
    </dgm:pt>
    <dgm:pt modelId="{5967E243-194B-4E6C-9EAC-E25C49F730E4}">
      <dgm:prSet/>
      <dgm:spPr/>
      <dgm:t>
        <a:bodyPr/>
        <a:lstStyle/>
        <a:p>
          <a:r>
            <a:rPr lang="es-ES" dirty="0"/>
            <a:t>Registro de actividad extraña en los “</a:t>
          </a:r>
          <a:r>
            <a:rPr lang="es-ES" dirty="0" err="1"/>
            <a:t>logs</a:t>
          </a:r>
          <a:r>
            <a:rPr lang="es-ES" dirty="0"/>
            <a:t>” de servidores  y dispositivos de red </a:t>
          </a:r>
        </a:p>
      </dgm:t>
    </dgm:pt>
    <dgm:pt modelId="{865C8A34-E2F7-4DE9-AEC1-F8674FF2529F}" type="parTrans" cxnId="{4918F9F3-CADC-4D7F-8BAA-235458A3AB14}">
      <dgm:prSet/>
      <dgm:spPr/>
      <dgm:t>
        <a:bodyPr/>
        <a:lstStyle/>
        <a:p>
          <a:endParaRPr lang="es-HN"/>
        </a:p>
      </dgm:t>
    </dgm:pt>
    <dgm:pt modelId="{CA5A82F3-AC45-4770-8B9D-059D0D9FA168}" type="sibTrans" cxnId="{4918F9F3-CADC-4D7F-8BAA-235458A3AB14}">
      <dgm:prSet/>
      <dgm:spPr/>
      <dgm:t>
        <a:bodyPr/>
        <a:lstStyle/>
        <a:p>
          <a:endParaRPr lang="es-HN"/>
        </a:p>
      </dgm:t>
    </dgm:pt>
    <dgm:pt modelId="{D6E5A723-20BF-47D0-9BC8-0DF624BBD7F8}">
      <dgm:prSet/>
      <dgm:spPr/>
      <dgm:t>
        <a:bodyPr/>
        <a:lstStyle/>
        <a:p>
          <a:r>
            <a:rPr lang="es-ES" dirty="0"/>
            <a:t>O incremento sustancial del numero de entradas en los “</a:t>
          </a:r>
          <a:r>
            <a:rPr lang="es-ES" dirty="0" err="1"/>
            <a:t>Logs</a:t>
          </a:r>
          <a:r>
            <a:rPr lang="es-ES" dirty="0"/>
            <a:t>”</a:t>
          </a:r>
        </a:p>
      </dgm:t>
    </dgm:pt>
    <dgm:pt modelId="{D0390603-52B3-4C74-BFD7-E56584EB7488}" type="parTrans" cxnId="{2D413B5E-B6D1-4746-8E0A-0A4309B3C817}">
      <dgm:prSet/>
      <dgm:spPr/>
      <dgm:t>
        <a:bodyPr/>
        <a:lstStyle/>
        <a:p>
          <a:endParaRPr lang="es-HN"/>
        </a:p>
      </dgm:t>
    </dgm:pt>
    <dgm:pt modelId="{90B5693E-5423-422B-B90D-E49BAB4D301A}" type="sibTrans" cxnId="{2D413B5E-B6D1-4746-8E0A-0A4309B3C817}">
      <dgm:prSet/>
      <dgm:spPr/>
      <dgm:t>
        <a:bodyPr/>
        <a:lstStyle/>
        <a:p>
          <a:endParaRPr lang="es-HN"/>
        </a:p>
      </dgm:t>
    </dgm:pt>
    <dgm:pt modelId="{16741073-CD8F-4EC9-A85F-7CF4D22034AE}">
      <dgm:prSet/>
      <dgm:spPr/>
      <dgm:t>
        <a:bodyPr/>
        <a:lstStyle/>
        <a:p>
          <a:r>
            <a:rPr lang="es-ES" dirty="0"/>
            <a:t>Aparición de nuevas carpetas o ficheros con nombres extraños en un servidor</a:t>
          </a:r>
        </a:p>
      </dgm:t>
    </dgm:pt>
    <dgm:pt modelId="{8D37B248-4CB2-4320-8CDF-1E2FA0BB8C32}" type="parTrans" cxnId="{FDC0A976-D9AB-46E8-BADB-C6B9FA836B1C}">
      <dgm:prSet/>
      <dgm:spPr/>
      <dgm:t>
        <a:bodyPr/>
        <a:lstStyle/>
        <a:p>
          <a:endParaRPr lang="es-HN"/>
        </a:p>
      </dgm:t>
    </dgm:pt>
    <dgm:pt modelId="{BE5597CD-B558-4853-97F6-6C65F2865541}" type="sibTrans" cxnId="{FDC0A976-D9AB-46E8-BADB-C6B9FA836B1C}">
      <dgm:prSet/>
      <dgm:spPr/>
      <dgm:t>
        <a:bodyPr/>
        <a:lstStyle/>
        <a:p>
          <a:endParaRPr lang="es-HN"/>
        </a:p>
      </dgm:t>
    </dgm:pt>
    <dgm:pt modelId="{1C630628-F7EF-4238-80F8-10B96F9FAA23}">
      <dgm:prSet/>
      <dgm:spPr/>
      <dgm:t>
        <a:bodyPr/>
        <a:lstStyle/>
        <a:p>
          <a:r>
            <a:rPr lang="es-ES" dirty="0"/>
            <a:t>O modificaciones realizadas en determinados ficheros del sistema (librerías, </a:t>
          </a:r>
          <a:r>
            <a:rPr lang="es-ES" dirty="0" err="1"/>
            <a:t>kernel</a:t>
          </a:r>
          <a:r>
            <a:rPr lang="es-ES" dirty="0"/>
            <a:t>, aplicaciones criticas) que se pueden detectar mediante herramientas  de revisión de la integridad de ficheros.</a:t>
          </a:r>
        </a:p>
      </dgm:t>
    </dgm:pt>
    <dgm:pt modelId="{F6047739-5CC1-40D8-8456-A2E66D60C873}" type="parTrans" cxnId="{FD7E4F0C-74C5-4325-B1C9-0CEFCA901E80}">
      <dgm:prSet/>
      <dgm:spPr/>
      <dgm:t>
        <a:bodyPr/>
        <a:lstStyle/>
        <a:p>
          <a:endParaRPr lang="es-HN"/>
        </a:p>
      </dgm:t>
    </dgm:pt>
    <dgm:pt modelId="{17CBD2A1-323C-4573-B6F3-3B1213C27C48}" type="sibTrans" cxnId="{FD7E4F0C-74C5-4325-B1C9-0CEFCA901E80}">
      <dgm:prSet/>
      <dgm:spPr/>
      <dgm:t>
        <a:bodyPr/>
        <a:lstStyle/>
        <a:p>
          <a:endParaRPr lang="es-HN"/>
        </a:p>
      </dgm:t>
    </dgm:pt>
    <dgm:pt modelId="{A3234B97-2CE8-48C3-BC77-943CE64158F9}">
      <dgm:prSet/>
      <dgm:spPr/>
      <dgm:t>
        <a:bodyPr/>
        <a:lstStyle/>
        <a:p>
          <a:r>
            <a:rPr lang="es-ES" dirty="0"/>
            <a:t>Caída o mal funcionamiento de algún servidor</a:t>
          </a:r>
        </a:p>
      </dgm:t>
    </dgm:pt>
    <dgm:pt modelId="{9F2BD20D-FD33-4EC6-9862-0DE14DD1ABD3}" type="parTrans" cxnId="{99A6D726-7830-4010-9A92-B15A1620DB59}">
      <dgm:prSet/>
      <dgm:spPr/>
      <dgm:t>
        <a:bodyPr/>
        <a:lstStyle/>
        <a:p>
          <a:endParaRPr lang="es-HN"/>
        </a:p>
      </dgm:t>
    </dgm:pt>
    <dgm:pt modelId="{D75138AB-BC8A-4F21-8F36-59C9B735DECD}" type="sibTrans" cxnId="{99A6D726-7830-4010-9A92-B15A1620DB59}">
      <dgm:prSet/>
      <dgm:spPr/>
      <dgm:t>
        <a:bodyPr/>
        <a:lstStyle/>
        <a:p>
          <a:endParaRPr lang="es-HN"/>
        </a:p>
      </dgm:t>
    </dgm:pt>
    <dgm:pt modelId="{DE87FF72-DFEE-4670-9355-7EA716D0C483}">
      <dgm:prSet/>
      <dgm:spPr/>
      <dgm:t>
        <a:bodyPr/>
        <a:lstStyle/>
        <a:p>
          <a:r>
            <a:rPr lang="es-ES" dirty="0"/>
            <a:t>Reinicios inesperados, fallos en algunos servicios, aparición de mensajes de error, incremento anormal de la carga del procesador o del consumo de memoria del sistema</a:t>
          </a:r>
        </a:p>
      </dgm:t>
    </dgm:pt>
    <dgm:pt modelId="{B997495B-225B-4D41-8F39-7F5CC10F8360}" type="parTrans" cxnId="{041ED835-0B0F-4EF4-ACBF-698B9C8616F2}">
      <dgm:prSet/>
      <dgm:spPr/>
      <dgm:t>
        <a:bodyPr/>
        <a:lstStyle/>
        <a:p>
          <a:endParaRPr lang="es-HN"/>
        </a:p>
      </dgm:t>
    </dgm:pt>
    <dgm:pt modelId="{035D5D00-AA47-4E78-A01E-8C14C91DEEED}" type="sibTrans" cxnId="{041ED835-0B0F-4EF4-ACBF-698B9C8616F2}">
      <dgm:prSet/>
      <dgm:spPr/>
      <dgm:t>
        <a:bodyPr/>
        <a:lstStyle/>
        <a:p>
          <a:endParaRPr lang="es-HN"/>
        </a:p>
      </dgm:t>
    </dgm:pt>
    <dgm:pt modelId="{2AB2C2B0-3AAC-479C-B1F0-1613F3CC46BC}" type="pres">
      <dgm:prSet presAssocID="{7A488D1B-DA4F-48FA-BC28-01293AFA90F7}" presName="linear" presStyleCnt="0">
        <dgm:presLayoutVars>
          <dgm:animLvl val="lvl"/>
          <dgm:resizeHandles val="exact"/>
        </dgm:presLayoutVars>
      </dgm:prSet>
      <dgm:spPr/>
    </dgm:pt>
    <dgm:pt modelId="{311379BA-CAB6-43BF-B7C1-19369BC89BDF}" type="pres">
      <dgm:prSet presAssocID="{A4410783-3D41-409A-9461-D914370ED34A}" presName="parentText" presStyleLbl="node1" presStyleIdx="0" presStyleCnt="5" custScaleY="177156" custLinFactNeighborX="-714" custLinFactNeighborY="667">
        <dgm:presLayoutVars>
          <dgm:chMax val="0"/>
          <dgm:bulletEnabled val="1"/>
        </dgm:presLayoutVars>
      </dgm:prSet>
      <dgm:spPr/>
    </dgm:pt>
    <dgm:pt modelId="{CB3A98DE-5716-4E87-A5B6-9121D7BCA7FD}" type="pres">
      <dgm:prSet presAssocID="{A4410783-3D41-409A-9461-D914370ED34A}" presName="childText" presStyleLbl="revTx" presStyleIdx="0" presStyleCnt="5">
        <dgm:presLayoutVars>
          <dgm:bulletEnabled val="1"/>
        </dgm:presLayoutVars>
      </dgm:prSet>
      <dgm:spPr/>
    </dgm:pt>
    <dgm:pt modelId="{E4837AAF-7A7D-40E7-AE4B-1C42EC014950}" type="pres">
      <dgm:prSet presAssocID="{1E36D975-8B39-4C97-BC69-C5FDCF7D24F1}" presName="parentText" presStyleLbl="node1" presStyleIdx="1" presStyleCnt="5" custScaleY="177156">
        <dgm:presLayoutVars>
          <dgm:chMax val="0"/>
          <dgm:bulletEnabled val="1"/>
        </dgm:presLayoutVars>
      </dgm:prSet>
      <dgm:spPr/>
    </dgm:pt>
    <dgm:pt modelId="{05F2A4D7-6914-4050-BEFA-85BBEDC801A3}" type="pres">
      <dgm:prSet presAssocID="{1E36D975-8B39-4C97-BC69-C5FDCF7D24F1}" presName="childText" presStyleLbl="revTx" presStyleIdx="1" presStyleCnt="5">
        <dgm:presLayoutVars>
          <dgm:bulletEnabled val="1"/>
        </dgm:presLayoutVars>
      </dgm:prSet>
      <dgm:spPr/>
    </dgm:pt>
    <dgm:pt modelId="{2255C73A-CBDF-4533-AEB2-EFB4A1E9C432}" type="pres">
      <dgm:prSet presAssocID="{5967E243-194B-4E6C-9EAC-E25C49F730E4}" presName="parentText" presStyleLbl="node1" presStyleIdx="2" presStyleCnt="5" custScaleY="177156">
        <dgm:presLayoutVars>
          <dgm:chMax val="0"/>
          <dgm:bulletEnabled val="1"/>
        </dgm:presLayoutVars>
      </dgm:prSet>
      <dgm:spPr/>
    </dgm:pt>
    <dgm:pt modelId="{D6257477-9855-450A-922B-8AC8FA6C99E7}" type="pres">
      <dgm:prSet presAssocID="{5967E243-194B-4E6C-9EAC-E25C49F730E4}" presName="childText" presStyleLbl="revTx" presStyleIdx="2" presStyleCnt="5">
        <dgm:presLayoutVars>
          <dgm:bulletEnabled val="1"/>
        </dgm:presLayoutVars>
      </dgm:prSet>
      <dgm:spPr/>
    </dgm:pt>
    <dgm:pt modelId="{159FEF39-0B06-4714-8177-B5D9A3138A28}" type="pres">
      <dgm:prSet presAssocID="{16741073-CD8F-4EC9-A85F-7CF4D22034AE}" presName="parentText" presStyleLbl="node1" presStyleIdx="3" presStyleCnt="5" custScaleY="177156">
        <dgm:presLayoutVars>
          <dgm:chMax val="0"/>
          <dgm:bulletEnabled val="1"/>
        </dgm:presLayoutVars>
      </dgm:prSet>
      <dgm:spPr/>
    </dgm:pt>
    <dgm:pt modelId="{6B485EE8-C5A8-49C3-AA9D-C6C2CF121B6B}" type="pres">
      <dgm:prSet presAssocID="{16741073-CD8F-4EC9-A85F-7CF4D22034AE}" presName="childText" presStyleLbl="revTx" presStyleIdx="3" presStyleCnt="5">
        <dgm:presLayoutVars>
          <dgm:bulletEnabled val="1"/>
        </dgm:presLayoutVars>
      </dgm:prSet>
      <dgm:spPr/>
    </dgm:pt>
    <dgm:pt modelId="{EFA9AC43-BFD1-4667-91A9-8D1F39CD3315}" type="pres">
      <dgm:prSet presAssocID="{A3234B97-2CE8-48C3-BC77-943CE64158F9}" presName="parentText" presStyleLbl="node1" presStyleIdx="4" presStyleCnt="5" custScaleY="177156">
        <dgm:presLayoutVars>
          <dgm:chMax val="0"/>
          <dgm:bulletEnabled val="1"/>
        </dgm:presLayoutVars>
      </dgm:prSet>
      <dgm:spPr/>
    </dgm:pt>
    <dgm:pt modelId="{5340AF80-12B4-48F8-832E-5BDFFB94EAF9}" type="pres">
      <dgm:prSet presAssocID="{A3234B97-2CE8-48C3-BC77-943CE64158F9}" presName="childText" presStyleLbl="revTx" presStyleIdx="4" presStyleCnt="5">
        <dgm:presLayoutVars>
          <dgm:bulletEnabled val="1"/>
        </dgm:presLayoutVars>
      </dgm:prSet>
      <dgm:spPr/>
    </dgm:pt>
  </dgm:ptLst>
  <dgm:cxnLst>
    <dgm:cxn modelId="{FD7E4F0C-74C5-4325-B1C9-0CEFCA901E80}" srcId="{16741073-CD8F-4EC9-A85F-7CF4D22034AE}" destId="{1C630628-F7EF-4238-80F8-10B96F9FAA23}" srcOrd="0" destOrd="0" parTransId="{F6047739-5CC1-40D8-8456-A2E66D60C873}" sibTransId="{17CBD2A1-323C-4573-B6F3-3B1213C27C48}"/>
    <dgm:cxn modelId="{4A48421D-B454-4D86-89B2-6E826BE4CAFE}" type="presOf" srcId="{7A488D1B-DA4F-48FA-BC28-01293AFA90F7}" destId="{2AB2C2B0-3AAC-479C-B1F0-1613F3CC46BC}" srcOrd="0" destOrd="0" presId="urn:microsoft.com/office/officeart/2005/8/layout/vList2"/>
    <dgm:cxn modelId="{99A6D726-7830-4010-9A92-B15A1620DB59}" srcId="{7A488D1B-DA4F-48FA-BC28-01293AFA90F7}" destId="{A3234B97-2CE8-48C3-BC77-943CE64158F9}" srcOrd="4" destOrd="0" parTransId="{9F2BD20D-FD33-4EC6-9862-0DE14DD1ABD3}" sibTransId="{D75138AB-BC8A-4F21-8F36-59C9B735DECD}"/>
    <dgm:cxn modelId="{041ED835-0B0F-4EF4-ACBF-698B9C8616F2}" srcId="{A3234B97-2CE8-48C3-BC77-943CE64158F9}" destId="{DE87FF72-DFEE-4670-9355-7EA716D0C483}" srcOrd="0" destOrd="0" parTransId="{B997495B-225B-4D41-8F39-7F5CC10F8360}" sibTransId="{035D5D00-AA47-4E78-A01E-8C14C91DEEED}"/>
    <dgm:cxn modelId="{EF47173D-E312-4FC9-9D39-E16456894B98}" type="presOf" srcId="{1C630628-F7EF-4238-80F8-10B96F9FAA23}" destId="{6B485EE8-C5A8-49C3-AA9D-C6C2CF121B6B}" srcOrd="0" destOrd="0" presId="urn:microsoft.com/office/officeart/2005/8/layout/vList2"/>
    <dgm:cxn modelId="{2D413B5E-B6D1-4746-8E0A-0A4309B3C817}" srcId="{5967E243-194B-4E6C-9EAC-E25C49F730E4}" destId="{D6E5A723-20BF-47D0-9BC8-0DF624BBD7F8}" srcOrd="0" destOrd="0" parTransId="{D0390603-52B3-4C74-BFD7-E56584EB7488}" sibTransId="{90B5693E-5423-422B-B90D-E49BAB4D301A}"/>
    <dgm:cxn modelId="{57340441-4E9C-4E86-B47A-3F0997372833}" type="presOf" srcId="{D6E5A723-20BF-47D0-9BC8-0DF624BBD7F8}" destId="{D6257477-9855-450A-922B-8AC8FA6C99E7}" srcOrd="0" destOrd="0" presId="urn:microsoft.com/office/officeart/2005/8/layout/vList2"/>
    <dgm:cxn modelId="{CDF80664-BF38-48AE-BEFC-1C98EEC77242}" srcId="{1E36D975-8B39-4C97-BC69-C5FDCF7D24F1}" destId="{A505235B-3002-4FF5-8557-571BC50AEBA3}" srcOrd="0" destOrd="0" parTransId="{56E3536A-8B73-4405-91CD-D4914A6138D0}" sibTransId="{90AD0333-B684-45B1-BA48-F199AFB95B42}"/>
    <dgm:cxn modelId="{3AABFC6C-BBA9-47BD-AE2B-DEBDE66D3971}" type="presOf" srcId="{A505235B-3002-4FF5-8557-571BC50AEBA3}" destId="{05F2A4D7-6914-4050-BEFA-85BBEDC801A3}" srcOrd="0" destOrd="0" presId="urn:microsoft.com/office/officeart/2005/8/layout/vList2"/>
    <dgm:cxn modelId="{FDC0A976-D9AB-46E8-BADB-C6B9FA836B1C}" srcId="{7A488D1B-DA4F-48FA-BC28-01293AFA90F7}" destId="{16741073-CD8F-4EC9-A85F-7CF4D22034AE}" srcOrd="3" destOrd="0" parTransId="{8D37B248-4CB2-4320-8CDF-1E2FA0BB8C32}" sibTransId="{BE5597CD-B558-4853-97F6-6C65F2865541}"/>
    <dgm:cxn modelId="{355D188A-7875-42AF-9F9F-CEAAE64F20B0}" srcId="{A4410783-3D41-409A-9461-D914370ED34A}" destId="{D0FF3935-057C-4065-BB17-C08EB8CA4AF6}" srcOrd="0" destOrd="0" parTransId="{2883E1FB-295E-41C4-BDA8-0025D52AA01C}" sibTransId="{15F663D3-E5B8-47CE-B96D-C8244E7E8065}"/>
    <dgm:cxn modelId="{BAC1D38D-7161-4C8E-AA27-7DF96A82AC4B}" type="presOf" srcId="{A3234B97-2CE8-48C3-BC77-943CE64158F9}" destId="{EFA9AC43-BFD1-4667-91A9-8D1F39CD3315}" srcOrd="0" destOrd="0" presId="urn:microsoft.com/office/officeart/2005/8/layout/vList2"/>
    <dgm:cxn modelId="{71FF6DA4-009B-48A8-BB4A-31F912440216}" type="presOf" srcId="{1E36D975-8B39-4C97-BC69-C5FDCF7D24F1}" destId="{E4837AAF-7A7D-40E7-AE4B-1C42EC014950}" srcOrd="0" destOrd="0" presId="urn:microsoft.com/office/officeart/2005/8/layout/vList2"/>
    <dgm:cxn modelId="{B0EB80C2-50AE-441B-A92F-96593C3AE5D5}" srcId="{7A488D1B-DA4F-48FA-BC28-01293AFA90F7}" destId="{1E36D975-8B39-4C97-BC69-C5FDCF7D24F1}" srcOrd="1" destOrd="0" parTransId="{D6E7E633-DA5F-4746-9920-08B9760D8DFA}" sibTransId="{D7CB9BF8-1E88-4128-85AD-80348B7BE01A}"/>
    <dgm:cxn modelId="{6E120BCC-3FAE-4E07-BB2B-576EF4186011}" type="presOf" srcId="{5967E243-194B-4E6C-9EAC-E25C49F730E4}" destId="{2255C73A-CBDF-4533-AEB2-EFB4A1E9C432}" srcOrd="0" destOrd="0" presId="urn:microsoft.com/office/officeart/2005/8/layout/vList2"/>
    <dgm:cxn modelId="{A9A061CD-3321-40ED-8BF0-A65805AA9DAC}" srcId="{7A488D1B-DA4F-48FA-BC28-01293AFA90F7}" destId="{A4410783-3D41-409A-9461-D914370ED34A}" srcOrd="0" destOrd="0" parTransId="{4D6DA76D-BC59-4BEB-A25B-000D17DB2ACD}" sibTransId="{9043EB43-46D9-4194-BBAA-AC4AF4CD51DF}"/>
    <dgm:cxn modelId="{14024CD2-C304-4062-99AE-AF93C134DA2A}" type="presOf" srcId="{DE87FF72-DFEE-4670-9355-7EA716D0C483}" destId="{5340AF80-12B4-48F8-832E-5BDFFB94EAF9}" srcOrd="0" destOrd="0" presId="urn:microsoft.com/office/officeart/2005/8/layout/vList2"/>
    <dgm:cxn modelId="{53F70ADD-AA6D-42DB-A0B4-461119391137}" type="presOf" srcId="{16741073-CD8F-4EC9-A85F-7CF4D22034AE}" destId="{159FEF39-0B06-4714-8177-B5D9A3138A28}" srcOrd="0" destOrd="0" presId="urn:microsoft.com/office/officeart/2005/8/layout/vList2"/>
    <dgm:cxn modelId="{72E03BE7-F8C0-48E7-9D61-AD1982400DE1}" type="presOf" srcId="{D0FF3935-057C-4065-BB17-C08EB8CA4AF6}" destId="{CB3A98DE-5716-4E87-A5B6-9121D7BCA7FD}" srcOrd="0" destOrd="0" presId="urn:microsoft.com/office/officeart/2005/8/layout/vList2"/>
    <dgm:cxn modelId="{4918F9F3-CADC-4D7F-8BAA-235458A3AB14}" srcId="{7A488D1B-DA4F-48FA-BC28-01293AFA90F7}" destId="{5967E243-194B-4E6C-9EAC-E25C49F730E4}" srcOrd="2" destOrd="0" parTransId="{865C8A34-E2F7-4DE9-AEC1-F8674FF2529F}" sibTransId="{CA5A82F3-AC45-4770-8B9D-059D0D9FA168}"/>
    <dgm:cxn modelId="{39B7B9F4-186B-49BA-8A7A-6A4495F51130}" type="presOf" srcId="{A4410783-3D41-409A-9461-D914370ED34A}" destId="{311379BA-CAB6-43BF-B7C1-19369BC89BDF}" srcOrd="0" destOrd="0" presId="urn:microsoft.com/office/officeart/2005/8/layout/vList2"/>
    <dgm:cxn modelId="{A6C98DB0-9164-4BAE-8298-C1D2A921B9CE}" type="presParOf" srcId="{2AB2C2B0-3AAC-479C-B1F0-1613F3CC46BC}" destId="{311379BA-CAB6-43BF-B7C1-19369BC89BDF}" srcOrd="0" destOrd="0" presId="urn:microsoft.com/office/officeart/2005/8/layout/vList2"/>
    <dgm:cxn modelId="{2D984B01-0BDF-4D6B-9149-1B6A33AF9F7B}" type="presParOf" srcId="{2AB2C2B0-3AAC-479C-B1F0-1613F3CC46BC}" destId="{CB3A98DE-5716-4E87-A5B6-9121D7BCA7FD}" srcOrd="1" destOrd="0" presId="urn:microsoft.com/office/officeart/2005/8/layout/vList2"/>
    <dgm:cxn modelId="{3EDFCE5F-F148-4308-B7F6-C6EC639BA8A5}" type="presParOf" srcId="{2AB2C2B0-3AAC-479C-B1F0-1613F3CC46BC}" destId="{E4837AAF-7A7D-40E7-AE4B-1C42EC014950}" srcOrd="2" destOrd="0" presId="urn:microsoft.com/office/officeart/2005/8/layout/vList2"/>
    <dgm:cxn modelId="{F272E695-C25A-400C-AA4C-20A4F3F149D2}" type="presParOf" srcId="{2AB2C2B0-3AAC-479C-B1F0-1613F3CC46BC}" destId="{05F2A4D7-6914-4050-BEFA-85BBEDC801A3}" srcOrd="3" destOrd="0" presId="urn:microsoft.com/office/officeart/2005/8/layout/vList2"/>
    <dgm:cxn modelId="{E3837B85-C3C9-4BDB-B74B-6A185E3F993E}" type="presParOf" srcId="{2AB2C2B0-3AAC-479C-B1F0-1613F3CC46BC}" destId="{2255C73A-CBDF-4533-AEB2-EFB4A1E9C432}" srcOrd="4" destOrd="0" presId="urn:microsoft.com/office/officeart/2005/8/layout/vList2"/>
    <dgm:cxn modelId="{4BE716BD-E40D-4BBC-9FAF-8608BAC74053}" type="presParOf" srcId="{2AB2C2B0-3AAC-479C-B1F0-1613F3CC46BC}" destId="{D6257477-9855-450A-922B-8AC8FA6C99E7}" srcOrd="5" destOrd="0" presId="urn:microsoft.com/office/officeart/2005/8/layout/vList2"/>
    <dgm:cxn modelId="{26788153-09E4-4B7A-98A4-7D4D55873FEF}" type="presParOf" srcId="{2AB2C2B0-3AAC-479C-B1F0-1613F3CC46BC}" destId="{159FEF39-0B06-4714-8177-B5D9A3138A28}" srcOrd="6" destOrd="0" presId="urn:microsoft.com/office/officeart/2005/8/layout/vList2"/>
    <dgm:cxn modelId="{6FDECC56-74CA-4487-A9C3-FD7BABE3BB88}" type="presParOf" srcId="{2AB2C2B0-3AAC-479C-B1F0-1613F3CC46BC}" destId="{6B485EE8-C5A8-49C3-AA9D-C6C2CF121B6B}" srcOrd="7" destOrd="0" presId="urn:microsoft.com/office/officeart/2005/8/layout/vList2"/>
    <dgm:cxn modelId="{5CACFCAF-B3DB-435E-8D9E-B9C3A4480A08}" type="presParOf" srcId="{2AB2C2B0-3AAC-479C-B1F0-1613F3CC46BC}" destId="{EFA9AC43-BFD1-4667-91A9-8D1F39CD3315}" srcOrd="8" destOrd="0" presId="urn:microsoft.com/office/officeart/2005/8/layout/vList2"/>
    <dgm:cxn modelId="{04F2E42F-8211-4287-ADEC-CBE611CFDB81}" type="presParOf" srcId="{2AB2C2B0-3AAC-479C-B1F0-1613F3CC46BC}" destId="{5340AF80-12B4-48F8-832E-5BDFFB94EAF9}"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488D1B-DA4F-48FA-BC28-01293AFA90F7}" type="doc">
      <dgm:prSet loTypeId="urn:microsoft.com/office/officeart/2005/8/layout/vList2" loCatId="list" qsTypeId="urn:microsoft.com/office/officeart/2005/8/quickstyle/3d3" qsCatId="3D" csTypeId="urn:microsoft.com/office/officeart/2005/8/colors/colorful5" csCatId="colorful" phldr="1"/>
      <dgm:spPr/>
      <dgm:t>
        <a:bodyPr/>
        <a:lstStyle/>
        <a:p>
          <a:endParaRPr lang="es-ES"/>
        </a:p>
      </dgm:t>
    </dgm:pt>
    <dgm:pt modelId="{16741073-CD8F-4EC9-A85F-7CF4D22034AE}">
      <dgm:prSet/>
      <dgm:spPr/>
      <dgm:t>
        <a:bodyPr/>
        <a:lstStyle/>
        <a:p>
          <a:r>
            <a:rPr lang="es-ES" dirty="0"/>
            <a:t>Existencia de herramientas no autorizadas en el sistema</a:t>
          </a:r>
        </a:p>
      </dgm:t>
    </dgm:pt>
    <dgm:pt modelId="{8D37B248-4CB2-4320-8CDF-1E2FA0BB8C32}" type="parTrans" cxnId="{FDC0A976-D9AB-46E8-BADB-C6B9FA836B1C}">
      <dgm:prSet/>
      <dgm:spPr/>
      <dgm:t>
        <a:bodyPr/>
        <a:lstStyle/>
        <a:p>
          <a:endParaRPr lang="es-HN"/>
        </a:p>
      </dgm:t>
    </dgm:pt>
    <dgm:pt modelId="{BE5597CD-B558-4853-97F6-6C65F2865541}" type="sibTrans" cxnId="{FDC0A976-D9AB-46E8-BADB-C6B9FA836B1C}">
      <dgm:prSet/>
      <dgm:spPr/>
      <dgm:t>
        <a:bodyPr/>
        <a:lstStyle/>
        <a:p>
          <a:endParaRPr lang="es-HN"/>
        </a:p>
      </dgm:t>
    </dgm:pt>
    <dgm:pt modelId="{1C630628-F7EF-4238-80F8-10B96F9FAA23}">
      <dgm:prSet/>
      <dgm:spPr/>
      <dgm:t>
        <a:bodyPr/>
        <a:lstStyle/>
        <a:p>
          <a:endParaRPr lang="es-ES" dirty="0"/>
        </a:p>
      </dgm:t>
    </dgm:pt>
    <dgm:pt modelId="{F6047739-5CC1-40D8-8456-A2E66D60C873}" type="parTrans" cxnId="{FD7E4F0C-74C5-4325-B1C9-0CEFCA901E80}">
      <dgm:prSet/>
      <dgm:spPr/>
      <dgm:t>
        <a:bodyPr/>
        <a:lstStyle/>
        <a:p>
          <a:endParaRPr lang="es-HN"/>
        </a:p>
      </dgm:t>
    </dgm:pt>
    <dgm:pt modelId="{17CBD2A1-323C-4573-B6F3-3B1213C27C48}" type="sibTrans" cxnId="{FD7E4F0C-74C5-4325-B1C9-0CEFCA901E80}">
      <dgm:prSet/>
      <dgm:spPr/>
      <dgm:t>
        <a:bodyPr/>
        <a:lstStyle/>
        <a:p>
          <a:endParaRPr lang="es-HN"/>
        </a:p>
      </dgm:t>
    </dgm:pt>
    <dgm:pt modelId="{A3234B97-2CE8-48C3-BC77-943CE64158F9}">
      <dgm:prSet/>
      <dgm:spPr/>
      <dgm:t>
        <a:bodyPr/>
        <a:lstStyle/>
        <a:p>
          <a:r>
            <a:rPr lang="es-ES" dirty="0"/>
            <a:t>Aparición de nuevas cuentas de usuario o registro de actividad inusual en algunas cuentas</a:t>
          </a:r>
        </a:p>
      </dgm:t>
    </dgm:pt>
    <dgm:pt modelId="{9F2BD20D-FD33-4EC6-9862-0DE14DD1ABD3}" type="parTrans" cxnId="{99A6D726-7830-4010-9A92-B15A1620DB59}">
      <dgm:prSet/>
      <dgm:spPr/>
      <dgm:t>
        <a:bodyPr/>
        <a:lstStyle/>
        <a:p>
          <a:endParaRPr lang="es-HN"/>
        </a:p>
      </dgm:t>
    </dgm:pt>
    <dgm:pt modelId="{D75138AB-BC8A-4F21-8F36-59C9B735DECD}" type="sibTrans" cxnId="{99A6D726-7830-4010-9A92-B15A1620DB59}">
      <dgm:prSet/>
      <dgm:spPr/>
      <dgm:t>
        <a:bodyPr/>
        <a:lstStyle/>
        <a:p>
          <a:endParaRPr lang="es-HN"/>
        </a:p>
      </dgm:t>
    </dgm:pt>
    <dgm:pt modelId="{DE87FF72-DFEE-4670-9355-7EA716D0C483}">
      <dgm:prSet/>
      <dgm:spPr/>
      <dgm:t>
        <a:bodyPr/>
        <a:lstStyle/>
        <a:p>
          <a:r>
            <a:rPr lang="es-ES" dirty="0"/>
            <a:t>Conexiones de usuarios en unos horarios extraños, utilización de la misma cuenta desde distintos equipos a la vez</a:t>
          </a:r>
        </a:p>
      </dgm:t>
    </dgm:pt>
    <dgm:pt modelId="{B997495B-225B-4D41-8F39-7F5CC10F8360}" type="parTrans" cxnId="{041ED835-0B0F-4EF4-ACBF-698B9C8616F2}">
      <dgm:prSet/>
      <dgm:spPr/>
      <dgm:t>
        <a:bodyPr/>
        <a:lstStyle/>
        <a:p>
          <a:endParaRPr lang="es-HN"/>
        </a:p>
      </dgm:t>
    </dgm:pt>
    <dgm:pt modelId="{035D5D00-AA47-4E78-A01E-8C14C91DEEED}" type="sibTrans" cxnId="{041ED835-0B0F-4EF4-ACBF-698B9C8616F2}">
      <dgm:prSet/>
      <dgm:spPr/>
      <dgm:t>
        <a:bodyPr/>
        <a:lstStyle/>
        <a:p>
          <a:endParaRPr lang="es-HN"/>
        </a:p>
      </dgm:t>
    </dgm:pt>
    <dgm:pt modelId="{E71F2BEE-5F08-4EC6-8783-A40A37BB72A2}">
      <dgm:prSet/>
      <dgm:spPr/>
      <dgm:t>
        <a:bodyPr/>
        <a:lstStyle/>
        <a:p>
          <a:r>
            <a:rPr lang="es-ES" dirty="0"/>
            <a:t>Informes de los propios usuarios del sistema alertando de algún comportamiento extraño o de su imposibilidad de acceder a ciertos servicios</a:t>
          </a:r>
        </a:p>
      </dgm:t>
    </dgm:pt>
    <dgm:pt modelId="{81173972-FCA5-4967-9E70-F2E8BDFA1A51}" type="parTrans" cxnId="{8FD85C0F-418B-42CF-9F00-67DB9A14A2AB}">
      <dgm:prSet/>
      <dgm:spPr/>
      <dgm:t>
        <a:bodyPr/>
        <a:lstStyle/>
        <a:p>
          <a:endParaRPr lang="es-HN"/>
        </a:p>
      </dgm:t>
    </dgm:pt>
    <dgm:pt modelId="{6150E203-23B7-41BC-AFD2-8C3B12D7A348}" type="sibTrans" cxnId="{8FD85C0F-418B-42CF-9F00-67DB9A14A2AB}">
      <dgm:prSet/>
      <dgm:spPr/>
      <dgm:t>
        <a:bodyPr/>
        <a:lstStyle/>
        <a:p>
          <a:endParaRPr lang="es-HN"/>
        </a:p>
      </dgm:t>
    </dgm:pt>
    <dgm:pt modelId="{A7F3220A-B717-4BAA-890A-6B31267D1579}">
      <dgm:prSet/>
      <dgm:spPr/>
      <dgm:t>
        <a:bodyPr/>
        <a:lstStyle/>
        <a:p>
          <a:endParaRPr lang="es-ES" dirty="0"/>
        </a:p>
      </dgm:t>
    </dgm:pt>
    <dgm:pt modelId="{1E0BDB10-B066-4DFA-BF82-2CC38C7AF289}" type="parTrans" cxnId="{2605BF84-EBED-4666-A468-F885205581AC}">
      <dgm:prSet/>
      <dgm:spPr/>
      <dgm:t>
        <a:bodyPr/>
        <a:lstStyle/>
        <a:p>
          <a:endParaRPr lang="es-HN"/>
        </a:p>
      </dgm:t>
    </dgm:pt>
    <dgm:pt modelId="{DE0BD2E1-A86B-4405-A544-53E65BDA2B27}" type="sibTrans" cxnId="{2605BF84-EBED-4666-A468-F885205581AC}">
      <dgm:prSet/>
      <dgm:spPr/>
      <dgm:t>
        <a:bodyPr/>
        <a:lstStyle/>
        <a:p>
          <a:endParaRPr lang="es-HN"/>
        </a:p>
      </dgm:t>
    </dgm:pt>
    <dgm:pt modelId="{431E3E82-6991-4556-B649-F8A9C1AB1654}">
      <dgm:prSet/>
      <dgm:spPr/>
      <dgm:t>
        <a:bodyPr/>
        <a:lstStyle/>
        <a:p>
          <a:r>
            <a:rPr lang="es-ES" dirty="0"/>
            <a:t>Detección de procesos extraños en ejecución dentro de un sistema</a:t>
          </a:r>
        </a:p>
      </dgm:t>
    </dgm:pt>
    <dgm:pt modelId="{649DAE4F-2CCD-4677-A93B-63B7EB7D2D6B}" type="parTrans" cxnId="{EE0E64F3-525D-4A34-9319-C7DA7DB8F0F7}">
      <dgm:prSet/>
      <dgm:spPr/>
      <dgm:t>
        <a:bodyPr/>
        <a:lstStyle/>
        <a:p>
          <a:endParaRPr lang="es-HN"/>
        </a:p>
      </dgm:t>
    </dgm:pt>
    <dgm:pt modelId="{EC8AC3E4-6834-42B6-83FD-61D024B8F38C}" type="sibTrans" cxnId="{EE0E64F3-525D-4A34-9319-C7DA7DB8F0F7}">
      <dgm:prSet/>
      <dgm:spPr/>
      <dgm:t>
        <a:bodyPr/>
        <a:lstStyle/>
        <a:p>
          <a:endParaRPr lang="es-HN"/>
        </a:p>
      </dgm:t>
    </dgm:pt>
    <dgm:pt modelId="{4FBF1D76-6AE7-4853-A169-DF84446BDF11}">
      <dgm:prSet/>
      <dgm:spPr/>
      <dgm:t>
        <a:bodyPr/>
        <a:lstStyle/>
        <a:p>
          <a:r>
            <a:rPr lang="es-ES" dirty="0"/>
            <a:t>Que se inician a horas poco habituales o que consumen mas recursos de los normales </a:t>
          </a:r>
        </a:p>
      </dgm:t>
    </dgm:pt>
    <dgm:pt modelId="{55EBBD93-CDAA-41E4-9E9F-207C873ADC60}" type="parTrans" cxnId="{7DF2EA11-5A7A-4530-B4FE-A7EAFB2DF511}">
      <dgm:prSet/>
      <dgm:spPr/>
      <dgm:t>
        <a:bodyPr/>
        <a:lstStyle/>
        <a:p>
          <a:endParaRPr lang="es-HN"/>
        </a:p>
      </dgm:t>
    </dgm:pt>
    <dgm:pt modelId="{AED98B22-19F6-4357-A7B3-C89EA01A8E62}" type="sibTrans" cxnId="{7DF2EA11-5A7A-4530-B4FE-A7EAFB2DF511}">
      <dgm:prSet/>
      <dgm:spPr/>
      <dgm:t>
        <a:bodyPr/>
        <a:lstStyle/>
        <a:p>
          <a:endParaRPr lang="es-HN"/>
        </a:p>
      </dgm:t>
    </dgm:pt>
    <dgm:pt modelId="{6410535D-6F61-4EFF-8BA9-4017A7BFD804}">
      <dgm:prSet/>
      <dgm:spPr/>
      <dgm:t>
        <a:bodyPr/>
        <a:lstStyle/>
        <a:p>
          <a:r>
            <a:rPr lang="es-ES" dirty="0"/>
            <a:t>Notable caída en el rendimiento  de la red o de algún servidor </a:t>
          </a:r>
        </a:p>
      </dgm:t>
    </dgm:pt>
    <dgm:pt modelId="{D8350CFB-1DDB-4246-9EF3-4E41C591D25B}" type="parTrans" cxnId="{7657619F-8E61-463B-A801-890D56B77F32}">
      <dgm:prSet/>
      <dgm:spPr/>
      <dgm:t>
        <a:bodyPr/>
        <a:lstStyle/>
        <a:p>
          <a:endParaRPr lang="es-HN"/>
        </a:p>
      </dgm:t>
    </dgm:pt>
    <dgm:pt modelId="{06E90720-7623-43AA-B89D-1E2D9FE9AA91}" type="sibTrans" cxnId="{7657619F-8E61-463B-A801-890D56B77F32}">
      <dgm:prSet/>
      <dgm:spPr/>
      <dgm:t>
        <a:bodyPr/>
        <a:lstStyle/>
        <a:p>
          <a:endParaRPr lang="es-HN"/>
        </a:p>
      </dgm:t>
    </dgm:pt>
    <dgm:pt modelId="{24FE5FC9-2F3C-4858-9E89-F4C8AA16A47F}">
      <dgm:prSet/>
      <dgm:spPr/>
      <dgm:t>
        <a:bodyPr/>
        <a:lstStyle/>
        <a:p>
          <a:r>
            <a:rPr lang="es-ES" dirty="0"/>
            <a:t>Debido a un incremento inusual del trafico de datos</a:t>
          </a:r>
          <a:endParaRPr lang="es-HN" dirty="0"/>
        </a:p>
      </dgm:t>
    </dgm:pt>
    <dgm:pt modelId="{1A61C9E6-E8B3-465B-8810-22BC27488B18}" type="parTrans" cxnId="{3288D959-56EA-4559-9E55-1148835A0EA7}">
      <dgm:prSet/>
      <dgm:spPr/>
      <dgm:t>
        <a:bodyPr/>
        <a:lstStyle/>
        <a:p>
          <a:endParaRPr lang="es-HN"/>
        </a:p>
      </dgm:t>
    </dgm:pt>
    <dgm:pt modelId="{D63653E0-BFC0-4909-8EA3-82F74DC8753C}" type="sibTrans" cxnId="{3288D959-56EA-4559-9E55-1148835A0EA7}">
      <dgm:prSet/>
      <dgm:spPr/>
      <dgm:t>
        <a:bodyPr/>
        <a:lstStyle/>
        <a:p>
          <a:endParaRPr lang="es-HN"/>
        </a:p>
      </dgm:t>
    </dgm:pt>
    <dgm:pt modelId="{5CA79D0F-E08B-4357-AB8D-31084A4A771E}">
      <dgm:prSet/>
      <dgm:spPr/>
      <dgm:t>
        <a:bodyPr/>
        <a:lstStyle/>
        <a:p>
          <a:r>
            <a:rPr lang="es-ES" dirty="0"/>
            <a:t>Cambios en la configuración de determinados equipos de la red</a:t>
          </a:r>
        </a:p>
      </dgm:t>
    </dgm:pt>
    <dgm:pt modelId="{D35B4818-498D-4817-9A32-E05030D700A2}" type="parTrans" cxnId="{75635612-9EE8-4E1D-9A60-87C655F5EA52}">
      <dgm:prSet/>
      <dgm:spPr/>
      <dgm:t>
        <a:bodyPr/>
        <a:lstStyle/>
        <a:p>
          <a:endParaRPr lang="es-HN"/>
        </a:p>
      </dgm:t>
    </dgm:pt>
    <dgm:pt modelId="{8DFC9520-6C2B-473C-A06D-5CD3852AD096}" type="sibTrans" cxnId="{75635612-9EE8-4E1D-9A60-87C655F5EA52}">
      <dgm:prSet/>
      <dgm:spPr/>
      <dgm:t>
        <a:bodyPr/>
        <a:lstStyle/>
        <a:p>
          <a:endParaRPr lang="es-HN"/>
        </a:p>
      </dgm:t>
    </dgm:pt>
    <dgm:pt modelId="{DC0A12FA-209B-47AD-9DE9-F25D6D3F70FF}">
      <dgm:prSet/>
      <dgm:spPr/>
      <dgm:t>
        <a:bodyPr/>
        <a:lstStyle/>
        <a:p>
          <a:endParaRPr lang="es-HN"/>
        </a:p>
      </dgm:t>
    </dgm:pt>
    <dgm:pt modelId="{827DEE40-7706-44D1-97A9-CAF71FAD30E7}" type="parTrans" cxnId="{68B5335D-D90D-4B97-8672-C820044607D4}">
      <dgm:prSet/>
      <dgm:spPr/>
      <dgm:t>
        <a:bodyPr/>
        <a:lstStyle/>
        <a:p>
          <a:endParaRPr lang="es-HN"/>
        </a:p>
      </dgm:t>
    </dgm:pt>
    <dgm:pt modelId="{76B7844A-A296-4A08-A2F5-4AA3C0EDB59F}" type="sibTrans" cxnId="{68B5335D-D90D-4B97-8672-C820044607D4}">
      <dgm:prSet/>
      <dgm:spPr/>
      <dgm:t>
        <a:bodyPr/>
        <a:lstStyle/>
        <a:p>
          <a:endParaRPr lang="es-HN"/>
        </a:p>
      </dgm:t>
    </dgm:pt>
    <dgm:pt modelId="{C0D31DC4-BA97-41D4-A105-8F91B2E402F0}">
      <dgm:prSet/>
      <dgm:spPr/>
      <dgm:t>
        <a:bodyPr/>
        <a:lstStyle/>
        <a:p>
          <a:endParaRPr lang="es-HN"/>
        </a:p>
      </dgm:t>
    </dgm:pt>
    <dgm:pt modelId="{06576D70-B857-4CFC-8FD2-1CA49B160DBD}" type="parTrans" cxnId="{CF1F9E86-02A5-4FF9-8686-292CBCF31691}">
      <dgm:prSet/>
      <dgm:spPr/>
      <dgm:t>
        <a:bodyPr/>
        <a:lstStyle/>
        <a:p>
          <a:endParaRPr lang="es-HN"/>
        </a:p>
      </dgm:t>
    </dgm:pt>
    <dgm:pt modelId="{4901A327-F8F1-4580-9982-4942413FCE27}" type="sibTrans" cxnId="{CF1F9E86-02A5-4FF9-8686-292CBCF31691}">
      <dgm:prSet/>
      <dgm:spPr/>
      <dgm:t>
        <a:bodyPr/>
        <a:lstStyle/>
        <a:p>
          <a:endParaRPr lang="es-HN"/>
        </a:p>
      </dgm:t>
    </dgm:pt>
    <dgm:pt modelId="{8F572E6B-9C66-46C3-8E50-563080FE4603}">
      <dgm:prSet/>
      <dgm:spPr/>
      <dgm:t>
        <a:bodyPr/>
        <a:lstStyle/>
        <a:p>
          <a:r>
            <a:rPr lang="es-ES" dirty="0"/>
            <a:t>Modificación de las políticas de seguridad y auditoria , activación de nuevos servicios , puertos abiertos que no estaban autorizados, activación de las tarjetas de red en modo promiscuo</a:t>
          </a:r>
        </a:p>
      </dgm:t>
    </dgm:pt>
    <dgm:pt modelId="{86DBB550-6213-45E3-8DFD-B34EDD85EAE3}" type="parTrans" cxnId="{BC93782F-6208-483A-A3D4-0A716DADB5E1}">
      <dgm:prSet/>
      <dgm:spPr/>
      <dgm:t>
        <a:bodyPr/>
        <a:lstStyle/>
        <a:p>
          <a:endParaRPr lang="es-HN"/>
        </a:p>
      </dgm:t>
    </dgm:pt>
    <dgm:pt modelId="{D387C19E-92AC-4A92-9CA9-74F189B883AD}" type="sibTrans" cxnId="{BC93782F-6208-483A-A3D4-0A716DADB5E1}">
      <dgm:prSet/>
      <dgm:spPr/>
      <dgm:t>
        <a:bodyPr/>
        <a:lstStyle/>
        <a:p>
          <a:endParaRPr lang="es-HN"/>
        </a:p>
      </dgm:t>
    </dgm:pt>
    <dgm:pt modelId="{2AB2C2B0-3AAC-479C-B1F0-1613F3CC46BC}" type="pres">
      <dgm:prSet presAssocID="{7A488D1B-DA4F-48FA-BC28-01293AFA90F7}" presName="linear" presStyleCnt="0">
        <dgm:presLayoutVars>
          <dgm:animLvl val="lvl"/>
          <dgm:resizeHandles val="exact"/>
        </dgm:presLayoutVars>
      </dgm:prSet>
      <dgm:spPr/>
    </dgm:pt>
    <dgm:pt modelId="{2B5F15A5-C623-424F-B447-88EE3CDE1F50}" type="pres">
      <dgm:prSet presAssocID="{6410535D-6F61-4EFF-8BA9-4017A7BFD804}" presName="parentText" presStyleLbl="node1" presStyleIdx="0" presStyleCnt="6">
        <dgm:presLayoutVars>
          <dgm:chMax val="0"/>
          <dgm:bulletEnabled val="1"/>
        </dgm:presLayoutVars>
      </dgm:prSet>
      <dgm:spPr/>
    </dgm:pt>
    <dgm:pt modelId="{5F12003E-2AD3-4031-880A-325E40E74BB8}" type="pres">
      <dgm:prSet presAssocID="{6410535D-6F61-4EFF-8BA9-4017A7BFD804}" presName="childText" presStyleLbl="revTx" presStyleIdx="0" presStyleCnt="6">
        <dgm:presLayoutVars>
          <dgm:bulletEnabled val="1"/>
        </dgm:presLayoutVars>
      </dgm:prSet>
      <dgm:spPr/>
    </dgm:pt>
    <dgm:pt modelId="{022DDCB8-51E2-4276-A903-B9CF4C48B275}" type="pres">
      <dgm:prSet presAssocID="{5CA79D0F-E08B-4357-AB8D-31084A4A771E}" presName="parentText" presStyleLbl="node1" presStyleIdx="1" presStyleCnt="6">
        <dgm:presLayoutVars>
          <dgm:chMax val="0"/>
          <dgm:bulletEnabled val="1"/>
        </dgm:presLayoutVars>
      </dgm:prSet>
      <dgm:spPr/>
    </dgm:pt>
    <dgm:pt modelId="{1E251411-AE30-45FB-9CF9-4EC747D9463D}" type="pres">
      <dgm:prSet presAssocID="{5CA79D0F-E08B-4357-AB8D-31084A4A771E}" presName="childText" presStyleLbl="revTx" presStyleIdx="1" presStyleCnt="6">
        <dgm:presLayoutVars>
          <dgm:bulletEnabled val="1"/>
        </dgm:presLayoutVars>
      </dgm:prSet>
      <dgm:spPr/>
    </dgm:pt>
    <dgm:pt modelId="{159FEF39-0B06-4714-8177-B5D9A3138A28}" type="pres">
      <dgm:prSet presAssocID="{16741073-CD8F-4EC9-A85F-7CF4D22034AE}" presName="parentText" presStyleLbl="node1" presStyleIdx="2" presStyleCnt="6">
        <dgm:presLayoutVars>
          <dgm:chMax val="0"/>
          <dgm:bulletEnabled val="1"/>
        </dgm:presLayoutVars>
      </dgm:prSet>
      <dgm:spPr/>
    </dgm:pt>
    <dgm:pt modelId="{6B485EE8-C5A8-49C3-AA9D-C6C2CF121B6B}" type="pres">
      <dgm:prSet presAssocID="{16741073-CD8F-4EC9-A85F-7CF4D22034AE}" presName="childText" presStyleLbl="revTx" presStyleIdx="2" presStyleCnt="6">
        <dgm:presLayoutVars>
          <dgm:bulletEnabled val="1"/>
        </dgm:presLayoutVars>
      </dgm:prSet>
      <dgm:spPr/>
    </dgm:pt>
    <dgm:pt modelId="{EFA9AC43-BFD1-4667-91A9-8D1F39CD3315}" type="pres">
      <dgm:prSet presAssocID="{A3234B97-2CE8-48C3-BC77-943CE64158F9}" presName="parentText" presStyleLbl="node1" presStyleIdx="3" presStyleCnt="6">
        <dgm:presLayoutVars>
          <dgm:chMax val="0"/>
          <dgm:bulletEnabled val="1"/>
        </dgm:presLayoutVars>
      </dgm:prSet>
      <dgm:spPr/>
    </dgm:pt>
    <dgm:pt modelId="{5340AF80-12B4-48F8-832E-5BDFFB94EAF9}" type="pres">
      <dgm:prSet presAssocID="{A3234B97-2CE8-48C3-BC77-943CE64158F9}" presName="childText" presStyleLbl="revTx" presStyleIdx="3" presStyleCnt="6">
        <dgm:presLayoutVars>
          <dgm:bulletEnabled val="1"/>
        </dgm:presLayoutVars>
      </dgm:prSet>
      <dgm:spPr/>
    </dgm:pt>
    <dgm:pt modelId="{E1B0606D-23BB-45D0-AA3B-3488B904A4C6}" type="pres">
      <dgm:prSet presAssocID="{E71F2BEE-5F08-4EC6-8783-A40A37BB72A2}" presName="parentText" presStyleLbl="node1" presStyleIdx="4" presStyleCnt="6">
        <dgm:presLayoutVars>
          <dgm:chMax val="0"/>
          <dgm:bulletEnabled val="1"/>
        </dgm:presLayoutVars>
      </dgm:prSet>
      <dgm:spPr/>
    </dgm:pt>
    <dgm:pt modelId="{B90C3AA7-6E24-406E-8D56-E02717F5B250}" type="pres">
      <dgm:prSet presAssocID="{E71F2BEE-5F08-4EC6-8783-A40A37BB72A2}" presName="childText" presStyleLbl="revTx" presStyleIdx="4" presStyleCnt="6">
        <dgm:presLayoutVars>
          <dgm:bulletEnabled val="1"/>
        </dgm:presLayoutVars>
      </dgm:prSet>
      <dgm:spPr/>
    </dgm:pt>
    <dgm:pt modelId="{0724F882-099F-45BA-9A77-E3CBE6A6AFD1}" type="pres">
      <dgm:prSet presAssocID="{431E3E82-6991-4556-B649-F8A9C1AB1654}" presName="parentText" presStyleLbl="node1" presStyleIdx="5" presStyleCnt="6">
        <dgm:presLayoutVars>
          <dgm:chMax val="0"/>
          <dgm:bulletEnabled val="1"/>
        </dgm:presLayoutVars>
      </dgm:prSet>
      <dgm:spPr/>
    </dgm:pt>
    <dgm:pt modelId="{0205A73C-CAF0-4D00-8FAE-A85E33F48679}" type="pres">
      <dgm:prSet presAssocID="{431E3E82-6991-4556-B649-F8A9C1AB1654}" presName="childText" presStyleLbl="revTx" presStyleIdx="5" presStyleCnt="6">
        <dgm:presLayoutVars>
          <dgm:bulletEnabled val="1"/>
        </dgm:presLayoutVars>
      </dgm:prSet>
      <dgm:spPr/>
    </dgm:pt>
  </dgm:ptLst>
  <dgm:cxnLst>
    <dgm:cxn modelId="{FD7E4F0C-74C5-4325-B1C9-0CEFCA901E80}" srcId="{16741073-CD8F-4EC9-A85F-7CF4D22034AE}" destId="{1C630628-F7EF-4238-80F8-10B96F9FAA23}" srcOrd="0" destOrd="0" parTransId="{F6047739-5CC1-40D8-8456-A2E66D60C873}" sibTransId="{17CBD2A1-323C-4573-B6F3-3B1213C27C48}"/>
    <dgm:cxn modelId="{8FD85C0F-418B-42CF-9F00-67DB9A14A2AB}" srcId="{7A488D1B-DA4F-48FA-BC28-01293AFA90F7}" destId="{E71F2BEE-5F08-4EC6-8783-A40A37BB72A2}" srcOrd="4" destOrd="0" parTransId="{81173972-FCA5-4967-9E70-F2E8BDFA1A51}" sibTransId="{6150E203-23B7-41BC-AFD2-8C3B12D7A348}"/>
    <dgm:cxn modelId="{7DF2EA11-5A7A-4530-B4FE-A7EAFB2DF511}" srcId="{431E3E82-6991-4556-B649-F8A9C1AB1654}" destId="{4FBF1D76-6AE7-4853-A169-DF84446BDF11}" srcOrd="0" destOrd="0" parTransId="{55EBBD93-CDAA-41E4-9E9F-207C873ADC60}" sibTransId="{AED98B22-19F6-4357-A7B3-C89EA01A8E62}"/>
    <dgm:cxn modelId="{75635612-9EE8-4E1D-9A60-87C655F5EA52}" srcId="{7A488D1B-DA4F-48FA-BC28-01293AFA90F7}" destId="{5CA79D0F-E08B-4357-AB8D-31084A4A771E}" srcOrd="1" destOrd="0" parTransId="{D35B4818-498D-4817-9A32-E05030D700A2}" sibTransId="{8DFC9520-6C2B-473C-A06D-5CD3852AD096}"/>
    <dgm:cxn modelId="{2F3FBA13-FDC5-458E-BD5C-A4E582EEC733}" type="presOf" srcId="{431E3E82-6991-4556-B649-F8A9C1AB1654}" destId="{0724F882-099F-45BA-9A77-E3CBE6A6AFD1}" srcOrd="0" destOrd="0" presId="urn:microsoft.com/office/officeart/2005/8/layout/vList2"/>
    <dgm:cxn modelId="{4A48421D-B454-4D86-89B2-6E826BE4CAFE}" type="presOf" srcId="{7A488D1B-DA4F-48FA-BC28-01293AFA90F7}" destId="{2AB2C2B0-3AAC-479C-B1F0-1613F3CC46BC}" srcOrd="0" destOrd="0" presId="urn:microsoft.com/office/officeart/2005/8/layout/vList2"/>
    <dgm:cxn modelId="{99A6D726-7830-4010-9A92-B15A1620DB59}" srcId="{7A488D1B-DA4F-48FA-BC28-01293AFA90F7}" destId="{A3234B97-2CE8-48C3-BC77-943CE64158F9}" srcOrd="3" destOrd="0" parTransId="{9F2BD20D-FD33-4EC6-9862-0DE14DD1ABD3}" sibTransId="{D75138AB-BC8A-4F21-8F36-59C9B735DECD}"/>
    <dgm:cxn modelId="{BC93782F-6208-483A-A3D4-0A716DADB5E1}" srcId="{5CA79D0F-E08B-4357-AB8D-31084A4A771E}" destId="{8F572E6B-9C66-46C3-8E50-563080FE4603}" srcOrd="1" destOrd="0" parTransId="{86DBB550-6213-45E3-8DFD-B34EDD85EAE3}" sibTransId="{D387C19E-92AC-4A92-9CA9-74F189B883AD}"/>
    <dgm:cxn modelId="{041ED835-0B0F-4EF4-ACBF-698B9C8616F2}" srcId="{A3234B97-2CE8-48C3-BC77-943CE64158F9}" destId="{DE87FF72-DFEE-4670-9355-7EA716D0C483}" srcOrd="0" destOrd="0" parTransId="{B997495B-225B-4D41-8F39-7F5CC10F8360}" sibTransId="{035D5D00-AA47-4E78-A01E-8C14C91DEEED}"/>
    <dgm:cxn modelId="{EF47173D-E312-4FC9-9D39-E16456894B98}" type="presOf" srcId="{1C630628-F7EF-4238-80F8-10B96F9FAA23}" destId="{6B485EE8-C5A8-49C3-AA9D-C6C2CF121B6B}" srcOrd="0" destOrd="0" presId="urn:microsoft.com/office/officeart/2005/8/layout/vList2"/>
    <dgm:cxn modelId="{68B5335D-D90D-4B97-8672-C820044607D4}" srcId="{5CA79D0F-E08B-4357-AB8D-31084A4A771E}" destId="{DC0A12FA-209B-47AD-9DE9-F25D6D3F70FF}" srcOrd="0" destOrd="0" parTransId="{827DEE40-7706-44D1-97A9-CAF71FAD30E7}" sibTransId="{76B7844A-A296-4A08-A2F5-4AA3C0EDB59F}"/>
    <dgm:cxn modelId="{06AC0B64-1FD0-4DE8-A598-E9534421E3EC}" type="presOf" srcId="{DC0A12FA-209B-47AD-9DE9-F25D6D3F70FF}" destId="{1E251411-AE30-45FB-9CF9-4EC747D9463D}" srcOrd="0" destOrd="0" presId="urn:microsoft.com/office/officeart/2005/8/layout/vList2"/>
    <dgm:cxn modelId="{FDC0A976-D9AB-46E8-BADB-C6B9FA836B1C}" srcId="{7A488D1B-DA4F-48FA-BC28-01293AFA90F7}" destId="{16741073-CD8F-4EC9-A85F-7CF4D22034AE}" srcOrd="2" destOrd="0" parTransId="{8D37B248-4CB2-4320-8CDF-1E2FA0BB8C32}" sibTransId="{BE5597CD-B558-4853-97F6-6C65F2865541}"/>
    <dgm:cxn modelId="{3288D959-56EA-4559-9E55-1148835A0EA7}" srcId="{6410535D-6F61-4EFF-8BA9-4017A7BFD804}" destId="{24FE5FC9-2F3C-4858-9E89-F4C8AA16A47F}" srcOrd="0" destOrd="0" parTransId="{1A61C9E6-E8B3-465B-8810-22BC27488B18}" sibTransId="{D63653E0-BFC0-4909-8EA3-82F74DC8753C}"/>
    <dgm:cxn modelId="{2605BF84-EBED-4666-A468-F885205581AC}" srcId="{E71F2BEE-5F08-4EC6-8783-A40A37BB72A2}" destId="{A7F3220A-B717-4BAA-890A-6B31267D1579}" srcOrd="0" destOrd="0" parTransId="{1E0BDB10-B066-4DFA-BF82-2CC38C7AF289}" sibTransId="{DE0BD2E1-A86B-4405-A544-53E65BDA2B27}"/>
    <dgm:cxn modelId="{CF1F9E86-02A5-4FF9-8686-292CBCF31691}" srcId="{5CA79D0F-E08B-4357-AB8D-31084A4A771E}" destId="{C0D31DC4-BA97-41D4-A105-8F91B2E402F0}" srcOrd="2" destOrd="0" parTransId="{06576D70-B857-4CFC-8FD2-1CA49B160DBD}" sibTransId="{4901A327-F8F1-4580-9982-4942413FCE27}"/>
    <dgm:cxn modelId="{BAC1D38D-7161-4C8E-AA27-7DF96A82AC4B}" type="presOf" srcId="{A3234B97-2CE8-48C3-BC77-943CE64158F9}" destId="{EFA9AC43-BFD1-4667-91A9-8D1F39CD3315}" srcOrd="0" destOrd="0" presId="urn:microsoft.com/office/officeart/2005/8/layout/vList2"/>
    <dgm:cxn modelId="{8586C190-ED20-46B9-937D-9118290D1574}" type="presOf" srcId="{E71F2BEE-5F08-4EC6-8783-A40A37BB72A2}" destId="{E1B0606D-23BB-45D0-AA3B-3488B904A4C6}" srcOrd="0" destOrd="0" presId="urn:microsoft.com/office/officeart/2005/8/layout/vList2"/>
    <dgm:cxn modelId="{3FCAA99C-2C8F-4C21-A57B-C6AF2F6E8DC3}" type="presOf" srcId="{24FE5FC9-2F3C-4858-9E89-F4C8AA16A47F}" destId="{5F12003E-2AD3-4031-880A-325E40E74BB8}" srcOrd="0" destOrd="0" presId="urn:microsoft.com/office/officeart/2005/8/layout/vList2"/>
    <dgm:cxn modelId="{93AAAB9D-6011-4BD1-9841-D6D83D7D4CFF}" type="presOf" srcId="{4FBF1D76-6AE7-4853-A169-DF84446BDF11}" destId="{0205A73C-CAF0-4D00-8FAE-A85E33F48679}" srcOrd="0" destOrd="0" presId="urn:microsoft.com/office/officeart/2005/8/layout/vList2"/>
    <dgm:cxn modelId="{9FDDE29D-E4C9-4502-A5CC-5C55F593D6CB}" type="presOf" srcId="{C0D31DC4-BA97-41D4-A105-8F91B2E402F0}" destId="{1E251411-AE30-45FB-9CF9-4EC747D9463D}" srcOrd="0" destOrd="2" presId="urn:microsoft.com/office/officeart/2005/8/layout/vList2"/>
    <dgm:cxn modelId="{7657619F-8E61-463B-A801-890D56B77F32}" srcId="{7A488D1B-DA4F-48FA-BC28-01293AFA90F7}" destId="{6410535D-6F61-4EFF-8BA9-4017A7BFD804}" srcOrd="0" destOrd="0" parTransId="{D8350CFB-1DDB-4246-9EF3-4E41C591D25B}" sibTransId="{06E90720-7623-43AA-B89D-1E2D9FE9AA91}"/>
    <dgm:cxn modelId="{E5F424AF-43E4-4341-9703-674CE60339BD}" type="presOf" srcId="{5CA79D0F-E08B-4357-AB8D-31084A4A771E}" destId="{022DDCB8-51E2-4276-A903-B9CF4C48B275}" srcOrd="0" destOrd="0" presId="urn:microsoft.com/office/officeart/2005/8/layout/vList2"/>
    <dgm:cxn modelId="{E7395DAF-14C5-4EBA-958C-BC9CB433526F}" type="presOf" srcId="{8F572E6B-9C66-46C3-8E50-563080FE4603}" destId="{1E251411-AE30-45FB-9CF9-4EC747D9463D}" srcOrd="0" destOrd="1" presId="urn:microsoft.com/office/officeart/2005/8/layout/vList2"/>
    <dgm:cxn modelId="{228FB1BD-D9D4-4D3B-8C7F-AB7E5F233553}" type="presOf" srcId="{A7F3220A-B717-4BAA-890A-6B31267D1579}" destId="{B90C3AA7-6E24-406E-8D56-E02717F5B250}" srcOrd="0" destOrd="0" presId="urn:microsoft.com/office/officeart/2005/8/layout/vList2"/>
    <dgm:cxn modelId="{816B7FBE-2D6E-4C91-BD43-4ECD180AE35B}" type="presOf" srcId="{6410535D-6F61-4EFF-8BA9-4017A7BFD804}" destId="{2B5F15A5-C623-424F-B447-88EE3CDE1F50}" srcOrd="0" destOrd="0" presId="urn:microsoft.com/office/officeart/2005/8/layout/vList2"/>
    <dgm:cxn modelId="{14024CD2-C304-4062-99AE-AF93C134DA2A}" type="presOf" srcId="{DE87FF72-DFEE-4670-9355-7EA716D0C483}" destId="{5340AF80-12B4-48F8-832E-5BDFFB94EAF9}" srcOrd="0" destOrd="0" presId="urn:microsoft.com/office/officeart/2005/8/layout/vList2"/>
    <dgm:cxn modelId="{53F70ADD-AA6D-42DB-A0B4-461119391137}" type="presOf" srcId="{16741073-CD8F-4EC9-A85F-7CF4D22034AE}" destId="{159FEF39-0B06-4714-8177-B5D9A3138A28}" srcOrd="0" destOrd="0" presId="urn:microsoft.com/office/officeart/2005/8/layout/vList2"/>
    <dgm:cxn modelId="{EE0E64F3-525D-4A34-9319-C7DA7DB8F0F7}" srcId="{7A488D1B-DA4F-48FA-BC28-01293AFA90F7}" destId="{431E3E82-6991-4556-B649-F8A9C1AB1654}" srcOrd="5" destOrd="0" parTransId="{649DAE4F-2CCD-4677-A93B-63B7EB7D2D6B}" sibTransId="{EC8AC3E4-6834-42B6-83FD-61D024B8F38C}"/>
    <dgm:cxn modelId="{6069FAB2-FECC-4B87-B6D5-23EF76A5482F}" type="presParOf" srcId="{2AB2C2B0-3AAC-479C-B1F0-1613F3CC46BC}" destId="{2B5F15A5-C623-424F-B447-88EE3CDE1F50}" srcOrd="0" destOrd="0" presId="urn:microsoft.com/office/officeart/2005/8/layout/vList2"/>
    <dgm:cxn modelId="{6F2CECCD-936E-4D14-A6A6-9573F7AA14C9}" type="presParOf" srcId="{2AB2C2B0-3AAC-479C-B1F0-1613F3CC46BC}" destId="{5F12003E-2AD3-4031-880A-325E40E74BB8}" srcOrd="1" destOrd="0" presId="urn:microsoft.com/office/officeart/2005/8/layout/vList2"/>
    <dgm:cxn modelId="{E84AFC7B-C33B-4BBD-8650-CA8EB530DE7E}" type="presParOf" srcId="{2AB2C2B0-3AAC-479C-B1F0-1613F3CC46BC}" destId="{022DDCB8-51E2-4276-A903-B9CF4C48B275}" srcOrd="2" destOrd="0" presId="urn:microsoft.com/office/officeart/2005/8/layout/vList2"/>
    <dgm:cxn modelId="{ACE3E617-764C-48F1-B871-DA39A5A7BCF8}" type="presParOf" srcId="{2AB2C2B0-3AAC-479C-B1F0-1613F3CC46BC}" destId="{1E251411-AE30-45FB-9CF9-4EC747D9463D}" srcOrd="3" destOrd="0" presId="urn:microsoft.com/office/officeart/2005/8/layout/vList2"/>
    <dgm:cxn modelId="{26788153-09E4-4B7A-98A4-7D4D55873FEF}" type="presParOf" srcId="{2AB2C2B0-3AAC-479C-B1F0-1613F3CC46BC}" destId="{159FEF39-0B06-4714-8177-B5D9A3138A28}" srcOrd="4" destOrd="0" presId="urn:microsoft.com/office/officeart/2005/8/layout/vList2"/>
    <dgm:cxn modelId="{6FDECC56-74CA-4487-A9C3-FD7BABE3BB88}" type="presParOf" srcId="{2AB2C2B0-3AAC-479C-B1F0-1613F3CC46BC}" destId="{6B485EE8-C5A8-49C3-AA9D-C6C2CF121B6B}" srcOrd="5" destOrd="0" presId="urn:microsoft.com/office/officeart/2005/8/layout/vList2"/>
    <dgm:cxn modelId="{5CACFCAF-B3DB-435E-8D9E-B9C3A4480A08}" type="presParOf" srcId="{2AB2C2B0-3AAC-479C-B1F0-1613F3CC46BC}" destId="{EFA9AC43-BFD1-4667-91A9-8D1F39CD3315}" srcOrd="6" destOrd="0" presId="urn:microsoft.com/office/officeart/2005/8/layout/vList2"/>
    <dgm:cxn modelId="{04F2E42F-8211-4287-ADEC-CBE611CFDB81}" type="presParOf" srcId="{2AB2C2B0-3AAC-479C-B1F0-1613F3CC46BC}" destId="{5340AF80-12B4-48F8-832E-5BDFFB94EAF9}" srcOrd="7" destOrd="0" presId="urn:microsoft.com/office/officeart/2005/8/layout/vList2"/>
    <dgm:cxn modelId="{30FCC669-0669-4F9F-8AA4-5BB0940A4F53}" type="presParOf" srcId="{2AB2C2B0-3AAC-479C-B1F0-1613F3CC46BC}" destId="{E1B0606D-23BB-45D0-AA3B-3488B904A4C6}" srcOrd="8" destOrd="0" presId="urn:microsoft.com/office/officeart/2005/8/layout/vList2"/>
    <dgm:cxn modelId="{B3DA49E1-4B1B-4DF8-8855-0D22E305BF96}" type="presParOf" srcId="{2AB2C2B0-3AAC-479C-B1F0-1613F3CC46BC}" destId="{B90C3AA7-6E24-406E-8D56-E02717F5B250}" srcOrd="9" destOrd="0" presId="urn:microsoft.com/office/officeart/2005/8/layout/vList2"/>
    <dgm:cxn modelId="{6611842C-E655-40BF-BE16-B73A82207688}" type="presParOf" srcId="{2AB2C2B0-3AAC-479C-B1F0-1613F3CC46BC}" destId="{0724F882-099F-45BA-9A77-E3CBE6A6AFD1}" srcOrd="10" destOrd="0" presId="urn:microsoft.com/office/officeart/2005/8/layout/vList2"/>
    <dgm:cxn modelId="{5AA7E049-650F-4A5C-8EB0-D2BF9E2EE27D}" type="presParOf" srcId="{2AB2C2B0-3AAC-479C-B1F0-1613F3CC46BC}" destId="{0205A73C-CAF0-4D00-8FAE-A85E33F48679}"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5B4AB7-6806-4C75-A609-AB2AE8317637}" type="doc">
      <dgm:prSet loTypeId="urn:microsoft.com/office/officeart/2005/8/layout/vList2" loCatId="list" qsTypeId="urn:microsoft.com/office/officeart/2005/8/quickstyle/3d3" qsCatId="3D" csTypeId="urn:microsoft.com/office/officeart/2005/8/colors/colorful5" csCatId="colorful" phldr="1"/>
      <dgm:spPr/>
      <dgm:t>
        <a:bodyPr/>
        <a:lstStyle/>
        <a:p>
          <a:endParaRPr lang="es-HN"/>
        </a:p>
      </dgm:t>
    </dgm:pt>
    <dgm:pt modelId="{3955993D-5929-4672-87CD-BAD0F038E308}">
      <dgm:prSet phldrT="[Texto]"/>
      <dgm:spPr/>
      <dgm:t>
        <a:bodyPr/>
        <a:lstStyle/>
        <a:p>
          <a:r>
            <a:rPr lang="es-HN" dirty="0"/>
            <a:t>Generación de trafico extraño en la red</a:t>
          </a:r>
        </a:p>
      </dgm:t>
    </dgm:pt>
    <dgm:pt modelId="{1BD6122C-DE87-4487-BC6A-FBFAF163AD77}" type="parTrans" cxnId="{860B8BE7-D9F8-447D-BD65-DABAFFB28629}">
      <dgm:prSet/>
      <dgm:spPr/>
      <dgm:t>
        <a:bodyPr/>
        <a:lstStyle/>
        <a:p>
          <a:endParaRPr lang="es-HN"/>
        </a:p>
      </dgm:t>
    </dgm:pt>
    <dgm:pt modelId="{E3CF6545-76F8-4062-A83D-EF60926B1183}" type="sibTrans" cxnId="{860B8BE7-D9F8-447D-BD65-DABAFFB28629}">
      <dgm:prSet/>
      <dgm:spPr/>
      <dgm:t>
        <a:bodyPr/>
        <a:lstStyle/>
        <a:p>
          <a:endParaRPr lang="es-HN"/>
        </a:p>
      </dgm:t>
    </dgm:pt>
    <dgm:pt modelId="{4D07F031-72F8-4460-94B5-B12EBEAA4E66}">
      <dgm:prSet phldrT="[Texto]"/>
      <dgm:spPr/>
      <dgm:t>
        <a:bodyPr/>
        <a:lstStyle/>
        <a:p>
          <a:r>
            <a:rPr lang="es-HN" dirty="0"/>
            <a:t>Envió de mensajes de correo electrónico hacia el exterior con contenido sospechoso, inusual actividad de transferencia de ficheros, escaneo de otros equipos desde un equipo interno</a:t>
          </a:r>
        </a:p>
      </dgm:t>
    </dgm:pt>
    <dgm:pt modelId="{9EF59945-07D9-4688-BD85-59FE00966CB4}" type="parTrans" cxnId="{C15F637D-4CED-43DB-B604-8772B677CA15}">
      <dgm:prSet/>
      <dgm:spPr/>
      <dgm:t>
        <a:bodyPr/>
        <a:lstStyle/>
        <a:p>
          <a:endParaRPr lang="es-HN"/>
        </a:p>
      </dgm:t>
    </dgm:pt>
    <dgm:pt modelId="{56758D9B-8B15-4A18-A9C9-A2C759495DD4}" type="sibTrans" cxnId="{C15F637D-4CED-43DB-B604-8772B677CA15}">
      <dgm:prSet/>
      <dgm:spPr/>
      <dgm:t>
        <a:bodyPr/>
        <a:lstStyle/>
        <a:p>
          <a:endParaRPr lang="es-HN"/>
        </a:p>
      </dgm:t>
    </dgm:pt>
    <dgm:pt modelId="{EA8AEF3F-89C8-425D-96F0-B93B1D7663F4}">
      <dgm:prSet phldrT="[Texto]"/>
      <dgm:spPr/>
      <dgm:t>
        <a:bodyPr/>
        <a:lstStyle/>
        <a:p>
          <a:r>
            <a:rPr lang="es-HN" dirty="0"/>
            <a:t>Notificación de un intento de ataque lanzado contra terceros desde equipos pertenecientes a la propia organización</a:t>
          </a:r>
        </a:p>
      </dgm:t>
    </dgm:pt>
    <dgm:pt modelId="{7DA05342-CE13-4444-8025-79A5D4FCF8CC}" type="parTrans" cxnId="{18A40C14-45C1-4AD1-9127-4994E1345144}">
      <dgm:prSet/>
      <dgm:spPr/>
      <dgm:t>
        <a:bodyPr/>
        <a:lstStyle/>
        <a:p>
          <a:endParaRPr lang="es-HN"/>
        </a:p>
      </dgm:t>
    </dgm:pt>
    <dgm:pt modelId="{BDB2C73A-D1D1-454E-82E6-217717557388}" type="sibTrans" cxnId="{18A40C14-45C1-4AD1-9127-4994E1345144}">
      <dgm:prSet/>
      <dgm:spPr/>
      <dgm:t>
        <a:bodyPr/>
        <a:lstStyle/>
        <a:p>
          <a:endParaRPr lang="es-HN"/>
        </a:p>
      </dgm:t>
    </dgm:pt>
    <dgm:pt modelId="{64297D92-A02C-4C9B-A3EB-8BE14B37FC35}">
      <dgm:prSet phldrT="[Texto]" phldr="1"/>
      <dgm:spPr/>
      <dgm:t>
        <a:bodyPr/>
        <a:lstStyle/>
        <a:p>
          <a:endParaRPr lang="es-HN" dirty="0"/>
        </a:p>
      </dgm:t>
    </dgm:pt>
    <dgm:pt modelId="{7733D519-78B9-4575-94CF-28E73E0DB6E7}" type="parTrans" cxnId="{59476040-4471-49E2-AF06-2BDCE1D02438}">
      <dgm:prSet/>
      <dgm:spPr/>
      <dgm:t>
        <a:bodyPr/>
        <a:lstStyle/>
        <a:p>
          <a:endParaRPr lang="es-HN"/>
        </a:p>
      </dgm:t>
    </dgm:pt>
    <dgm:pt modelId="{9DBFC266-44B6-4555-A261-3079370DFFCE}" type="sibTrans" cxnId="{59476040-4471-49E2-AF06-2BDCE1D02438}">
      <dgm:prSet/>
      <dgm:spPr/>
      <dgm:t>
        <a:bodyPr/>
        <a:lstStyle/>
        <a:p>
          <a:endParaRPr lang="es-HN"/>
        </a:p>
      </dgm:t>
    </dgm:pt>
    <dgm:pt modelId="{AD372C61-0A01-4CD5-A494-A01C93AC7333}">
      <dgm:prSet/>
      <dgm:spPr/>
      <dgm:t>
        <a:bodyPr/>
        <a:lstStyle/>
        <a:p>
          <a:r>
            <a:rPr lang="es-HN" dirty="0"/>
            <a:t>Desaparición de equipos de la red de la organización</a:t>
          </a:r>
        </a:p>
      </dgm:t>
    </dgm:pt>
    <dgm:pt modelId="{71997BA6-A1DA-40E3-B949-2AEE1CD6F145}" type="parTrans" cxnId="{8DCE59CA-6CFC-4961-B41F-9C368B8197CE}">
      <dgm:prSet/>
      <dgm:spPr/>
    </dgm:pt>
    <dgm:pt modelId="{331B30C4-2993-4FDB-B2A9-DBEE5A113EEB}" type="sibTrans" cxnId="{8DCE59CA-6CFC-4961-B41F-9C368B8197CE}">
      <dgm:prSet/>
      <dgm:spPr/>
    </dgm:pt>
    <dgm:pt modelId="{BDEADBE5-332E-4377-8AA4-A2B64AACF079}">
      <dgm:prSet/>
      <dgm:spPr/>
      <dgm:t>
        <a:bodyPr/>
        <a:lstStyle/>
        <a:p>
          <a:r>
            <a:rPr lang="es-HN" dirty="0"/>
            <a:t>Aparición de dispositivos extraños conectados directamente a la red o a algunos equipos de la organización</a:t>
          </a:r>
        </a:p>
      </dgm:t>
    </dgm:pt>
    <dgm:pt modelId="{31167D3F-392E-4506-9967-9FFDD4AF664C}" type="parTrans" cxnId="{51F882F5-3D87-4665-A560-4BF425989AED}">
      <dgm:prSet/>
      <dgm:spPr/>
    </dgm:pt>
    <dgm:pt modelId="{01ACB88C-191E-41AC-A563-CACE32D241D6}" type="sibTrans" cxnId="{51F882F5-3D87-4665-A560-4BF425989AED}">
      <dgm:prSet/>
      <dgm:spPr/>
    </dgm:pt>
    <dgm:pt modelId="{776D83D8-D07B-4D33-8324-9AD5B6F4AA7F}">
      <dgm:prSet/>
      <dgm:spPr/>
      <dgm:t>
        <a:bodyPr/>
        <a:lstStyle/>
        <a:p>
          <a:endParaRPr lang="es-HN"/>
        </a:p>
      </dgm:t>
    </dgm:pt>
    <dgm:pt modelId="{F30D7510-3F70-46E5-B602-F7DE431B80C1}" type="parTrans" cxnId="{95F0517D-DCFF-458E-BE50-369389F4DDEB}">
      <dgm:prSet/>
      <dgm:spPr/>
    </dgm:pt>
    <dgm:pt modelId="{560038FE-400C-4AB4-B804-588D07D1FFDF}" type="sibTrans" cxnId="{95F0517D-DCFF-458E-BE50-369389F4DDEB}">
      <dgm:prSet/>
      <dgm:spPr/>
    </dgm:pt>
    <dgm:pt modelId="{11AD4FC2-43EB-4262-B219-949225C44BB2}">
      <dgm:prSet/>
      <dgm:spPr/>
      <dgm:t>
        <a:bodyPr/>
        <a:lstStyle/>
        <a:p>
          <a:endParaRPr lang="es-HN" dirty="0"/>
        </a:p>
      </dgm:t>
    </dgm:pt>
    <dgm:pt modelId="{F494D7F5-61BD-4733-9C19-1FC44B117BC9}" type="parTrans" cxnId="{158D4E16-EBBE-42D1-9919-F1C0E1DD81A6}">
      <dgm:prSet/>
      <dgm:spPr/>
    </dgm:pt>
    <dgm:pt modelId="{6E5AB554-9C4C-48E7-B637-A88AC56B26C0}" type="sibTrans" cxnId="{158D4E16-EBBE-42D1-9919-F1C0E1DD81A6}">
      <dgm:prSet/>
      <dgm:spPr/>
    </dgm:pt>
    <dgm:pt modelId="{3C5EB375-05BF-4E9D-99D4-B1372339494A}" type="pres">
      <dgm:prSet presAssocID="{C05B4AB7-6806-4C75-A609-AB2AE8317637}" presName="linear" presStyleCnt="0">
        <dgm:presLayoutVars>
          <dgm:animLvl val="lvl"/>
          <dgm:resizeHandles val="exact"/>
        </dgm:presLayoutVars>
      </dgm:prSet>
      <dgm:spPr/>
    </dgm:pt>
    <dgm:pt modelId="{B99A9E62-A71C-4E3E-AB72-D4EE82495660}" type="pres">
      <dgm:prSet presAssocID="{3955993D-5929-4672-87CD-BAD0F038E308}" presName="parentText" presStyleLbl="node1" presStyleIdx="0" presStyleCnt="4">
        <dgm:presLayoutVars>
          <dgm:chMax val="0"/>
          <dgm:bulletEnabled val="1"/>
        </dgm:presLayoutVars>
      </dgm:prSet>
      <dgm:spPr/>
    </dgm:pt>
    <dgm:pt modelId="{C8DEB9C6-FC20-4343-9550-9B578279A504}" type="pres">
      <dgm:prSet presAssocID="{3955993D-5929-4672-87CD-BAD0F038E308}" presName="childText" presStyleLbl="revTx" presStyleIdx="0" presStyleCnt="4">
        <dgm:presLayoutVars>
          <dgm:bulletEnabled val="1"/>
        </dgm:presLayoutVars>
      </dgm:prSet>
      <dgm:spPr/>
    </dgm:pt>
    <dgm:pt modelId="{2F2F7B2A-9A71-4946-90AC-4E399696A6A8}" type="pres">
      <dgm:prSet presAssocID="{EA8AEF3F-89C8-425D-96F0-B93B1D7663F4}" presName="parentText" presStyleLbl="node1" presStyleIdx="1" presStyleCnt="4">
        <dgm:presLayoutVars>
          <dgm:chMax val="0"/>
          <dgm:bulletEnabled val="1"/>
        </dgm:presLayoutVars>
      </dgm:prSet>
      <dgm:spPr/>
    </dgm:pt>
    <dgm:pt modelId="{419774BA-3A62-413A-9F00-E6DE1982F833}" type="pres">
      <dgm:prSet presAssocID="{EA8AEF3F-89C8-425D-96F0-B93B1D7663F4}" presName="childText" presStyleLbl="revTx" presStyleIdx="1" presStyleCnt="4">
        <dgm:presLayoutVars>
          <dgm:bulletEnabled val="1"/>
        </dgm:presLayoutVars>
      </dgm:prSet>
      <dgm:spPr/>
    </dgm:pt>
    <dgm:pt modelId="{B37EBABE-1951-4922-8541-B9A2D3EA23FA}" type="pres">
      <dgm:prSet presAssocID="{AD372C61-0A01-4CD5-A494-A01C93AC7333}" presName="parentText" presStyleLbl="node1" presStyleIdx="2" presStyleCnt="4">
        <dgm:presLayoutVars>
          <dgm:chMax val="0"/>
          <dgm:bulletEnabled val="1"/>
        </dgm:presLayoutVars>
      </dgm:prSet>
      <dgm:spPr/>
    </dgm:pt>
    <dgm:pt modelId="{95E3B23C-E302-4AEB-B037-14E5F4534417}" type="pres">
      <dgm:prSet presAssocID="{AD372C61-0A01-4CD5-A494-A01C93AC7333}" presName="childText" presStyleLbl="revTx" presStyleIdx="2" presStyleCnt="4">
        <dgm:presLayoutVars>
          <dgm:bulletEnabled val="1"/>
        </dgm:presLayoutVars>
      </dgm:prSet>
      <dgm:spPr/>
    </dgm:pt>
    <dgm:pt modelId="{C60842E2-9C29-4655-A3DC-5F9F7E9252D8}" type="pres">
      <dgm:prSet presAssocID="{BDEADBE5-332E-4377-8AA4-A2B64AACF079}" presName="parentText" presStyleLbl="node1" presStyleIdx="3" presStyleCnt="4">
        <dgm:presLayoutVars>
          <dgm:chMax val="0"/>
          <dgm:bulletEnabled val="1"/>
        </dgm:presLayoutVars>
      </dgm:prSet>
      <dgm:spPr/>
    </dgm:pt>
    <dgm:pt modelId="{09690721-034C-4010-9570-53FB8620FF13}" type="pres">
      <dgm:prSet presAssocID="{BDEADBE5-332E-4377-8AA4-A2B64AACF079}" presName="childText" presStyleLbl="revTx" presStyleIdx="3" presStyleCnt="4">
        <dgm:presLayoutVars>
          <dgm:bulletEnabled val="1"/>
        </dgm:presLayoutVars>
      </dgm:prSet>
      <dgm:spPr/>
    </dgm:pt>
  </dgm:ptLst>
  <dgm:cxnLst>
    <dgm:cxn modelId="{E4E5B007-DBB8-41ED-81E1-C4735A82CAA0}" type="presOf" srcId="{11AD4FC2-43EB-4262-B219-949225C44BB2}" destId="{09690721-034C-4010-9570-53FB8620FF13}" srcOrd="0" destOrd="0" presId="urn:microsoft.com/office/officeart/2005/8/layout/vList2"/>
    <dgm:cxn modelId="{18A40C14-45C1-4AD1-9127-4994E1345144}" srcId="{C05B4AB7-6806-4C75-A609-AB2AE8317637}" destId="{EA8AEF3F-89C8-425D-96F0-B93B1D7663F4}" srcOrd="1" destOrd="0" parTransId="{7DA05342-CE13-4444-8025-79A5D4FCF8CC}" sibTransId="{BDB2C73A-D1D1-454E-82E6-217717557388}"/>
    <dgm:cxn modelId="{158D4E16-EBBE-42D1-9919-F1C0E1DD81A6}" srcId="{BDEADBE5-332E-4377-8AA4-A2B64AACF079}" destId="{11AD4FC2-43EB-4262-B219-949225C44BB2}" srcOrd="0" destOrd="0" parTransId="{F494D7F5-61BD-4733-9C19-1FC44B117BC9}" sibTransId="{6E5AB554-9C4C-48E7-B637-A88AC56B26C0}"/>
    <dgm:cxn modelId="{5F796C3C-A47E-4E34-81BB-D2437064A43D}" type="presOf" srcId="{3955993D-5929-4672-87CD-BAD0F038E308}" destId="{B99A9E62-A71C-4E3E-AB72-D4EE82495660}" srcOrd="0" destOrd="0" presId="urn:microsoft.com/office/officeart/2005/8/layout/vList2"/>
    <dgm:cxn modelId="{59476040-4471-49E2-AF06-2BDCE1D02438}" srcId="{EA8AEF3F-89C8-425D-96F0-B93B1D7663F4}" destId="{64297D92-A02C-4C9B-A3EB-8BE14B37FC35}" srcOrd="0" destOrd="0" parTransId="{7733D519-78B9-4575-94CF-28E73E0DB6E7}" sibTransId="{9DBFC266-44B6-4555-A261-3079370DFFCE}"/>
    <dgm:cxn modelId="{9A64335B-9417-432E-A042-60B5DE2F06ED}" type="presOf" srcId="{4D07F031-72F8-4460-94B5-B12EBEAA4E66}" destId="{C8DEB9C6-FC20-4343-9550-9B578279A504}" srcOrd="0" destOrd="0" presId="urn:microsoft.com/office/officeart/2005/8/layout/vList2"/>
    <dgm:cxn modelId="{FA53BE45-9E06-42E3-9D55-09AFD864698A}" type="presOf" srcId="{C05B4AB7-6806-4C75-A609-AB2AE8317637}" destId="{3C5EB375-05BF-4E9D-99D4-B1372339494A}" srcOrd="0" destOrd="0" presId="urn:microsoft.com/office/officeart/2005/8/layout/vList2"/>
    <dgm:cxn modelId="{C15F637D-4CED-43DB-B604-8772B677CA15}" srcId="{3955993D-5929-4672-87CD-BAD0F038E308}" destId="{4D07F031-72F8-4460-94B5-B12EBEAA4E66}" srcOrd="0" destOrd="0" parTransId="{9EF59945-07D9-4688-BD85-59FE00966CB4}" sibTransId="{56758D9B-8B15-4A18-A9C9-A2C759495DD4}"/>
    <dgm:cxn modelId="{95F0517D-DCFF-458E-BE50-369389F4DDEB}" srcId="{AD372C61-0A01-4CD5-A494-A01C93AC7333}" destId="{776D83D8-D07B-4D33-8324-9AD5B6F4AA7F}" srcOrd="0" destOrd="0" parTransId="{F30D7510-3F70-46E5-B602-F7DE431B80C1}" sibTransId="{560038FE-400C-4AB4-B804-588D07D1FFDF}"/>
    <dgm:cxn modelId="{0C2EC293-734E-484A-A266-14D6E8416D34}" type="presOf" srcId="{AD372C61-0A01-4CD5-A494-A01C93AC7333}" destId="{B37EBABE-1951-4922-8541-B9A2D3EA23FA}" srcOrd="0" destOrd="0" presId="urn:microsoft.com/office/officeart/2005/8/layout/vList2"/>
    <dgm:cxn modelId="{0FB4A9B5-9F5A-4910-A806-338684B1B63F}" type="presOf" srcId="{BDEADBE5-332E-4377-8AA4-A2B64AACF079}" destId="{C60842E2-9C29-4655-A3DC-5F9F7E9252D8}" srcOrd="0" destOrd="0" presId="urn:microsoft.com/office/officeart/2005/8/layout/vList2"/>
    <dgm:cxn modelId="{8DCE59CA-6CFC-4961-B41F-9C368B8197CE}" srcId="{C05B4AB7-6806-4C75-A609-AB2AE8317637}" destId="{AD372C61-0A01-4CD5-A494-A01C93AC7333}" srcOrd="2" destOrd="0" parTransId="{71997BA6-A1DA-40E3-B949-2AEE1CD6F145}" sibTransId="{331B30C4-2993-4FDB-B2A9-DBEE5A113EEB}"/>
    <dgm:cxn modelId="{101838CF-4521-43E6-8ACB-2DE9628A329F}" type="presOf" srcId="{64297D92-A02C-4C9B-A3EB-8BE14B37FC35}" destId="{419774BA-3A62-413A-9F00-E6DE1982F833}" srcOrd="0" destOrd="0" presId="urn:microsoft.com/office/officeart/2005/8/layout/vList2"/>
    <dgm:cxn modelId="{860B8BE7-D9F8-447D-BD65-DABAFFB28629}" srcId="{C05B4AB7-6806-4C75-A609-AB2AE8317637}" destId="{3955993D-5929-4672-87CD-BAD0F038E308}" srcOrd="0" destOrd="0" parTransId="{1BD6122C-DE87-4487-BC6A-FBFAF163AD77}" sibTransId="{E3CF6545-76F8-4062-A83D-EF60926B1183}"/>
    <dgm:cxn modelId="{63DD67EF-EA04-4F1A-A1D9-9483B678605A}" type="presOf" srcId="{EA8AEF3F-89C8-425D-96F0-B93B1D7663F4}" destId="{2F2F7B2A-9A71-4946-90AC-4E399696A6A8}" srcOrd="0" destOrd="0" presId="urn:microsoft.com/office/officeart/2005/8/layout/vList2"/>
    <dgm:cxn modelId="{BA516FF3-4E5B-41FA-BA8B-1258488E3B5A}" type="presOf" srcId="{776D83D8-D07B-4D33-8324-9AD5B6F4AA7F}" destId="{95E3B23C-E302-4AEB-B037-14E5F4534417}" srcOrd="0" destOrd="0" presId="urn:microsoft.com/office/officeart/2005/8/layout/vList2"/>
    <dgm:cxn modelId="{51F882F5-3D87-4665-A560-4BF425989AED}" srcId="{C05B4AB7-6806-4C75-A609-AB2AE8317637}" destId="{BDEADBE5-332E-4377-8AA4-A2B64AACF079}" srcOrd="3" destOrd="0" parTransId="{31167D3F-392E-4506-9967-9FFDD4AF664C}" sibTransId="{01ACB88C-191E-41AC-A563-CACE32D241D6}"/>
    <dgm:cxn modelId="{00BAF93A-4A82-44CA-BF07-6F086B14251E}" type="presParOf" srcId="{3C5EB375-05BF-4E9D-99D4-B1372339494A}" destId="{B99A9E62-A71C-4E3E-AB72-D4EE82495660}" srcOrd="0" destOrd="0" presId="urn:microsoft.com/office/officeart/2005/8/layout/vList2"/>
    <dgm:cxn modelId="{EF476C3F-AD73-42DE-B3F6-9C3F6F4EF320}" type="presParOf" srcId="{3C5EB375-05BF-4E9D-99D4-B1372339494A}" destId="{C8DEB9C6-FC20-4343-9550-9B578279A504}" srcOrd="1" destOrd="0" presId="urn:microsoft.com/office/officeart/2005/8/layout/vList2"/>
    <dgm:cxn modelId="{28785732-FF35-48C9-892D-DDB3E15BF56B}" type="presParOf" srcId="{3C5EB375-05BF-4E9D-99D4-B1372339494A}" destId="{2F2F7B2A-9A71-4946-90AC-4E399696A6A8}" srcOrd="2" destOrd="0" presId="urn:microsoft.com/office/officeart/2005/8/layout/vList2"/>
    <dgm:cxn modelId="{20CD693B-7F59-4B02-A444-BD23408673F5}" type="presParOf" srcId="{3C5EB375-05BF-4E9D-99D4-B1372339494A}" destId="{419774BA-3A62-413A-9F00-E6DE1982F833}" srcOrd="3" destOrd="0" presId="urn:microsoft.com/office/officeart/2005/8/layout/vList2"/>
    <dgm:cxn modelId="{72E7815A-A384-4C60-A772-C509176826E4}" type="presParOf" srcId="{3C5EB375-05BF-4E9D-99D4-B1372339494A}" destId="{B37EBABE-1951-4922-8541-B9A2D3EA23FA}" srcOrd="4" destOrd="0" presId="urn:microsoft.com/office/officeart/2005/8/layout/vList2"/>
    <dgm:cxn modelId="{49418D22-F3C0-447D-8084-3D51EDA048D0}" type="presParOf" srcId="{3C5EB375-05BF-4E9D-99D4-B1372339494A}" destId="{95E3B23C-E302-4AEB-B037-14E5F4534417}" srcOrd="5" destOrd="0" presId="urn:microsoft.com/office/officeart/2005/8/layout/vList2"/>
    <dgm:cxn modelId="{90D139B7-5BEC-41F6-BEC5-71688892A815}" type="presParOf" srcId="{3C5EB375-05BF-4E9D-99D4-B1372339494A}" destId="{C60842E2-9C29-4655-A3DC-5F9F7E9252D8}" srcOrd="6" destOrd="0" presId="urn:microsoft.com/office/officeart/2005/8/layout/vList2"/>
    <dgm:cxn modelId="{6B1B67F2-068D-4142-9502-A0DCD89B926C}" type="presParOf" srcId="{3C5EB375-05BF-4E9D-99D4-B1372339494A}" destId="{09690721-034C-4010-9570-53FB8620FF13}"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F9C0CC-0471-41DF-9C9E-D21AE4513C28}" type="doc">
      <dgm:prSet loTypeId="urn:microsoft.com/office/officeart/2005/8/layout/vList5" loCatId="list" qsTypeId="urn:microsoft.com/office/officeart/2005/8/quickstyle/3d3" qsCatId="3D" csTypeId="urn:microsoft.com/office/officeart/2005/8/colors/colorful5" csCatId="colorful" phldr="1"/>
      <dgm:spPr/>
      <dgm:t>
        <a:bodyPr/>
        <a:lstStyle/>
        <a:p>
          <a:endParaRPr lang="es-HN"/>
        </a:p>
      </dgm:t>
    </dgm:pt>
    <dgm:pt modelId="{A4014532-5000-46A2-9CC5-E7C018EDF4BE}">
      <dgm:prSet phldrT="[Texto]"/>
      <dgm:spPr/>
      <dgm:t>
        <a:bodyPr/>
        <a:lstStyle/>
        <a:p>
          <a:r>
            <a:rPr lang="es-HN" dirty="0"/>
            <a:t>Prioridad uno</a:t>
          </a:r>
        </a:p>
      </dgm:t>
    </dgm:pt>
    <dgm:pt modelId="{ABD0CC1D-1B4E-475A-8AA1-F4F6544FCB87}" type="parTrans" cxnId="{8A904A94-2242-4831-BA5C-76561499DC39}">
      <dgm:prSet/>
      <dgm:spPr/>
      <dgm:t>
        <a:bodyPr/>
        <a:lstStyle/>
        <a:p>
          <a:endParaRPr lang="es-HN"/>
        </a:p>
      </dgm:t>
    </dgm:pt>
    <dgm:pt modelId="{E03F15E9-A8EA-41B3-A04F-2722AFA8BA4E}" type="sibTrans" cxnId="{8A904A94-2242-4831-BA5C-76561499DC39}">
      <dgm:prSet/>
      <dgm:spPr/>
      <dgm:t>
        <a:bodyPr/>
        <a:lstStyle/>
        <a:p>
          <a:endParaRPr lang="es-HN"/>
        </a:p>
      </dgm:t>
    </dgm:pt>
    <dgm:pt modelId="{5141538F-A34A-476A-8EEB-46F79EE96B97}">
      <dgm:prSet phldrT="[Texto]"/>
      <dgm:spPr/>
      <dgm:t>
        <a:bodyPr/>
        <a:lstStyle/>
        <a:p>
          <a:r>
            <a:rPr lang="es-HN" dirty="0"/>
            <a:t>Proteger la vida humana y la seguridad de las personas.</a:t>
          </a:r>
        </a:p>
      </dgm:t>
    </dgm:pt>
    <dgm:pt modelId="{10BE419C-6045-4FCC-AE58-DA1015E6EC38}" type="parTrans" cxnId="{37F0EC61-36F3-4ACF-8085-8BDC4650B4D1}">
      <dgm:prSet/>
      <dgm:spPr/>
      <dgm:t>
        <a:bodyPr/>
        <a:lstStyle/>
        <a:p>
          <a:endParaRPr lang="es-HN"/>
        </a:p>
      </dgm:t>
    </dgm:pt>
    <dgm:pt modelId="{9147BDA6-9DD9-4F6A-940D-B4254C4637F2}" type="sibTrans" cxnId="{37F0EC61-36F3-4ACF-8085-8BDC4650B4D1}">
      <dgm:prSet/>
      <dgm:spPr/>
      <dgm:t>
        <a:bodyPr/>
        <a:lstStyle/>
        <a:p>
          <a:endParaRPr lang="es-HN"/>
        </a:p>
      </dgm:t>
    </dgm:pt>
    <dgm:pt modelId="{6F1F62F3-4555-488B-BDCB-8C739A4278B6}">
      <dgm:prSet phldrT="[Texto]"/>
      <dgm:spPr/>
      <dgm:t>
        <a:bodyPr/>
        <a:lstStyle/>
        <a:p>
          <a:r>
            <a:rPr lang="es-HN" dirty="0"/>
            <a:t>Prioridad dos</a:t>
          </a:r>
        </a:p>
      </dgm:t>
    </dgm:pt>
    <dgm:pt modelId="{EE11CE82-28F9-48D3-81BA-AD8A2C0AB319}" type="parTrans" cxnId="{E5822854-E753-483B-9A42-5BEBF7D58163}">
      <dgm:prSet/>
      <dgm:spPr/>
      <dgm:t>
        <a:bodyPr/>
        <a:lstStyle/>
        <a:p>
          <a:endParaRPr lang="es-HN"/>
        </a:p>
      </dgm:t>
    </dgm:pt>
    <dgm:pt modelId="{B9A17334-5B21-43E1-9049-8B6174837641}" type="sibTrans" cxnId="{E5822854-E753-483B-9A42-5BEBF7D58163}">
      <dgm:prSet/>
      <dgm:spPr/>
      <dgm:t>
        <a:bodyPr/>
        <a:lstStyle/>
        <a:p>
          <a:endParaRPr lang="es-HN"/>
        </a:p>
      </dgm:t>
    </dgm:pt>
    <dgm:pt modelId="{EC42B347-C6C4-40D2-BE75-C28F73192656}">
      <dgm:prSet phldrT="[Texto]"/>
      <dgm:spPr/>
      <dgm:t>
        <a:bodyPr/>
        <a:lstStyle/>
        <a:p>
          <a:r>
            <a:rPr lang="es-HN" dirty="0"/>
            <a:t>Proteger datos e información sensible de la organización</a:t>
          </a:r>
        </a:p>
      </dgm:t>
    </dgm:pt>
    <dgm:pt modelId="{3246B57F-61A5-4C33-B181-FBECE50D54B4}" type="parTrans" cxnId="{968329AC-F51D-4556-8EAA-60A82BDD1E65}">
      <dgm:prSet/>
      <dgm:spPr/>
      <dgm:t>
        <a:bodyPr/>
        <a:lstStyle/>
        <a:p>
          <a:endParaRPr lang="es-HN"/>
        </a:p>
      </dgm:t>
    </dgm:pt>
    <dgm:pt modelId="{6619EE3F-93DE-4FB2-B6E0-FC5D933C7770}" type="sibTrans" cxnId="{968329AC-F51D-4556-8EAA-60A82BDD1E65}">
      <dgm:prSet/>
      <dgm:spPr/>
      <dgm:t>
        <a:bodyPr/>
        <a:lstStyle/>
        <a:p>
          <a:endParaRPr lang="es-HN"/>
        </a:p>
      </dgm:t>
    </dgm:pt>
    <dgm:pt modelId="{C9DA8082-7098-4415-9251-01AE149B25B3}">
      <dgm:prSet phldrT="[Texto]"/>
      <dgm:spPr/>
      <dgm:t>
        <a:bodyPr/>
        <a:lstStyle/>
        <a:p>
          <a:r>
            <a:rPr lang="es-HN" dirty="0"/>
            <a:t>Prioridad tres</a:t>
          </a:r>
        </a:p>
      </dgm:t>
    </dgm:pt>
    <dgm:pt modelId="{AA3A030A-B708-44F5-AFE6-E946C3F94664}" type="parTrans" cxnId="{BB5065DE-F8CC-464D-A958-0965E8C7533F}">
      <dgm:prSet/>
      <dgm:spPr/>
      <dgm:t>
        <a:bodyPr/>
        <a:lstStyle/>
        <a:p>
          <a:endParaRPr lang="es-HN"/>
        </a:p>
      </dgm:t>
    </dgm:pt>
    <dgm:pt modelId="{6E81D23D-B772-4856-9682-FEBB95DD94D0}" type="sibTrans" cxnId="{BB5065DE-F8CC-464D-A958-0965E8C7533F}">
      <dgm:prSet/>
      <dgm:spPr/>
      <dgm:t>
        <a:bodyPr/>
        <a:lstStyle/>
        <a:p>
          <a:endParaRPr lang="es-HN"/>
        </a:p>
      </dgm:t>
    </dgm:pt>
    <dgm:pt modelId="{FB3E874D-4BAE-4E59-A430-2C18341C1910}">
      <dgm:prSet phldrT="[Texto]"/>
      <dgm:spPr/>
      <dgm:t>
        <a:bodyPr/>
        <a:lstStyle/>
        <a:p>
          <a:r>
            <a:rPr lang="es-HN" dirty="0"/>
            <a:t>Proteger otros datos e información de la organización</a:t>
          </a:r>
        </a:p>
      </dgm:t>
    </dgm:pt>
    <dgm:pt modelId="{C4D602B9-59E5-4C26-A875-FFB55D05A77E}" type="parTrans" cxnId="{C9E0DDB4-8115-48EE-8DD3-B1D2FB5700E2}">
      <dgm:prSet/>
      <dgm:spPr/>
      <dgm:t>
        <a:bodyPr/>
        <a:lstStyle/>
        <a:p>
          <a:endParaRPr lang="es-HN"/>
        </a:p>
      </dgm:t>
    </dgm:pt>
    <dgm:pt modelId="{63BF38CA-3958-48A9-A3F8-5F3B7743F16D}" type="sibTrans" cxnId="{C9E0DDB4-8115-48EE-8DD3-B1D2FB5700E2}">
      <dgm:prSet/>
      <dgm:spPr/>
      <dgm:t>
        <a:bodyPr/>
        <a:lstStyle/>
        <a:p>
          <a:endParaRPr lang="es-HN"/>
        </a:p>
      </dgm:t>
    </dgm:pt>
    <dgm:pt modelId="{14DD7D2E-CEE7-41B6-B486-5C4C4B05E922}">
      <dgm:prSet/>
      <dgm:spPr/>
      <dgm:t>
        <a:bodyPr/>
        <a:lstStyle/>
        <a:p>
          <a:r>
            <a:rPr lang="es-HN" dirty="0"/>
            <a:t>Prioridad cuatro</a:t>
          </a:r>
        </a:p>
      </dgm:t>
    </dgm:pt>
    <dgm:pt modelId="{F6EBEDFD-E98F-4D60-8A2D-7140B8C577ED}" type="parTrans" cxnId="{D9665947-D79C-4A31-90FB-12B6B6837F8B}">
      <dgm:prSet/>
      <dgm:spPr/>
      <dgm:t>
        <a:bodyPr/>
        <a:lstStyle/>
        <a:p>
          <a:endParaRPr lang="es-HN"/>
        </a:p>
      </dgm:t>
    </dgm:pt>
    <dgm:pt modelId="{2119E385-FFF2-4C0F-BA91-18454B8C0AAC}" type="sibTrans" cxnId="{D9665947-D79C-4A31-90FB-12B6B6837F8B}">
      <dgm:prSet/>
      <dgm:spPr/>
      <dgm:t>
        <a:bodyPr/>
        <a:lstStyle/>
        <a:p>
          <a:endParaRPr lang="es-HN"/>
        </a:p>
      </dgm:t>
    </dgm:pt>
    <dgm:pt modelId="{E955C9B5-82E2-415E-AA0A-44F9953C7217}">
      <dgm:prSet/>
      <dgm:spPr/>
      <dgm:t>
        <a:bodyPr/>
        <a:lstStyle/>
        <a:p>
          <a:r>
            <a:rPr lang="es-HN" dirty="0"/>
            <a:t>Prevenir daños en los sistemas informáticos</a:t>
          </a:r>
        </a:p>
      </dgm:t>
    </dgm:pt>
    <dgm:pt modelId="{279C3AD3-2EB1-4AD8-983A-7F460E6E7544}" type="parTrans" cxnId="{FB4303BD-5849-4D20-BB22-0A01EB0A851C}">
      <dgm:prSet/>
      <dgm:spPr/>
      <dgm:t>
        <a:bodyPr/>
        <a:lstStyle/>
        <a:p>
          <a:endParaRPr lang="es-HN"/>
        </a:p>
      </dgm:t>
    </dgm:pt>
    <dgm:pt modelId="{0A776421-DB13-40DC-AE65-B1E1F9CF3B2C}" type="sibTrans" cxnId="{FB4303BD-5849-4D20-BB22-0A01EB0A851C}">
      <dgm:prSet/>
      <dgm:spPr/>
      <dgm:t>
        <a:bodyPr/>
        <a:lstStyle/>
        <a:p>
          <a:endParaRPr lang="es-HN"/>
        </a:p>
      </dgm:t>
    </dgm:pt>
    <dgm:pt modelId="{640EAE74-EAC0-4DC5-B9CE-AA677330BE08}">
      <dgm:prSet/>
      <dgm:spPr/>
      <dgm:t>
        <a:bodyPr/>
        <a:lstStyle/>
        <a:p>
          <a:r>
            <a:rPr lang="es-HN" dirty="0"/>
            <a:t>Prioridad cinco</a:t>
          </a:r>
        </a:p>
      </dgm:t>
    </dgm:pt>
    <dgm:pt modelId="{904F2297-CB4B-4824-A1D7-CA4306AE0A86}" type="parTrans" cxnId="{14F8473B-FE27-41F4-9EFF-E73D9876EC9E}">
      <dgm:prSet/>
      <dgm:spPr/>
      <dgm:t>
        <a:bodyPr/>
        <a:lstStyle/>
        <a:p>
          <a:endParaRPr lang="es-HN"/>
        </a:p>
      </dgm:t>
    </dgm:pt>
    <dgm:pt modelId="{54E95E63-F228-48E4-8D44-072F27695729}" type="sibTrans" cxnId="{14F8473B-FE27-41F4-9EFF-E73D9876EC9E}">
      <dgm:prSet/>
      <dgm:spPr/>
      <dgm:t>
        <a:bodyPr/>
        <a:lstStyle/>
        <a:p>
          <a:endParaRPr lang="es-HN"/>
        </a:p>
      </dgm:t>
    </dgm:pt>
    <dgm:pt modelId="{E4B2E086-D006-4146-BF9B-F1D8C51123F4}">
      <dgm:prSet/>
      <dgm:spPr/>
      <dgm:t>
        <a:bodyPr/>
        <a:lstStyle/>
        <a:p>
          <a:r>
            <a:rPr lang="es-HN" dirty="0"/>
            <a:t>Minimizar la interrupción de los servicios ofrecidos a los distintos usuarios (internos y externos)</a:t>
          </a:r>
        </a:p>
      </dgm:t>
    </dgm:pt>
    <dgm:pt modelId="{C82E1D22-2424-4638-BF00-97B931F26E53}" type="parTrans" cxnId="{9901DDA4-4766-4570-AE07-AAD41BD81DDE}">
      <dgm:prSet/>
      <dgm:spPr/>
      <dgm:t>
        <a:bodyPr/>
        <a:lstStyle/>
        <a:p>
          <a:endParaRPr lang="es-HN"/>
        </a:p>
      </dgm:t>
    </dgm:pt>
    <dgm:pt modelId="{A14C9150-2B8B-4EF7-92CD-88D4859EC214}" type="sibTrans" cxnId="{9901DDA4-4766-4570-AE07-AAD41BD81DDE}">
      <dgm:prSet/>
      <dgm:spPr/>
      <dgm:t>
        <a:bodyPr/>
        <a:lstStyle/>
        <a:p>
          <a:endParaRPr lang="es-HN"/>
        </a:p>
      </dgm:t>
    </dgm:pt>
    <dgm:pt modelId="{E4571DF5-E422-45D7-AA5A-4ABC1A4C34D5}" type="pres">
      <dgm:prSet presAssocID="{82F9C0CC-0471-41DF-9C9E-D21AE4513C28}" presName="Name0" presStyleCnt="0">
        <dgm:presLayoutVars>
          <dgm:dir/>
          <dgm:animLvl val="lvl"/>
          <dgm:resizeHandles val="exact"/>
        </dgm:presLayoutVars>
      </dgm:prSet>
      <dgm:spPr/>
    </dgm:pt>
    <dgm:pt modelId="{E3678015-856F-4A68-B90E-AC1C51E42478}" type="pres">
      <dgm:prSet presAssocID="{A4014532-5000-46A2-9CC5-E7C018EDF4BE}" presName="linNode" presStyleCnt="0"/>
      <dgm:spPr/>
    </dgm:pt>
    <dgm:pt modelId="{5BAA287E-1593-4CCB-9CD1-E6181444F8C7}" type="pres">
      <dgm:prSet presAssocID="{A4014532-5000-46A2-9CC5-E7C018EDF4BE}" presName="parentText" presStyleLbl="node1" presStyleIdx="0" presStyleCnt="5">
        <dgm:presLayoutVars>
          <dgm:chMax val="1"/>
          <dgm:bulletEnabled val="1"/>
        </dgm:presLayoutVars>
      </dgm:prSet>
      <dgm:spPr/>
    </dgm:pt>
    <dgm:pt modelId="{4BEA97BF-80A5-491F-A392-6B1861CC903E}" type="pres">
      <dgm:prSet presAssocID="{A4014532-5000-46A2-9CC5-E7C018EDF4BE}" presName="descendantText" presStyleLbl="alignAccFollowNode1" presStyleIdx="0" presStyleCnt="5">
        <dgm:presLayoutVars>
          <dgm:bulletEnabled val="1"/>
        </dgm:presLayoutVars>
      </dgm:prSet>
      <dgm:spPr/>
    </dgm:pt>
    <dgm:pt modelId="{014DB7E8-7991-4DC2-9D57-FCB5E038CC02}" type="pres">
      <dgm:prSet presAssocID="{E03F15E9-A8EA-41B3-A04F-2722AFA8BA4E}" presName="sp" presStyleCnt="0"/>
      <dgm:spPr/>
    </dgm:pt>
    <dgm:pt modelId="{303C5EE5-9D57-49E2-B184-6E98A58F8BA3}" type="pres">
      <dgm:prSet presAssocID="{6F1F62F3-4555-488B-BDCB-8C739A4278B6}" presName="linNode" presStyleCnt="0"/>
      <dgm:spPr/>
    </dgm:pt>
    <dgm:pt modelId="{B9992E19-8631-49FD-B66F-9551D91B6407}" type="pres">
      <dgm:prSet presAssocID="{6F1F62F3-4555-488B-BDCB-8C739A4278B6}" presName="parentText" presStyleLbl="node1" presStyleIdx="1" presStyleCnt="5">
        <dgm:presLayoutVars>
          <dgm:chMax val="1"/>
          <dgm:bulletEnabled val="1"/>
        </dgm:presLayoutVars>
      </dgm:prSet>
      <dgm:spPr/>
    </dgm:pt>
    <dgm:pt modelId="{7FBD70E3-441F-4FF2-9469-CCFB67D67A7D}" type="pres">
      <dgm:prSet presAssocID="{6F1F62F3-4555-488B-BDCB-8C739A4278B6}" presName="descendantText" presStyleLbl="alignAccFollowNode1" presStyleIdx="1" presStyleCnt="5">
        <dgm:presLayoutVars>
          <dgm:bulletEnabled val="1"/>
        </dgm:presLayoutVars>
      </dgm:prSet>
      <dgm:spPr/>
    </dgm:pt>
    <dgm:pt modelId="{C5E2D622-37BA-488C-B8E1-0BAE4ECE642F}" type="pres">
      <dgm:prSet presAssocID="{B9A17334-5B21-43E1-9049-8B6174837641}" presName="sp" presStyleCnt="0"/>
      <dgm:spPr/>
    </dgm:pt>
    <dgm:pt modelId="{AD79E2BD-2C57-4C28-96C8-23FEFC45524D}" type="pres">
      <dgm:prSet presAssocID="{C9DA8082-7098-4415-9251-01AE149B25B3}" presName="linNode" presStyleCnt="0"/>
      <dgm:spPr/>
    </dgm:pt>
    <dgm:pt modelId="{AC976C3E-2BF1-401B-AA12-6B4FBB179811}" type="pres">
      <dgm:prSet presAssocID="{C9DA8082-7098-4415-9251-01AE149B25B3}" presName="parentText" presStyleLbl="node1" presStyleIdx="2" presStyleCnt="5">
        <dgm:presLayoutVars>
          <dgm:chMax val="1"/>
          <dgm:bulletEnabled val="1"/>
        </dgm:presLayoutVars>
      </dgm:prSet>
      <dgm:spPr/>
    </dgm:pt>
    <dgm:pt modelId="{0F069C98-FDFB-46E2-82AC-50501AF0F64F}" type="pres">
      <dgm:prSet presAssocID="{C9DA8082-7098-4415-9251-01AE149B25B3}" presName="descendantText" presStyleLbl="alignAccFollowNode1" presStyleIdx="2" presStyleCnt="5">
        <dgm:presLayoutVars>
          <dgm:bulletEnabled val="1"/>
        </dgm:presLayoutVars>
      </dgm:prSet>
      <dgm:spPr/>
    </dgm:pt>
    <dgm:pt modelId="{8C2E9DC8-A405-4D02-8122-46C278CA815A}" type="pres">
      <dgm:prSet presAssocID="{6E81D23D-B772-4856-9682-FEBB95DD94D0}" presName="sp" presStyleCnt="0"/>
      <dgm:spPr/>
    </dgm:pt>
    <dgm:pt modelId="{B38590F2-F142-498E-ACD8-75376569E823}" type="pres">
      <dgm:prSet presAssocID="{14DD7D2E-CEE7-41B6-B486-5C4C4B05E922}" presName="linNode" presStyleCnt="0"/>
      <dgm:spPr/>
    </dgm:pt>
    <dgm:pt modelId="{11A282B3-35FB-4428-A19A-492464572436}" type="pres">
      <dgm:prSet presAssocID="{14DD7D2E-CEE7-41B6-B486-5C4C4B05E922}" presName="parentText" presStyleLbl="node1" presStyleIdx="3" presStyleCnt="5">
        <dgm:presLayoutVars>
          <dgm:chMax val="1"/>
          <dgm:bulletEnabled val="1"/>
        </dgm:presLayoutVars>
      </dgm:prSet>
      <dgm:spPr/>
    </dgm:pt>
    <dgm:pt modelId="{36E7F638-B7E9-4717-A618-2FCDDDC2B6D4}" type="pres">
      <dgm:prSet presAssocID="{14DD7D2E-CEE7-41B6-B486-5C4C4B05E922}" presName="descendantText" presStyleLbl="alignAccFollowNode1" presStyleIdx="3" presStyleCnt="5">
        <dgm:presLayoutVars>
          <dgm:bulletEnabled val="1"/>
        </dgm:presLayoutVars>
      </dgm:prSet>
      <dgm:spPr/>
    </dgm:pt>
    <dgm:pt modelId="{E467CADC-385B-4D7C-906E-B19B662266ED}" type="pres">
      <dgm:prSet presAssocID="{2119E385-FFF2-4C0F-BA91-18454B8C0AAC}" presName="sp" presStyleCnt="0"/>
      <dgm:spPr/>
    </dgm:pt>
    <dgm:pt modelId="{AE06E2D7-483A-4167-A98A-985E168B11BD}" type="pres">
      <dgm:prSet presAssocID="{640EAE74-EAC0-4DC5-B9CE-AA677330BE08}" presName="linNode" presStyleCnt="0"/>
      <dgm:spPr/>
    </dgm:pt>
    <dgm:pt modelId="{E8B624F5-AC84-4315-9B5F-7D9E651FF57F}" type="pres">
      <dgm:prSet presAssocID="{640EAE74-EAC0-4DC5-B9CE-AA677330BE08}" presName="parentText" presStyleLbl="node1" presStyleIdx="4" presStyleCnt="5">
        <dgm:presLayoutVars>
          <dgm:chMax val="1"/>
          <dgm:bulletEnabled val="1"/>
        </dgm:presLayoutVars>
      </dgm:prSet>
      <dgm:spPr/>
    </dgm:pt>
    <dgm:pt modelId="{6D92F077-4756-41CD-8BB7-2220378BEC26}" type="pres">
      <dgm:prSet presAssocID="{640EAE74-EAC0-4DC5-B9CE-AA677330BE08}" presName="descendantText" presStyleLbl="alignAccFollowNode1" presStyleIdx="4" presStyleCnt="5">
        <dgm:presLayoutVars>
          <dgm:bulletEnabled val="1"/>
        </dgm:presLayoutVars>
      </dgm:prSet>
      <dgm:spPr/>
    </dgm:pt>
  </dgm:ptLst>
  <dgm:cxnLst>
    <dgm:cxn modelId="{901A5000-EBF6-43E1-A426-240E9258B568}" type="presOf" srcId="{82F9C0CC-0471-41DF-9C9E-D21AE4513C28}" destId="{E4571DF5-E422-45D7-AA5A-4ABC1A4C34D5}" srcOrd="0" destOrd="0" presId="urn:microsoft.com/office/officeart/2005/8/layout/vList5"/>
    <dgm:cxn modelId="{7C44B00D-8014-48FE-8A73-29A0F0929589}" type="presOf" srcId="{E4B2E086-D006-4146-BF9B-F1D8C51123F4}" destId="{6D92F077-4756-41CD-8BB7-2220378BEC26}" srcOrd="0" destOrd="0" presId="urn:microsoft.com/office/officeart/2005/8/layout/vList5"/>
    <dgm:cxn modelId="{5106DD29-250D-4F58-8A7C-A42D519B13B8}" type="presOf" srcId="{E955C9B5-82E2-415E-AA0A-44F9953C7217}" destId="{36E7F638-B7E9-4717-A618-2FCDDDC2B6D4}" srcOrd="0" destOrd="0" presId="urn:microsoft.com/office/officeart/2005/8/layout/vList5"/>
    <dgm:cxn modelId="{0CBB7830-CDCD-41A6-BFDB-90835AD05455}" type="presOf" srcId="{FB3E874D-4BAE-4E59-A430-2C18341C1910}" destId="{0F069C98-FDFB-46E2-82AC-50501AF0F64F}" srcOrd="0" destOrd="0" presId="urn:microsoft.com/office/officeart/2005/8/layout/vList5"/>
    <dgm:cxn modelId="{14F8473B-FE27-41F4-9EFF-E73D9876EC9E}" srcId="{82F9C0CC-0471-41DF-9C9E-D21AE4513C28}" destId="{640EAE74-EAC0-4DC5-B9CE-AA677330BE08}" srcOrd="4" destOrd="0" parTransId="{904F2297-CB4B-4824-A1D7-CA4306AE0A86}" sibTransId="{54E95E63-F228-48E4-8D44-072F27695729}"/>
    <dgm:cxn modelId="{37F0EC61-36F3-4ACF-8085-8BDC4650B4D1}" srcId="{A4014532-5000-46A2-9CC5-E7C018EDF4BE}" destId="{5141538F-A34A-476A-8EEB-46F79EE96B97}" srcOrd="0" destOrd="0" parTransId="{10BE419C-6045-4FCC-AE58-DA1015E6EC38}" sibTransId="{9147BDA6-9DD9-4F6A-940D-B4254C4637F2}"/>
    <dgm:cxn modelId="{D9665947-D79C-4A31-90FB-12B6B6837F8B}" srcId="{82F9C0CC-0471-41DF-9C9E-D21AE4513C28}" destId="{14DD7D2E-CEE7-41B6-B486-5C4C4B05E922}" srcOrd="3" destOrd="0" parTransId="{F6EBEDFD-E98F-4D60-8A2D-7140B8C577ED}" sibTransId="{2119E385-FFF2-4C0F-BA91-18454B8C0AAC}"/>
    <dgm:cxn modelId="{E5822854-E753-483B-9A42-5BEBF7D58163}" srcId="{82F9C0CC-0471-41DF-9C9E-D21AE4513C28}" destId="{6F1F62F3-4555-488B-BDCB-8C739A4278B6}" srcOrd="1" destOrd="0" parTransId="{EE11CE82-28F9-48D3-81BA-AD8A2C0AB319}" sibTransId="{B9A17334-5B21-43E1-9049-8B6174837641}"/>
    <dgm:cxn modelId="{F3ED2358-263A-4B91-AE9F-63A047FC0E1D}" type="presOf" srcId="{EC42B347-C6C4-40D2-BE75-C28F73192656}" destId="{7FBD70E3-441F-4FF2-9469-CCFB67D67A7D}" srcOrd="0" destOrd="0" presId="urn:microsoft.com/office/officeart/2005/8/layout/vList5"/>
    <dgm:cxn modelId="{0138A680-8410-483C-AD74-672F3C680630}" type="presOf" srcId="{A4014532-5000-46A2-9CC5-E7C018EDF4BE}" destId="{5BAA287E-1593-4CCB-9CD1-E6181444F8C7}" srcOrd="0" destOrd="0" presId="urn:microsoft.com/office/officeart/2005/8/layout/vList5"/>
    <dgm:cxn modelId="{6298F093-594E-49F5-9B4E-5A5EF8A151BD}" type="presOf" srcId="{640EAE74-EAC0-4DC5-B9CE-AA677330BE08}" destId="{E8B624F5-AC84-4315-9B5F-7D9E651FF57F}" srcOrd="0" destOrd="0" presId="urn:microsoft.com/office/officeart/2005/8/layout/vList5"/>
    <dgm:cxn modelId="{8A904A94-2242-4831-BA5C-76561499DC39}" srcId="{82F9C0CC-0471-41DF-9C9E-D21AE4513C28}" destId="{A4014532-5000-46A2-9CC5-E7C018EDF4BE}" srcOrd="0" destOrd="0" parTransId="{ABD0CC1D-1B4E-475A-8AA1-F4F6544FCB87}" sibTransId="{E03F15E9-A8EA-41B3-A04F-2722AFA8BA4E}"/>
    <dgm:cxn modelId="{F0F82E97-32D7-4248-91D7-038ACEF3BD97}" type="presOf" srcId="{6F1F62F3-4555-488B-BDCB-8C739A4278B6}" destId="{B9992E19-8631-49FD-B66F-9551D91B6407}" srcOrd="0" destOrd="0" presId="urn:microsoft.com/office/officeart/2005/8/layout/vList5"/>
    <dgm:cxn modelId="{9901DDA4-4766-4570-AE07-AAD41BD81DDE}" srcId="{640EAE74-EAC0-4DC5-B9CE-AA677330BE08}" destId="{E4B2E086-D006-4146-BF9B-F1D8C51123F4}" srcOrd="0" destOrd="0" parTransId="{C82E1D22-2424-4638-BF00-97B931F26E53}" sibTransId="{A14C9150-2B8B-4EF7-92CD-88D4859EC214}"/>
    <dgm:cxn modelId="{968329AC-F51D-4556-8EAA-60A82BDD1E65}" srcId="{6F1F62F3-4555-488B-BDCB-8C739A4278B6}" destId="{EC42B347-C6C4-40D2-BE75-C28F73192656}" srcOrd="0" destOrd="0" parTransId="{3246B57F-61A5-4C33-B181-FBECE50D54B4}" sibTransId="{6619EE3F-93DE-4FB2-B6E0-FC5D933C7770}"/>
    <dgm:cxn modelId="{C9E0DDB4-8115-48EE-8DD3-B1D2FB5700E2}" srcId="{C9DA8082-7098-4415-9251-01AE149B25B3}" destId="{FB3E874D-4BAE-4E59-A430-2C18341C1910}" srcOrd="0" destOrd="0" parTransId="{C4D602B9-59E5-4C26-A875-FFB55D05A77E}" sibTransId="{63BF38CA-3958-48A9-A3F8-5F3B7743F16D}"/>
    <dgm:cxn modelId="{FB4303BD-5849-4D20-BB22-0A01EB0A851C}" srcId="{14DD7D2E-CEE7-41B6-B486-5C4C4B05E922}" destId="{E955C9B5-82E2-415E-AA0A-44F9953C7217}" srcOrd="0" destOrd="0" parTransId="{279C3AD3-2EB1-4AD8-983A-7F460E6E7544}" sibTransId="{0A776421-DB13-40DC-AE65-B1E1F9CF3B2C}"/>
    <dgm:cxn modelId="{BB5065DE-F8CC-464D-A958-0965E8C7533F}" srcId="{82F9C0CC-0471-41DF-9C9E-D21AE4513C28}" destId="{C9DA8082-7098-4415-9251-01AE149B25B3}" srcOrd="2" destOrd="0" parTransId="{AA3A030A-B708-44F5-AFE6-E946C3F94664}" sibTransId="{6E81D23D-B772-4856-9682-FEBB95DD94D0}"/>
    <dgm:cxn modelId="{6866C5EE-CF71-413C-A964-25E1E6C53A8F}" type="presOf" srcId="{C9DA8082-7098-4415-9251-01AE149B25B3}" destId="{AC976C3E-2BF1-401B-AA12-6B4FBB179811}" srcOrd="0" destOrd="0" presId="urn:microsoft.com/office/officeart/2005/8/layout/vList5"/>
    <dgm:cxn modelId="{1EC748F5-A85B-466C-8DEC-1488DE81A3E9}" type="presOf" srcId="{14DD7D2E-CEE7-41B6-B486-5C4C4B05E922}" destId="{11A282B3-35FB-4428-A19A-492464572436}" srcOrd="0" destOrd="0" presId="urn:microsoft.com/office/officeart/2005/8/layout/vList5"/>
    <dgm:cxn modelId="{452904F6-0521-485B-856F-76529DDFE8CA}" type="presOf" srcId="{5141538F-A34A-476A-8EEB-46F79EE96B97}" destId="{4BEA97BF-80A5-491F-A392-6B1861CC903E}" srcOrd="0" destOrd="0" presId="urn:microsoft.com/office/officeart/2005/8/layout/vList5"/>
    <dgm:cxn modelId="{8B6707BD-8400-4C42-8886-256ECE2A8CDA}" type="presParOf" srcId="{E4571DF5-E422-45D7-AA5A-4ABC1A4C34D5}" destId="{E3678015-856F-4A68-B90E-AC1C51E42478}" srcOrd="0" destOrd="0" presId="urn:microsoft.com/office/officeart/2005/8/layout/vList5"/>
    <dgm:cxn modelId="{3E7FC979-77C0-4C8F-B44F-0C74CE83AB78}" type="presParOf" srcId="{E3678015-856F-4A68-B90E-AC1C51E42478}" destId="{5BAA287E-1593-4CCB-9CD1-E6181444F8C7}" srcOrd="0" destOrd="0" presId="urn:microsoft.com/office/officeart/2005/8/layout/vList5"/>
    <dgm:cxn modelId="{FF7F5350-7260-4CB9-8E16-6AF43181A9FD}" type="presParOf" srcId="{E3678015-856F-4A68-B90E-AC1C51E42478}" destId="{4BEA97BF-80A5-491F-A392-6B1861CC903E}" srcOrd="1" destOrd="0" presId="urn:microsoft.com/office/officeart/2005/8/layout/vList5"/>
    <dgm:cxn modelId="{A3E4EAD4-1694-4D77-BDD6-D92AA2D4C85D}" type="presParOf" srcId="{E4571DF5-E422-45D7-AA5A-4ABC1A4C34D5}" destId="{014DB7E8-7991-4DC2-9D57-FCB5E038CC02}" srcOrd="1" destOrd="0" presId="urn:microsoft.com/office/officeart/2005/8/layout/vList5"/>
    <dgm:cxn modelId="{092C7F0F-BA30-48C6-8F8E-0CFBE5C33A2A}" type="presParOf" srcId="{E4571DF5-E422-45D7-AA5A-4ABC1A4C34D5}" destId="{303C5EE5-9D57-49E2-B184-6E98A58F8BA3}" srcOrd="2" destOrd="0" presId="urn:microsoft.com/office/officeart/2005/8/layout/vList5"/>
    <dgm:cxn modelId="{91242B17-BE61-4B0A-A7EA-3C9A5A1E6D49}" type="presParOf" srcId="{303C5EE5-9D57-49E2-B184-6E98A58F8BA3}" destId="{B9992E19-8631-49FD-B66F-9551D91B6407}" srcOrd="0" destOrd="0" presId="urn:microsoft.com/office/officeart/2005/8/layout/vList5"/>
    <dgm:cxn modelId="{58E00E88-D596-4D18-B225-B29ACD186856}" type="presParOf" srcId="{303C5EE5-9D57-49E2-B184-6E98A58F8BA3}" destId="{7FBD70E3-441F-4FF2-9469-CCFB67D67A7D}" srcOrd="1" destOrd="0" presId="urn:microsoft.com/office/officeart/2005/8/layout/vList5"/>
    <dgm:cxn modelId="{DD471E18-288D-44B4-BDE2-EAF223A0B32B}" type="presParOf" srcId="{E4571DF5-E422-45D7-AA5A-4ABC1A4C34D5}" destId="{C5E2D622-37BA-488C-B8E1-0BAE4ECE642F}" srcOrd="3" destOrd="0" presId="urn:microsoft.com/office/officeart/2005/8/layout/vList5"/>
    <dgm:cxn modelId="{EDBD205D-CC13-4D02-B072-1C54B6490AC2}" type="presParOf" srcId="{E4571DF5-E422-45D7-AA5A-4ABC1A4C34D5}" destId="{AD79E2BD-2C57-4C28-96C8-23FEFC45524D}" srcOrd="4" destOrd="0" presId="urn:microsoft.com/office/officeart/2005/8/layout/vList5"/>
    <dgm:cxn modelId="{F95EE465-5063-4BB9-BF63-DE79565A1C8A}" type="presParOf" srcId="{AD79E2BD-2C57-4C28-96C8-23FEFC45524D}" destId="{AC976C3E-2BF1-401B-AA12-6B4FBB179811}" srcOrd="0" destOrd="0" presId="urn:microsoft.com/office/officeart/2005/8/layout/vList5"/>
    <dgm:cxn modelId="{BC2CBBAA-66CD-4959-B478-9B4B00000A9E}" type="presParOf" srcId="{AD79E2BD-2C57-4C28-96C8-23FEFC45524D}" destId="{0F069C98-FDFB-46E2-82AC-50501AF0F64F}" srcOrd="1" destOrd="0" presId="urn:microsoft.com/office/officeart/2005/8/layout/vList5"/>
    <dgm:cxn modelId="{3746AAB6-E219-416D-B131-A8410E9C2A00}" type="presParOf" srcId="{E4571DF5-E422-45D7-AA5A-4ABC1A4C34D5}" destId="{8C2E9DC8-A405-4D02-8122-46C278CA815A}" srcOrd="5" destOrd="0" presId="urn:microsoft.com/office/officeart/2005/8/layout/vList5"/>
    <dgm:cxn modelId="{079C7F3F-AD94-4C4A-B13A-F8B77479D135}" type="presParOf" srcId="{E4571DF5-E422-45D7-AA5A-4ABC1A4C34D5}" destId="{B38590F2-F142-498E-ACD8-75376569E823}" srcOrd="6" destOrd="0" presId="urn:microsoft.com/office/officeart/2005/8/layout/vList5"/>
    <dgm:cxn modelId="{154E135B-A524-4905-8F49-66401D0AB4EC}" type="presParOf" srcId="{B38590F2-F142-498E-ACD8-75376569E823}" destId="{11A282B3-35FB-4428-A19A-492464572436}" srcOrd="0" destOrd="0" presId="urn:microsoft.com/office/officeart/2005/8/layout/vList5"/>
    <dgm:cxn modelId="{2CBB6975-6F8F-4FB0-9D3F-CF3A916CD30D}" type="presParOf" srcId="{B38590F2-F142-498E-ACD8-75376569E823}" destId="{36E7F638-B7E9-4717-A618-2FCDDDC2B6D4}" srcOrd="1" destOrd="0" presId="urn:microsoft.com/office/officeart/2005/8/layout/vList5"/>
    <dgm:cxn modelId="{53F9271A-9F0B-482E-A771-D6A097CC332D}" type="presParOf" srcId="{E4571DF5-E422-45D7-AA5A-4ABC1A4C34D5}" destId="{E467CADC-385B-4D7C-906E-B19B662266ED}" srcOrd="7" destOrd="0" presId="urn:microsoft.com/office/officeart/2005/8/layout/vList5"/>
    <dgm:cxn modelId="{EE9D8F2D-6263-4371-86C8-3EB1DDBB3ABA}" type="presParOf" srcId="{E4571DF5-E422-45D7-AA5A-4ABC1A4C34D5}" destId="{AE06E2D7-483A-4167-A98A-985E168B11BD}" srcOrd="8" destOrd="0" presId="urn:microsoft.com/office/officeart/2005/8/layout/vList5"/>
    <dgm:cxn modelId="{4621E8B1-E2C3-4D3F-9848-6BA9EA18AC43}" type="presParOf" srcId="{AE06E2D7-483A-4167-A98A-985E168B11BD}" destId="{E8B624F5-AC84-4315-9B5F-7D9E651FF57F}" srcOrd="0" destOrd="0" presId="urn:microsoft.com/office/officeart/2005/8/layout/vList5"/>
    <dgm:cxn modelId="{CCE76338-79B8-4F2D-9C66-34DB352B207E}" type="presParOf" srcId="{AE06E2D7-483A-4167-A98A-985E168B11BD}" destId="{6D92F077-4756-41CD-8BB7-2220378BEC2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B1CFA5D-EBE5-4F21-872F-1AEF485F15B4}" type="doc">
      <dgm:prSet loTypeId="urn:microsoft.com/office/officeart/2008/layout/VerticalCurvedList" loCatId="list" qsTypeId="urn:microsoft.com/office/officeart/2005/8/quickstyle/3d3" qsCatId="3D" csTypeId="urn:microsoft.com/office/officeart/2005/8/colors/colorful5" csCatId="colorful" phldr="1"/>
      <dgm:spPr/>
      <dgm:t>
        <a:bodyPr/>
        <a:lstStyle/>
        <a:p>
          <a:endParaRPr lang="es-HN"/>
        </a:p>
      </dgm:t>
    </dgm:pt>
    <dgm:pt modelId="{99781414-90FF-4F27-AB12-FD220647941B}">
      <dgm:prSet phldrT="[Texto]"/>
      <dgm:spPr/>
      <dgm:t>
        <a:bodyPr/>
        <a:lstStyle/>
        <a:p>
          <a:r>
            <a:rPr lang="es-HN" b="1" dirty="0"/>
            <a:t>Mediante técnicas de IP </a:t>
          </a:r>
          <a:r>
            <a:rPr lang="es-HN" b="1" dirty="0" err="1"/>
            <a:t>Spoofing</a:t>
          </a:r>
          <a:r>
            <a:rPr lang="es-HN" b="1" dirty="0"/>
            <a:t> se podría enmascarar la dirección en algunos tipos de ataque</a:t>
          </a:r>
        </a:p>
      </dgm:t>
    </dgm:pt>
    <dgm:pt modelId="{4E87052D-AA7A-440E-BBA0-6B2E3BB7B573}" type="parTrans" cxnId="{0252255D-AAED-4F05-920A-7DF8BE4FBC0B}">
      <dgm:prSet/>
      <dgm:spPr/>
      <dgm:t>
        <a:bodyPr/>
        <a:lstStyle/>
        <a:p>
          <a:endParaRPr lang="es-HN" b="1"/>
        </a:p>
      </dgm:t>
    </dgm:pt>
    <dgm:pt modelId="{6E086E8D-3F94-48E3-A136-466A1A4D907D}" type="sibTrans" cxnId="{0252255D-AAED-4F05-920A-7DF8BE4FBC0B}">
      <dgm:prSet/>
      <dgm:spPr/>
      <dgm:t>
        <a:bodyPr/>
        <a:lstStyle/>
        <a:p>
          <a:endParaRPr lang="es-HN" b="1"/>
        </a:p>
      </dgm:t>
    </dgm:pt>
    <dgm:pt modelId="{23D3FCFD-2825-47F7-BAEE-B610CD97EC6A}">
      <dgm:prSet phldrT="[Texto]"/>
      <dgm:spPr/>
      <dgm:t>
        <a:bodyPr/>
        <a:lstStyle/>
        <a:p>
          <a:r>
            <a:rPr lang="es-HN" b="1" dirty="0"/>
            <a:t>El atacante podría estar utilizando equipos de terceros para realizar sus acciones, situación que se produce con bastante frecuente hoy en día</a:t>
          </a:r>
        </a:p>
      </dgm:t>
    </dgm:pt>
    <dgm:pt modelId="{0A916AD2-F718-48F6-884A-9385481A093D}" type="parTrans" cxnId="{9C8334CC-8EDB-41BE-AB00-1578C23699B4}">
      <dgm:prSet/>
      <dgm:spPr/>
      <dgm:t>
        <a:bodyPr/>
        <a:lstStyle/>
        <a:p>
          <a:endParaRPr lang="es-HN" b="1"/>
        </a:p>
      </dgm:t>
    </dgm:pt>
    <dgm:pt modelId="{36921CAE-40D0-4AD9-8461-8D4E8B15D781}" type="sibTrans" cxnId="{9C8334CC-8EDB-41BE-AB00-1578C23699B4}">
      <dgm:prSet/>
      <dgm:spPr/>
      <dgm:t>
        <a:bodyPr/>
        <a:lstStyle/>
        <a:p>
          <a:endParaRPr lang="es-HN" b="1"/>
        </a:p>
      </dgm:t>
    </dgm:pt>
    <dgm:pt modelId="{DC890EF3-CD19-498F-A149-69A08FC8939E}">
      <dgm:prSet phldrT="[Texto]"/>
      <dgm:spPr/>
      <dgm:t>
        <a:bodyPr/>
        <a:lstStyle/>
        <a:p>
          <a:r>
            <a:rPr lang="es-HN" b="1" dirty="0"/>
            <a:t>El atacante podría haber empleado una dirección IP dinámica, asignada a su equipo por un proveedor de acceso a internet</a:t>
          </a:r>
        </a:p>
      </dgm:t>
    </dgm:pt>
    <dgm:pt modelId="{4648AB07-72E0-4EC6-B8BF-F0802B0731BF}" type="parTrans" cxnId="{7AF36633-0337-4038-B830-DE23E11545AA}">
      <dgm:prSet/>
      <dgm:spPr/>
      <dgm:t>
        <a:bodyPr/>
        <a:lstStyle/>
        <a:p>
          <a:endParaRPr lang="es-HN" b="1"/>
        </a:p>
      </dgm:t>
    </dgm:pt>
    <dgm:pt modelId="{008DB2C9-9AA2-443C-9590-615987C82303}" type="sibTrans" cxnId="{7AF36633-0337-4038-B830-DE23E11545AA}">
      <dgm:prSet/>
      <dgm:spPr/>
      <dgm:t>
        <a:bodyPr/>
        <a:lstStyle/>
        <a:p>
          <a:endParaRPr lang="es-HN" b="1"/>
        </a:p>
      </dgm:t>
    </dgm:pt>
    <dgm:pt modelId="{D24B4400-10B8-4FAF-B318-8915B438BCED}">
      <dgm:prSet/>
      <dgm:spPr/>
      <dgm:t>
        <a:bodyPr/>
        <a:lstStyle/>
        <a:p>
          <a:r>
            <a:rPr lang="es-HN" b="1" dirty="0"/>
            <a:t>El equipo del atacante podría estar situado detrás de un servidor proxy con el servicio NAT activo, compartiendo una dirección IP publica con otros equipos de la misma red</a:t>
          </a:r>
        </a:p>
      </dgm:t>
    </dgm:pt>
    <dgm:pt modelId="{CC02E1D7-FABD-439E-9812-65BF5D3AAF21}" type="parTrans" cxnId="{BD3D25E5-2D74-4C1D-A731-671332D67491}">
      <dgm:prSet/>
      <dgm:spPr/>
      <dgm:t>
        <a:bodyPr/>
        <a:lstStyle/>
        <a:p>
          <a:endParaRPr lang="es-HN" b="1"/>
        </a:p>
      </dgm:t>
    </dgm:pt>
    <dgm:pt modelId="{65319BC3-623E-47DC-9F5E-29F59FF691FC}" type="sibTrans" cxnId="{BD3D25E5-2D74-4C1D-A731-671332D67491}">
      <dgm:prSet/>
      <dgm:spPr/>
      <dgm:t>
        <a:bodyPr/>
        <a:lstStyle/>
        <a:p>
          <a:endParaRPr lang="es-HN" b="1"/>
        </a:p>
      </dgm:t>
    </dgm:pt>
    <dgm:pt modelId="{78F105C6-D69E-4BA3-8FD6-B7F6F6574D35}" type="pres">
      <dgm:prSet presAssocID="{4B1CFA5D-EBE5-4F21-872F-1AEF485F15B4}" presName="Name0" presStyleCnt="0">
        <dgm:presLayoutVars>
          <dgm:chMax val="7"/>
          <dgm:chPref val="7"/>
          <dgm:dir/>
        </dgm:presLayoutVars>
      </dgm:prSet>
      <dgm:spPr/>
    </dgm:pt>
    <dgm:pt modelId="{1097433D-7E1B-4C3B-A09C-28A2B798C608}" type="pres">
      <dgm:prSet presAssocID="{4B1CFA5D-EBE5-4F21-872F-1AEF485F15B4}" presName="Name1" presStyleCnt="0"/>
      <dgm:spPr/>
    </dgm:pt>
    <dgm:pt modelId="{87EB8235-3CF0-4283-B505-02FB6159E8FC}" type="pres">
      <dgm:prSet presAssocID="{4B1CFA5D-EBE5-4F21-872F-1AEF485F15B4}" presName="cycle" presStyleCnt="0"/>
      <dgm:spPr/>
    </dgm:pt>
    <dgm:pt modelId="{BA35A5B9-881E-44E9-B624-58F11D9D2615}" type="pres">
      <dgm:prSet presAssocID="{4B1CFA5D-EBE5-4F21-872F-1AEF485F15B4}" presName="srcNode" presStyleLbl="node1" presStyleIdx="0" presStyleCnt="4"/>
      <dgm:spPr/>
    </dgm:pt>
    <dgm:pt modelId="{C8168F1E-AFC8-4282-A962-CF2F24D46440}" type="pres">
      <dgm:prSet presAssocID="{4B1CFA5D-EBE5-4F21-872F-1AEF485F15B4}" presName="conn" presStyleLbl="parChTrans1D2" presStyleIdx="0" presStyleCnt="1"/>
      <dgm:spPr/>
    </dgm:pt>
    <dgm:pt modelId="{BCA6235A-64D4-465F-BC4B-E9DABCAB02C3}" type="pres">
      <dgm:prSet presAssocID="{4B1CFA5D-EBE5-4F21-872F-1AEF485F15B4}" presName="extraNode" presStyleLbl="node1" presStyleIdx="0" presStyleCnt="4"/>
      <dgm:spPr/>
    </dgm:pt>
    <dgm:pt modelId="{59090643-484C-4935-9BFA-A2CC899D063B}" type="pres">
      <dgm:prSet presAssocID="{4B1CFA5D-EBE5-4F21-872F-1AEF485F15B4}" presName="dstNode" presStyleLbl="node1" presStyleIdx="0" presStyleCnt="4"/>
      <dgm:spPr/>
    </dgm:pt>
    <dgm:pt modelId="{A98FAA17-3549-4ABC-8EDE-E6624CFE9D61}" type="pres">
      <dgm:prSet presAssocID="{99781414-90FF-4F27-AB12-FD220647941B}" presName="text_1" presStyleLbl="node1" presStyleIdx="0" presStyleCnt="4">
        <dgm:presLayoutVars>
          <dgm:bulletEnabled val="1"/>
        </dgm:presLayoutVars>
      </dgm:prSet>
      <dgm:spPr/>
    </dgm:pt>
    <dgm:pt modelId="{57B5229D-E794-4175-A0F4-6978E27E15FC}" type="pres">
      <dgm:prSet presAssocID="{99781414-90FF-4F27-AB12-FD220647941B}" presName="accent_1" presStyleCnt="0"/>
      <dgm:spPr/>
    </dgm:pt>
    <dgm:pt modelId="{86B5053C-9452-4B2C-AC71-ADC33863FEAB}" type="pres">
      <dgm:prSet presAssocID="{99781414-90FF-4F27-AB12-FD220647941B}" presName="accentRepeatNode" presStyleLbl="solidFgAcc1" presStyleIdx="0" presStyleCnt="4"/>
      <dgm:spPr/>
    </dgm:pt>
    <dgm:pt modelId="{2D09DE72-8F5F-4331-812D-08E0186AD600}" type="pres">
      <dgm:prSet presAssocID="{23D3FCFD-2825-47F7-BAEE-B610CD97EC6A}" presName="text_2" presStyleLbl="node1" presStyleIdx="1" presStyleCnt="4">
        <dgm:presLayoutVars>
          <dgm:bulletEnabled val="1"/>
        </dgm:presLayoutVars>
      </dgm:prSet>
      <dgm:spPr/>
    </dgm:pt>
    <dgm:pt modelId="{68D49B3B-15EF-4F21-BF9C-12F037F18199}" type="pres">
      <dgm:prSet presAssocID="{23D3FCFD-2825-47F7-BAEE-B610CD97EC6A}" presName="accent_2" presStyleCnt="0"/>
      <dgm:spPr/>
    </dgm:pt>
    <dgm:pt modelId="{40F0F673-EB85-42C2-9A91-0F7705F74E36}" type="pres">
      <dgm:prSet presAssocID="{23D3FCFD-2825-47F7-BAEE-B610CD97EC6A}" presName="accentRepeatNode" presStyleLbl="solidFgAcc1" presStyleIdx="1" presStyleCnt="4"/>
      <dgm:spPr/>
    </dgm:pt>
    <dgm:pt modelId="{A6F52946-53AD-4C1C-B19C-035F97AB1DCE}" type="pres">
      <dgm:prSet presAssocID="{DC890EF3-CD19-498F-A149-69A08FC8939E}" presName="text_3" presStyleLbl="node1" presStyleIdx="2" presStyleCnt="4">
        <dgm:presLayoutVars>
          <dgm:bulletEnabled val="1"/>
        </dgm:presLayoutVars>
      </dgm:prSet>
      <dgm:spPr/>
    </dgm:pt>
    <dgm:pt modelId="{3CFED06D-594C-4A4B-B419-EC5A33245BB7}" type="pres">
      <dgm:prSet presAssocID="{DC890EF3-CD19-498F-A149-69A08FC8939E}" presName="accent_3" presStyleCnt="0"/>
      <dgm:spPr/>
    </dgm:pt>
    <dgm:pt modelId="{5D63DEF2-A1A3-4ADC-A0FB-00E53420DA9E}" type="pres">
      <dgm:prSet presAssocID="{DC890EF3-CD19-498F-A149-69A08FC8939E}" presName="accentRepeatNode" presStyleLbl="solidFgAcc1" presStyleIdx="2" presStyleCnt="4"/>
      <dgm:spPr/>
    </dgm:pt>
    <dgm:pt modelId="{3A4D001B-56D4-4E59-8D59-27E8897CF9F3}" type="pres">
      <dgm:prSet presAssocID="{D24B4400-10B8-4FAF-B318-8915B438BCED}" presName="text_4" presStyleLbl="node1" presStyleIdx="3" presStyleCnt="4">
        <dgm:presLayoutVars>
          <dgm:bulletEnabled val="1"/>
        </dgm:presLayoutVars>
      </dgm:prSet>
      <dgm:spPr/>
    </dgm:pt>
    <dgm:pt modelId="{8F7EE0C5-332C-407C-BA09-40F85FFA44FD}" type="pres">
      <dgm:prSet presAssocID="{D24B4400-10B8-4FAF-B318-8915B438BCED}" presName="accent_4" presStyleCnt="0"/>
      <dgm:spPr/>
    </dgm:pt>
    <dgm:pt modelId="{A0371B12-D81A-4394-8280-8AA13967105D}" type="pres">
      <dgm:prSet presAssocID="{D24B4400-10B8-4FAF-B318-8915B438BCED}" presName="accentRepeatNode" presStyleLbl="solidFgAcc1" presStyleIdx="3" presStyleCnt="4"/>
      <dgm:spPr/>
    </dgm:pt>
  </dgm:ptLst>
  <dgm:cxnLst>
    <dgm:cxn modelId="{7AF36633-0337-4038-B830-DE23E11545AA}" srcId="{4B1CFA5D-EBE5-4F21-872F-1AEF485F15B4}" destId="{DC890EF3-CD19-498F-A149-69A08FC8939E}" srcOrd="2" destOrd="0" parTransId="{4648AB07-72E0-4EC6-B8BF-F0802B0731BF}" sibTransId="{008DB2C9-9AA2-443C-9590-615987C82303}"/>
    <dgm:cxn modelId="{0252255D-AAED-4F05-920A-7DF8BE4FBC0B}" srcId="{4B1CFA5D-EBE5-4F21-872F-1AEF485F15B4}" destId="{99781414-90FF-4F27-AB12-FD220647941B}" srcOrd="0" destOrd="0" parTransId="{4E87052D-AA7A-440E-BBA0-6B2E3BB7B573}" sibTransId="{6E086E8D-3F94-48E3-A136-466A1A4D907D}"/>
    <dgm:cxn modelId="{E4579F4B-11AD-4A09-98E5-53C9AC568DFF}" type="presOf" srcId="{4B1CFA5D-EBE5-4F21-872F-1AEF485F15B4}" destId="{78F105C6-D69E-4BA3-8FD6-B7F6F6574D35}" srcOrd="0" destOrd="0" presId="urn:microsoft.com/office/officeart/2008/layout/VerticalCurvedList"/>
    <dgm:cxn modelId="{378A0053-0A94-4B3A-856B-D08B5496B88B}" type="presOf" srcId="{99781414-90FF-4F27-AB12-FD220647941B}" destId="{A98FAA17-3549-4ABC-8EDE-E6624CFE9D61}" srcOrd="0" destOrd="0" presId="urn:microsoft.com/office/officeart/2008/layout/VerticalCurvedList"/>
    <dgm:cxn modelId="{ABAD41BC-0836-4AE6-AC1B-277C9EFDACE4}" type="presOf" srcId="{D24B4400-10B8-4FAF-B318-8915B438BCED}" destId="{3A4D001B-56D4-4E59-8D59-27E8897CF9F3}" srcOrd="0" destOrd="0" presId="urn:microsoft.com/office/officeart/2008/layout/VerticalCurvedList"/>
    <dgm:cxn modelId="{9C8334CC-8EDB-41BE-AB00-1578C23699B4}" srcId="{4B1CFA5D-EBE5-4F21-872F-1AEF485F15B4}" destId="{23D3FCFD-2825-47F7-BAEE-B610CD97EC6A}" srcOrd="1" destOrd="0" parTransId="{0A916AD2-F718-48F6-884A-9385481A093D}" sibTransId="{36921CAE-40D0-4AD9-8461-8D4E8B15D781}"/>
    <dgm:cxn modelId="{CF4E43CE-3907-4B89-A741-71CAE0593037}" type="presOf" srcId="{6E086E8D-3F94-48E3-A136-466A1A4D907D}" destId="{C8168F1E-AFC8-4282-A962-CF2F24D46440}" srcOrd="0" destOrd="0" presId="urn:microsoft.com/office/officeart/2008/layout/VerticalCurvedList"/>
    <dgm:cxn modelId="{E54EE0E3-F39E-4CD9-885F-FB3B3ABDFA48}" type="presOf" srcId="{DC890EF3-CD19-498F-A149-69A08FC8939E}" destId="{A6F52946-53AD-4C1C-B19C-035F97AB1DCE}" srcOrd="0" destOrd="0" presId="urn:microsoft.com/office/officeart/2008/layout/VerticalCurvedList"/>
    <dgm:cxn modelId="{BD3D25E5-2D74-4C1D-A731-671332D67491}" srcId="{4B1CFA5D-EBE5-4F21-872F-1AEF485F15B4}" destId="{D24B4400-10B8-4FAF-B318-8915B438BCED}" srcOrd="3" destOrd="0" parTransId="{CC02E1D7-FABD-439E-9812-65BF5D3AAF21}" sibTransId="{65319BC3-623E-47DC-9F5E-29F59FF691FC}"/>
    <dgm:cxn modelId="{7B276DE7-B68A-4DB1-86C5-DEC8C4A33097}" type="presOf" srcId="{23D3FCFD-2825-47F7-BAEE-B610CD97EC6A}" destId="{2D09DE72-8F5F-4331-812D-08E0186AD600}" srcOrd="0" destOrd="0" presId="urn:microsoft.com/office/officeart/2008/layout/VerticalCurvedList"/>
    <dgm:cxn modelId="{60BC16E0-ACB7-4C38-816B-E5F90B7B234E}" type="presParOf" srcId="{78F105C6-D69E-4BA3-8FD6-B7F6F6574D35}" destId="{1097433D-7E1B-4C3B-A09C-28A2B798C608}" srcOrd="0" destOrd="0" presId="urn:microsoft.com/office/officeart/2008/layout/VerticalCurvedList"/>
    <dgm:cxn modelId="{94166069-81B6-4A0C-8951-AA05C580AEBF}" type="presParOf" srcId="{1097433D-7E1B-4C3B-A09C-28A2B798C608}" destId="{87EB8235-3CF0-4283-B505-02FB6159E8FC}" srcOrd="0" destOrd="0" presId="urn:microsoft.com/office/officeart/2008/layout/VerticalCurvedList"/>
    <dgm:cxn modelId="{9AA8DA85-27C7-4418-BA8B-EE2B42C9E3D8}" type="presParOf" srcId="{87EB8235-3CF0-4283-B505-02FB6159E8FC}" destId="{BA35A5B9-881E-44E9-B624-58F11D9D2615}" srcOrd="0" destOrd="0" presId="urn:microsoft.com/office/officeart/2008/layout/VerticalCurvedList"/>
    <dgm:cxn modelId="{A53E94D0-120F-42A2-8480-4222180118A9}" type="presParOf" srcId="{87EB8235-3CF0-4283-B505-02FB6159E8FC}" destId="{C8168F1E-AFC8-4282-A962-CF2F24D46440}" srcOrd="1" destOrd="0" presId="urn:microsoft.com/office/officeart/2008/layout/VerticalCurvedList"/>
    <dgm:cxn modelId="{FCB82D20-0524-4B08-8547-96282AFD14CB}" type="presParOf" srcId="{87EB8235-3CF0-4283-B505-02FB6159E8FC}" destId="{BCA6235A-64D4-465F-BC4B-E9DABCAB02C3}" srcOrd="2" destOrd="0" presId="urn:microsoft.com/office/officeart/2008/layout/VerticalCurvedList"/>
    <dgm:cxn modelId="{632802EC-038F-4B7C-8F50-314D7CBFBDA7}" type="presParOf" srcId="{87EB8235-3CF0-4283-B505-02FB6159E8FC}" destId="{59090643-484C-4935-9BFA-A2CC899D063B}" srcOrd="3" destOrd="0" presId="urn:microsoft.com/office/officeart/2008/layout/VerticalCurvedList"/>
    <dgm:cxn modelId="{C825BE85-AFEE-4830-B567-5C3B3302B1EB}" type="presParOf" srcId="{1097433D-7E1B-4C3B-A09C-28A2B798C608}" destId="{A98FAA17-3549-4ABC-8EDE-E6624CFE9D61}" srcOrd="1" destOrd="0" presId="urn:microsoft.com/office/officeart/2008/layout/VerticalCurvedList"/>
    <dgm:cxn modelId="{01E99F08-E18F-41C6-9A96-1540E3B65A05}" type="presParOf" srcId="{1097433D-7E1B-4C3B-A09C-28A2B798C608}" destId="{57B5229D-E794-4175-A0F4-6978E27E15FC}" srcOrd="2" destOrd="0" presId="urn:microsoft.com/office/officeart/2008/layout/VerticalCurvedList"/>
    <dgm:cxn modelId="{0FA3CF06-2723-43B8-ACCF-63C35353459E}" type="presParOf" srcId="{57B5229D-E794-4175-A0F4-6978E27E15FC}" destId="{86B5053C-9452-4B2C-AC71-ADC33863FEAB}" srcOrd="0" destOrd="0" presId="urn:microsoft.com/office/officeart/2008/layout/VerticalCurvedList"/>
    <dgm:cxn modelId="{083BF527-839D-421B-A157-3994D1B047E7}" type="presParOf" srcId="{1097433D-7E1B-4C3B-A09C-28A2B798C608}" destId="{2D09DE72-8F5F-4331-812D-08E0186AD600}" srcOrd="3" destOrd="0" presId="urn:microsoft.com/office/officeart/2008/layout/VerticalCurvedList"/>
    <dgm:cxn modelId="{7C66BA7C-0B65-4FB9-9493-7419D3057E82}" type="presParOf" srcId="{1097433D-7E1B-4C3B-A09C-28A2B798C608}" destId="{68D49B3B-15EF-4F21-BF9C-12F037F18199}" srcOrd="4" destOrd="0" presId="urn:microsoft.com/office/officeart/2008/layout/VerticalCurvedList"/>
    <dgm:cxn modelId="{748C5773-481D-4E7F-98BA-C0FA1B97F3EC}" type="presParOf" srcId="{68D49B3B-15EF-4F21-BF9C-12F037F18199}" destId="{40F0F673-EB85-42C2-9A91-0F7705F74E36}" srcOrd="0" destOrd="0" presId="urn:microsoft.com/office/officeart/2008/layout/VerticalCurvedList"/>
    <dgm:cxn modelId="{64520390-3E68-46EF-B04F-48ECAE7D617B}" type="presParOf" srcId="{1097433D-7E1B-4C3B-A09C-28A2B798C608}" destId="{A6F52946-53AD-4C1C-B19C-035F97AB1DCE}" srcOrd="5" destOrd="0" presId="urn:microsoft.com/office/officeart/2008/layout/VerticalCurvedList"/>
    <dgm:cxn modelId="{083EE326-51A4-4E3F-9D8E-8E0E6C8BD17B}" type="presParOf" srcId="{1097433D-7E1B-4C3B-A09C-28A2B798C608}" destId="{3CFED06D-594C-4A4B-B419-EC5A33245BB7}" srcOrd="6" destOrd="0" presId="urn:microsoft.com/office/officeart/2008/layout/VerticalCurvedList"/>
    <dgm:cxn modelId="{1B36B586-D658-40B3-BB2E-5C3139D802B1}" type="presParOf" srcId="{3CFED06D-594C-4A4B-B419-EC5A33245BB7}" destId="{5D63DEF2-A1A3-4ADC-A0FB-00E53420DA9E}" srcOrd="0" destOrd="0" presId="urn:microsoft.com/office/officeart/2008/layout/VerticalCurvedList"/>
    <dgm:cxn modelId="{59A72308-356E-4D97-ADCC-F9CFBA6AD7F3}" type="presParOf" srcId="{1097433D-7E1B-4C3B-A09C-28A2B798C608}" destId="{3A4D001B-56D4-4E59-8D59-27E8897CF9F3}" srcOrd="7" destOrd="0" presId="urn:microsoft.com/office/officeart/2008/layout/VerticalCurvedList"/>
    <dgm:cxn modelId="{BC0D86D9-7553-4D27-AAFE-9174349A7244}" type="presParOf" srcId="{1097433D-7E1B-4C3B-A09C-28A2B798C608}" destId="{8F7EE0C5-332C-407C-BA09-40F85FFA44FD}" srcOrd="8" destOrd="0" presId="urn:microsoft.com/office/officeart/2008/layout/VerticalCurvedList"/>
    <dgm:cxn modelId="{86036607-26BD-4E5D-A4FD-1039ADD0E1E1}" type="presParOf" srcId="{8F7EE0C5-332C-407C-BA09-40F85FFA44FD}" destId="{A0371B12-D81A-4394-8280-8AA13967105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103680F-7703-4288-8B18-611EBF5F2332}" type="doc">
      <dgm:prSet loTypeId="urn:microsoft.com/office/officeart/2008/layout/VerticalCurvedList" loCatId="list" qsTypeId="urn:microsoft.com/office/officeart/2005/8/quickstyle/3d3" qsCatId="3D" csTypeId="urn:microsoft.com/office/officeart/2005/8/colors/colorful5" csCatId="colorful" phldr="1"/>
      <dgm:spPr/>
      <dgm:t>
        <a:bodyPr/>
        <a:lstStyle/>
        <a:p>
          <a:endParaRPr lang="es-HN"/>
        </a:p>
      </dgm:t>
    </dgm:pt>
    <dgm:pt modelId="{182D7148-6C97-46D4-AE71-7C75D07EF652}">
      <dgm:prSet phldrT="[Texto]"/>
      <dgm:spPr/>
      <dgm:t>
        <a:bodyPr/>
        <a:lstStyle/>
        <a:p>
          <a:r>
            <a:rPr lang="es-HN" dirty="0"/>
            <a:t>Descripción del tipo de incidente</a:t>
          </a:r>
        </a:p>
      </dgm:t>
    </dgm:pt>
    <dgm:pt modelId="{DB7D5624-51FB-4265-A3EB-2B58A87448C7}" type="parTrans" cxnId="{A817B906-A691-485B-935B-DB96AA19B5D0}">
      <dgm:prSet/>
      <dgm:spPr/>
      <dgm:t>
        <a:bodyPr/>
        <a:lstStyle/>
        <a:p>
          <a:endParaRPr lang="es-HN"/>
        </a:p>
      </dgm:t>
    </dgm:pt>
    <dgm:pt modelId="{0F2C90A5-6875-41B3-9482-FC7738F17764}" type="sibTrans" cxnId="{A817B906-A691-485B-935B-DB96AA19B5D0}">
      <dgm:prSet/>
      <dgm:spPr/>
      <dgm:t>
        <a:bodyPr/>
        <a:lstStyle/>
        <a:p>
          <a:endParaRPr lang="es-HN"/>
        </a:p>
      </dgm:t>
    </dgm:pt>
    <dgm:pt modelId="{BCDAB6B3-0544-473B-9D9A-8650925FFF0B}">
      <dgm:prSet phldrT="[Texto]"/>
      <dgm:spPr/>
      <dgm:t>
        <a:bodyPr/>
        <a:lstStyle/>
        <a:p>
          <a:r>
            <a:rPr lang="es-HN" dirty="0"/>
            <a:t>Hechos registrados</a:t>
          </a:r>
        </a:p>
      </dgm:t>
    </dgm:pt>
    <dgm:pt modelId="{6D16537D-9B5D-4037-9DD1-C33BA1DAC508}" type="parTrans" cxnId="{828F9196-E502-4691-95E9-ADCD5F50DEDC}">
      <dgm:prSet/>
      <dgm:spPr/>
      <dgm:t>
        <a:bodyPr/>
        <a:lstStyle/>
        <a:p>
          <a:endParaRPr lang="es-HN"/>
        </a:p>
      </dgm:t>
    </dgm:pt>
    <dgm:pt modelId="{DB8298FD-84FE-45BB-B965-41B18D35B671}" type="sibTrans" cxnId="{828F9196-E502-4691-95E9-ADCD5F50DEDC}">
      <dgm:prSet/>
      <dgm:spPr/>
      <dgm:t>
        <a:bodyPr/>
        <a:lstStyle/>
        <a:p>
          <a:endParaRPr lang="es-HN"/>
        </a:p>
      </dgm:t>
    </dgm:pt>
    <dgm:pt modelId="{542BF1A2-A580-4B22-9511-1320C58B31F6}">
      <dgm:prSet phldrT="[Texto]"/>
      <dgm:spPr/>
      <dgm:t>
        <a:bodyPr/>
        <a:lstStyle/>
        <a:p>
          <a:r>
            <a:rPr lang="es-HN" dirty="0"/>
            <a:t>Daños producidos en el sistema informático</a:t>
          </a:r>
        </a:p>
      </dgm:t>
    </dgm:pt>
    <dgm:pt modelId="{BF632976-8BA5-449C-8EA3-E6F34DECE4E3}" type="parTrans" cxnId="{B7AD5681-AD77-43F4-B74A-98BEC2EAC72A}">
      <dgm:prSet/>
      <dgm:spPr/>
      <dgm:t>
        <a:bodyPr/>
        <a:lstStyle/>
        <a:p>
          <a:endParaRPr lang="es-HN"/>
        </a:p>
      </dgm:t>
    </dgm:pt>
    <dgm:pt modelId="{2D987DE9-FE91-4652-A1F9-067700E7DA33}" type="sibTrans" cxnId="{B7AD5681-AD77-43F4-B74A-98BEC2EAC72A}">
      <dgm:prSet/>
      <dgm:spPr/>
      <dgm:t>
        <a:bodyPr/>
        <a:lstStyle/>
        <a:p>
          <a:endParaRPr lang="es-HN"/>
        </a:p>
      </dgm:t>
    </dgm:pt>
    <dgm:pt modelId="{C34A94DC-B2AD-4198-9BE1-32B13A52506F}">
      <dgm:prSet/>
      <dgm:spPr/>
      <dgm:t>
        <a:bodyPr/>
        <a:lstStyle/>
        <a:p>
          <a:r>
            <a:rPr lang="es-HN" dirty="0"/>
            <a:t>Decisiones y actuaciones del equipo de respuesta</a:t>
          </a:r>
        </a:p>
      </dgm:t>
    </dgm:pt>
    <dgm:pt modelId="{0176A1AC-4606-4CA7-A855-B0611B51423F}" type="parTrans" cxnId="{1B804D6E-F0FF-4744-B30F-8B053C910930}">
      <dgm:prSet/>
      <dgm:spPr/>
      <dgm:t>
        <a:bodyPr/>
        <a:lstStyle/>
        <a:p>
          <a:endParaRPr lang="es-HN"/>
        </a:p>
      </dgm:t>
    </dgm:pt>
    <dgm:pt modelId="{2398C86E-69B7-4FC2-A634-A04A57053410}" type="sibTrans" cxnId="{1B804D6E-F0FF-4744-B30F-8B053C910930}">
      <dgm:prSet/>
      <dgm:spPr/>
      <dgm:t>
        <a:bodyPr/>
        <a:lstStyle/>
        <a:p>
          <a:endParaRPr lang="es-HN"/>
        </a:p>
      </dgm:t>
    </dgm:pt>
    <dgm:pt modelId="{CCD11B0D-6D6D-473A-A7E2-EB00E9EDAF6E}">
      <dgm:prSet/>
      <dgm:spPr/>
      <dgm:t>
        <a:bodyPr/>
        <a:lstStyle/>
        <a:p>
          <a:r>
            <a:rPr lang="es-HN" dirty="0"/>
            <a:t>Comunicaciones que se han realizado con terceros y con los medios</a:t>
          </a:r>
        </a:p>
      </dgm:t>
    </dgm:pt>
    <dgm:pt modelId="{A752CF17-AF76-44B4-8A22-99117A16F3A5}" type="parTrans" cxnId="{4671AE4B-4A98-4564-A981-AF0A2FEF0A43}">
      <dgm:prSet/>
      <dgm:spPr/>
      <dgm:t>
        <a:bodyPr/>
        <a:lstStyle/>
        <a:p>
          <a:endParaRPr lang="es-HN"/>
        </a:p>
      </dgm:t>
    </dgm:pt>
    <dgm:pt modelId="{35C5FFC3-F21D-4072-BABB-F7B563841B0A}" type="sibTrans" cxnId="{4671AE4B-4A98-4564-A981-AF0A2FEF0A43}">
      <dgm:prSet/>
      <dgm:spPr/>
      <dgm:t>
        <a:bodyPr/>
        <a:lstStyle/>
        <a:p>
          <a:endParaRPr lang="es-HN"/>
        </a:p>
      </dgm:t>
    </dgm:pt>
    <dgm:pt modelId="{A21BCF99-BB16-45D6-87EE-AD810229FEB6}">
      <dgm:prSet/>
      <dgm:spPr/>
      <dgm:t>
        <a:bodyPr/>
        <a:lstStyle/>
        <a:p>
          <a:r>
            <a:rPr lang="es-HN" dirty="0"/>
            <a:t>Lista de evidencias obtenidas durante el análisis y la investigación</a:t>
          </a:r>
        </a:p>
      </dgm:t>
    </dgm:pt>
    <dgm:pt modelId="{76F282D9-A866-4675-B721-9C86A74DB924}" type="parTrans" cxnId="{7E3C322E-C9EB-4F6A-9823-08F5B9520A62}">
      <dgm:prSet/>
      <dgm:spPr/>
      <dgm:t>
        <a:bodyPr/>
        <a:lstStyle/>
        <a:p>
          <a:endParaRPr lang="es-HN"/>
        </a:p>
      </dgm:t>
    </dgm:pt>
    <dgm:pt modelId="{2BD879F9-3330-4383-BFB1-3A661B24A505}" type="sibTrans" cxnId="{7E3C322E-C9EB-4F6A-9823-08F5B9520A62}">
      <dgm:prSet/>
      <dgm:spPr/>
      <dgm:t>
        <a:bodyPr/>
        <a:lstStyle/>
        <a:p>
          <a:endParaRPr lang="es-HN"/>
        </a:p>
      </dgm:t>
    </dgm:pt>
    <dgm:pt modelId="{FC159C71-8B4F-445B-917F-A4BF48D6D34A}">
      <dgm:prSet/>
      <dgm:spPr>
        <a:solidFill>
          <a:schemeClr val="bg1">
            <a:lumMod val="50000"/>
          </a:schemeClr>
        </a:solidFill>
      </dgm:spPr>
      <dgm:t>
        <a:bodyPr/>
        <a:lstStyle/>
        <a:p>
          <a:r>
            <a:rPr lang="es-HN" dirty="0"/>
            <a:t>Comentarios e impresiones del personal involucrado</a:t>
          </a:r>
        </a:p>
      </dgm:t>
    </dgm:pt>
    <dgm:pt modelId="{1EBFC905-D453-4C54-AB19-73D7AAC47820}" type="parTrans" cxnId="{DC890626-AFAA-4D2D-B910-287436052C9B}">
      <dgm:prSet/>
      <dgm:spPr/>
      <dgm:t>
        <a:bodyPr/>
        <a:lstStyle/>
        <a:p>
          <a:endParaRPr lang="es-HN"/>
        </a:p>
      </dgm:t>
    </dgm:pt>
    <dgm:pt modelId="{D36F4CA7-2233-4E9E-90DA-630BD1FB7A16}" type="sibTrans" cxnId="{DC890626-AFAA-4D2D-B910-287436052C9B}">
      <dgm:prSet/>
      <dgm:spPr/>
      <dgm:t>
        <a:bodyPr/>
        <a:lstStyle/>
        <a:p>
          <a:endParaRPr lang="es-HN"/>
        </a:p>
      </dgm:t>
    </dgm:pt>
    <dgm:pt modelId="{732B5F74-2513-4116-98C0-E71D513540BD}" type="pres">
      <dgm:prSet presAssocID="{C103680F-7703-4288-8B18-611EBF5F2332}" presName="Name0" presStyleCnt="0">
        <dgm:presLayoutVars>
          <dgm:chMax val="7"/>
          <dgm:chPref val="7"/>
          <dgm:dir/>
        </dgm:presLayoutVars>
      </dgm:prSet>
      <dgm:spPr/>
    </dgm:pt>
    <dgm:pt modelId="{FFE31825-FDFB-4543-9753-BC3AFE4FCCBB}" type="pres">
      <dgm:prSet presAssocID="{C103680F-7703-4288-8B18-611EBF5F2332}" presName="Name1" presStyleCnt="0"/>
      <dgm:spPr/>
    </dgm:pt>
    <dgm:pt modelId="{EB707B0A-FCC4-49D0-95F9-4AC9CCA9EFF4}" type="pres">
      <dgm:prSet presAssocID="{C103680F-7703-4288-8B18-611EBF5F2332}" presName="cycle" presStyleCnt="0"/>
      <dgm:spPr/>
    </dgm:pt>
    <dgm:pt modelId="{F24F3620-6156-4E79-A5ED-5D0E42606720}" type="pres">
      <dgm:prSet presAssocID="{C103680F-7703-4288-8B18-611EBF5F2332}" presName="srcNode" presStyleLbl="node1" presStyleIdx="0" presStyleCnt="7"/>
      <dgm:spPr/>
    </dgm:pt>
    <dgm:pt modelId="{91B174C1-5EB9-4629-BCB7-363C43741AAA}" type="pres">
      <dgm:prSet presAssocID="{C103680F-7703-4288-8B18-611EBF5F2332}" presName="conn" presStyleLbl="parChTrans1D2" presStyleIdx="0" presStyleCnt="1"/>
      <dgm:spPr/>
    </dgm:pt>
    <dgm:pt modelId="{C887EF6F-AF73-49C7-BBDD-1E2DCCFCBFBE}" type="pres">
      <dgm:prSet presAssocID="{C103680F-7703-4288-8B18-611EBF5F2332}" presName="extraNode" presStyleLbl="node1" presStyleIdx="0" presStyleCnt="7"/>
      <dgm:spPr/>
    </dgm:pt>
    <dgm:pt modelId="{458C1481-840C-442C-9C54-A35216494EB0}" type="pres">
      <dgm:prSet presAssocID="{C103680F-7703-4288-8B18-611EBF5F2332}" presName="dstNode" presStyleLbl="node1" presStyleIdx="0" presStyleCnt="7"/>
      <dgm:spPr/>
    </dgm:pt>
    <dgm:pt modelId="{ED47DA8B-4666-4636-9C97-1F096BA9E381}" type="pres">
      <dgm:prSet presAssocID="{182D7148-6C97-46D4-AE71-7C75D07EF652}" presName="text_1" presStyleLbl="node1" presStyleIdx="0" presStyleCnt="7">
        <dgm:presLayoutVars>
          <dgm:bulletEnabled val="1"/>
        </dgm:presLayoutVars>
      </dgm:prSet>
      <dgm:spPr/>
    </dgm:pt>
    <dgm:pt modelId="{51A5E361-71B5-43FD-98B0-8844D2950BC0}" type="pres">
      <dgm:prSet presAssocID="{182D7148-6C97-46D4-AE71-7C75D07EF652}" presName="accent_1" presStyleCnt="0"/>
      <dgm:spPr/>
    </dgm:pt>
    <dgm:pt modelId="{14B87A56-9D38-4780-BCFA-4EA475537963}" type="pres">
      <dgm:prSet presAssocID="{182D7148-6C97-46D4-AE71-7C75D07EF652}" presName="accentRepeatNode" presStyleLbl="solidFgAcc1" presStyleIdx="0" presStyleCnt="7"/>
      <dgm:spPr/>
    </dgm:pt>
    <dgm:pt modelId="{15967EE5-9C17-47C7-B678-0745A32EB6BC}" type="pres">
      <dgm:prSet presAssocID="{BCDAB6B3-0544-473B-9D9A-8650925FFF0B}" presName="text_2" presStyleLbl="node1" presStyleIdx="1" presStyleCnt="7">
        <dgm:presLayoutVars>
          <dgm:bulletEnabled val="1"/>
        </dgm:presLayoutVars>
      </dgm:prSet>
      <dgm:spPr/>
    </dgm:pt>
    <dgm:pt modelId="{F299E339-0DD0-4454-9668-FEE52B6F90A3}" type="pres">
      <dgm:prSet presAssocID="{BCDAB6B3-0544-473B-9D9A-8650925FFF0B}" presName="accent_2" presStyleCnt="0"/>
      <dgm:spPr/>
    </dgm:pt>
    <dgm:pt modelId="{257FE569-8062-4F37-BB94-E145372AE082}" type="pres">
      <dgm:prSet presAssocID="{BCDAB6B3-0544-473B-9D9A-8650925FFF0B}" presName="accentRepeatNode" presStyleLbl="solidFgAcc1" presStyleIdx="1" presStyleCnt="7"/>
      <dgm:spPr/>
    </dgm:pt>
    <dgm:pt modelId="{9BC8EB7E-F58B-45FB-8EDC-7BC58A73F50E}" type="pres">
      <dgm:prSet presAssocID="{542BF1A2-A580-4B22-9511-1320C58B31F6}" presName="text_3" presStyleLbl="node1" presStyleIdx="2" presStyleCnt="7">
        <dgm:presLayoutVars>
          <dgm:bulletEnabled val="1"/>
        </dgm:presLayoutVars>
      </dgm:prSet>
      <dgm:spPr/>
    </dgm:pt>
    <dgm:pt modelId="{36635667-275D-4B20-821A-89F4C7F31E68}" type="pres">
      <dgm:prSet presAssocID="{542BF1A2-A580-4B22-9511-1320C58B31F6}" presName="accent_3" presStyleCnt="0"/>
      <dgm:spPr/>
    </dgm:pt>
    <dgm:pt modelId="{1C3995CD-BCF0-4E30-80BF-98F6DD85A115}" type="pres">
      <dgm:prSet presAssocID="{542BF1A2-A580-4B22-9511-1320C58B31F6}" presName="accentRepeatNode" presStyleLbl="solidFgAcc1" presStyleIdx="2" presStyleCnt="7"/>
      <dgm:spPr/>
    </dgm:pt>
    <dgm:pt modelId="{C992CAB4-7AC7-4721-872F-E88DEF5EA2AE}" type="pres">
      <dgm:prSet presAssocID="{C34A94DC-B2AD-4198-9BE1-32B13A52506F}" presName="text_4" presStyleLbl="node1" presStyleIdx="3" presStyleCnt="7">
        <dgm:presLayoutVars>
          <dgm:bulletEnabled val="1"/>
        </dgm:presLayoutVars>
      </dgm:prSet>
      <dgm:spPr/>
    </dgm:pt>
    <dgm:pt modelId="{6EBB1942-1CBE-4EC2-BC22-9AA5F592EA06}" type="pres">
      <dgm:prSet presAssocID="{C34A94DC-B2AD-4198-9BE1-32B13A52506F}" presName="accent_4" presStyleCnt="0"/>
      <dgm:spPr/>
    </dgm:pt>
    <dgm:pt modelId="{18165A1E-A070-4D4C-8A8A-86837338AEB7}" type="pres">
      <dgm:prSet presAssocID="{C34A94DC-B2AD-4198-9BE1-32B13A52506F}" presName="accentRepeatNode" presStyleLbl="solidFgAcc1" presStyleIdx="3" presStyleCnt="7"/>
      <dgm:spPr/>
    </dgm:pt>
    <dgm:pt modelId="{CC119541-CF1C-482F-85F4-E575C2F008E7}" type="pres">
      <dgm:prSet presAssocID="{CCD11B0D-6D6D-473A-A7E2-EB00E9EDAF6E}" presName="text_5" presStyleLbl="node1" presStyleIdx="4" presStyleCnt="7">
        <dgm:presLayoutVars>
          <dgm:bulletEnabled val="1"/>
        </dgm:presLayoutVars>
      </dgm:prSet>
      <dgm:spPr/>
    </dgm:pt>
    <dgm:pt modelId="{2D44B7B8-CBBC-434C-AB7D-6007738A324E}" type="pres">
      <dgm:prSet presAssocID="{CCD11B0D-6D6D-473A-A7E2-EB00E9EDAF6E}" presName="accent_5" presStyleCnt="0"/>
      <dgm:spPr/>
    </dgm:pt>
    <dgm:pt modelId="{97E76EA0-824B-4FDF-ACAD-A6F36B759E45}" type="pres">
      <dgm:prSet presAssocID="{CCD11B0D-6D6D-473A-A7E2-EB00E9EDAF6E}" presName="accentRepeatNode" presStyleLbl="solidFgAcc1" presStyleIdx="4" presStyleCnt="7"/>
      <dgm:spPr/>
    </dgm:pt>
    <dgm:pt modelId="{3B0C24BA-BDF2-4ACE-908E-9A29CB0DB6EA}" type="pres">
      <dgm:prSet presAssocID="{A21BCF99-BB16-45D6-87EE-AD810229FEB6}" presName="text_6" presStyleLbl="node1" presStyleIdx="5" presStyleCnt="7">
        <dgm:presLayoutVars>
          <dgm:bulletEnabled val="1"/>
        </dgm:presLayoutVars>
      </dgm:prSet>
      <dgm:spPr/>
    </dgm:pt>
    <dgm:pt modelId="{5DC4D533-BCC8-42B7-B758-1B3C686493F8}" type="pres">
      <dgm:prSet presAssocID="{A21BCF99-BB16-45D6-87EE-AD810229FEB6}" presName="accent_6" presStyleCnt="0"/>
      <dgm:spPr/>
    </dgm:pt>
    <dgm:pt modelId="{130236DB-0260-45D5-B601-F7B2C20DF837}" type="pres">
      <dgm:prSet presAssocID="{A21BCF99-BB16-45D6-87EE-AD810229FEB6}" presName="accentRepeatNode" presStyleLbl="solidFgAcc1" presStyleIdx="5" presStyleCnt="7"/>
      <dgm:spPr/>
    </dgm:pt>
    <dgm:pt modelId="{B762302E-6C09-4731-8F69-1F42A30F6933}" type="pres">
      <dgm:prSet presAssocID="{FC159C71-8B4F-445B-917F-A4BF48D6D34A}" presName="text_7" presStyleLbl="node1" presStyleIdx="6" presStyleCnt="7">
        <dgm:presLayoutVars>
          <dgm:bulletEnabled val="1"/>
        </dgm:presLayoutVars>
      </dgm:prSet>
      <dgm:spPr/>
    </dgm:pt>
    <dgm:pt modelId="{A1B41555-A86F-4FE5-9459-9CFFAE9F4BA1}" type="pres">
      <dgm:prSet presAssocID="{FC159C71-8B4F-445B-917F-A4BF48D6D34A}" presName="accent_7" presStyleCnt="0"/>
      <dgm:spPr/>
    </dgm:pt>
    <dgm:pt modelId="{B3998209-69C8-4F82-B48F-51759F6E8EE0}" type="pres">
      <dgm:prSet presAssocID="{FC159C71-8B4F-445B-917F-A4BF48D6D34A}" presName="accentRepeatNode" presStyleLbl="solidFgAcc1" presStyleIdx="6" presStyleCnt="7"/>
      <dgm:spPr/>
    </dgm:pt>
  </dgm:ptLst>
  <dgm:cxnLst>
    <dgm:cxn modelId="{A817B906-A691-485B-935B-DB96AA19B5D0}" srcId="{C103680F-7703-4288-8B18-611EBF5F2332}" destId="{182D7148-6C97-46D4-AE71-7C75D07EF652}" srcOrd="0" destOrd="0" parTransId="{DB7D5624-51FB-4265-A3EB-2B58A87448C7}" sibTransId="{0F2C90A5-6875-41B3-9482-FC7738F17764}"/>
    <dgm:cxn modelId="{789D1C0E-6424-46A8-A68F-072DD5C45D69}" type="presOf" srcId="{FC159C71-8B4F-445B-917F-A4BF48D6D34A}" destId="{B762302E-6C09-4731-8F69-1F42A30F6933}" srcOrd="0" destOrd="0" presId="urn:microsoft.com/office/officeart/2008/layout/VerticalCurvedList"/>
    <dgm:cxn modelId="{2BDA5F0E-E79F-4609-B998-16C82DD85482}" type="presOf" srcId="{542BF1A2-A580-4B22-9511-1320C58B31F6}" destId="{9BC8EB7E-F58B-45FB-8EDC-7BC58A73F50E}" srcOrd="0" destOrd="0" presId="urn:microsoft.com/office/officeart/2008/layout/VerticalCurvedList"/>
    <dgm:cxn modelId="{ABF41211-C2B2-44B7-909F-CF3C17188B83}" type="presOf" srcId="{182D7148-6C97-46D4-AE71-7C75D07EF652}" destId="{ED47DA8B-4666-4636-9C97-1F096BA9E381}" srcOrd="0" destOrd="0" presId="urn:microsoft.com/office/officeart/2008/layout/VerticalCurvedList"/>
    <dgm:cxn modelId="{DC890626-AFAA-4D2D-B910-287436052C9B}" srcId="{C103680F-7703-4288-8B18-611EBF5F2332}" destId="{FC159C71-8B4F-445B-917F-A4BF48D6D34A}" srcOrd="6" destOrd="0" parTransId="{1EBFC905-D453-4C54-AB19-73D7AAC47820}" sibTransId="{D36F4CA7-2233-4E9E-90DA-630BD1FB7A16}"/>
    <dgm:cxn modelId="{32B4DC2D-5DCC-4B27-8512-5B30341DB3EC}" type="presOf" srcId="{C34A94DC-B2AD-4198-9BE1-32B13A52506F}" destId="{C992CAB4-7AC7-4721-872F-E88DEF5EA2AE}" srcOrd="0" destOrd="0" presId="urn:microsoft.com/office/officeart/2008/layout/VerticalCurvedList"/>
    <dgm:cxn modelId="{7E3C322E-C9EB-4F6A-9823-08F5B9520A62}" srcId="{C103680F-7703-4288-8B18-611EBF5F2332}" destId="{A21BCF99-BB16-45D6-87EE-AD810229FEB6}" srcOrd="5" destOrd="0" parTransId="{76F282D9-A866-4675-B721-9C86A74DB924}" sibTransId="{2BD879F9-3330-4383-BFB1-3A661B24A505}"/>
    <dgm:cxn modelId="{3B7B4643-FBEC-4001-9AE6-4423AFCDDFD6}" type="presOf" srcId="{A21BCF99-BB16-45D6-87EE-AD810229FEB6}" destId="{3B0C24BA-BDF2-4ACE-908E-9A29CB0DB6EA}" srcOrd="0" destOrd="0" presId="urn:microsoft.com/office/officeart/2008/layout/VerticalCurvedList"/>
    <dgm:cxn modelId="{A2681069-70A7-410A-A4B0-3AACC5E795B6}" type="presOf" srcId="{CCD11B0D-6D6D-473A-A7E2-EB00E9EDAF6E}" destId="{CC119541-CF1C-482F-85F4-E575C2F008E7}" srcOrd="0" destOrd="0" presId="urn:microsoft.com/office/officeart/2008/layout/VerticalCurvedList"/>
    <dgm:cxn modelId="{4671AE4B-4A98-4564-A981-AF0A2FEF0A43}" srcId="{C103680F-7703-4288-8B18-611EBF5F2332}" destId="{CCD11B0D-6D6D-473A-A7E2-EB00E9EDAF6E}" srcOrd="4" destOrd="0" parTransId="{A752CF17-AF76-44B4-8A22-99117A16F3A5}" sibTransId="{35C5FFC3-F21D-4072-BABB-F7B563841B0A}"/>
    <dgm:cxn modelId="{1B804D6E-F0FF-4744-B30F-8B053C910930}" srcId="{C103680F-7703-4288-8B18-611EBF5F2332}" destId="{C34A94DC-B2AD-4198-9BE1-32B13A52506F}" srcOrd="3" destOrd="0" parTransId="{0176A1AC-4606-4CA7-A855-B0611B51423F}" sibTransId="{2398C86E-69B7-4FC2-A634-A04A57053410}"/>
    <dgm:cxn modelId="{B7AD5681-AD77-43F4-B74A-98BEC2EAC72A}" srcId="{C103680F-7703-4288-8B18-611EBF5F2332}" destId="{542BF1A2-A580-4B22-9511-1320C58B31F6}" srcOrd="2" destOrd="0" parTransId="{BF632976-8BA5-449C-8EA3-E6F34DECE4E3}" sibTransId="{2D987DE9-FE91-4652-A1F9-067700E7DA33}"/>
    <dgm:cxn modelId="{828F9196-E502-4691-95E9-ADCD5F50DEDC}" srcId="{C103680F-7703-4288-8B18-611EBF5F2332}" destId="{BCDAB6B3-0544-473B-9D9A-8650925FFF0B}" srcOrd="1" destOrd="0" parTransId="{6D16537D-9B5D-4037-9DD1-C33BA1DAC508}" sibTransId="{DB8298FD-84FE-45BB-B965-41B18D35B671}"/>
    <dgm:cxn modelId="{1F3E289C-3479-480D-9200-CC29ED83BE99}" type="presOf" srcId="{C103680F-7703-4288-8B18-611EBF5F2332}" destId="{732B5F74-2513-4116-98C0-E71D513540BD}" srcOrd="0" destOrd="0" presId="urn:microsoft.com/office/officeart/2008/layout/VerticalCurvedList"/>
    <dgm:cxn modelId="{AFC0CFC9-02C6-453D-98AE-9747CAA5F069}" type="presOf" srcId="{0F2C90A5-6875-41B3-9482-FC7738F17764}" destId="{91B174C1-5EB9-4629-BCB7-363C43741AAA}" srcOrd="0" destOrd="0" presId="urn:microsoft.com/office/officeart/2008/layout/VerticalCurvedList"/>
    <dgm:cxn modelId="{79BAAFF5-C3D0-4279-91D8-860EBB623CA7}" type="presOf" srcId="{BCDAB6B3-0544-473B-9D9A-8650925FFF0B}" destId="{15967EE5-9C17-47C7-B678-0745A32EB6BC}" srcOrd="0" destOrd="0" presId="urn:microsoft.com/office/officeart/2008/layout/VerticalCurvedList"/>
    <dgm:cxn modelId="{A39F585D-E671-4C12-BFEC-3E489AC6788A}" type="presParOf" srcId="{732B5F74-2513-4116-98C0-E71D513540BD}" destId="{FFE31825-FDFB-4543-9753-BC3AFE4FCCBB}" srcOrd="0" destOrd="0" presId="urn:microsoft.com/office/officeart/2008/layout/VerticalCurvedList"/>
    <dgm:cxn modelId="{37427E48-4835-44FF-9E89-C481560FE8C2}" type="presParOf" srcId="{FFE31825-FDFB-4543-9753-BC3AFE4FCCBB}" destId="{EB707B0A-FCC4-49D0-95F9-4AC9CCA9EFF4}" srcOrd="0" destOrd="0" presId="urn:microsoft.com/office/officeart/2008/layout/VerticalCurvedList"/>
    <dgm:cxn modelId="{16750140-CB5F-4618-AF7A-09B1A5291088}" type="presParOf" srcId="{EB707B0A-FCC4-49D0-95F9-4AC9CCA9EFF4}" destId="{F24F3620-6156-4E79-A5ED-5D0E42606720}" srcOrd="0" destOrd="0" presId="urn:microsoft.com/office/officeart/2008/layout/VerticalCurvedList"/>
    <dgm:cxn modelId="{738AFEFF-733B-4BFA-A676-7BE0842F1039}" type="presParOf" srcId="{EB707B0A-FCC4-49D0-95F9-4AC9CCA9EFF4}" destId="{91B174C1-5EB9-4629-BCB7-363C43741AAA}" srcOrd="1" destOrd="0" presId="urn:microsoft.com/office/officeart/2008/layout/VerticalCurvedList"/>
    <dgm:cxn modelId="{74C8B2F1-4EF2-4F36-87A4-508798C820AE}" type="presParOf" srcId="{EB707B0A-FCC4-49D0-95F9-4AC9CCA9EFF4}" destId="{C887EF6F-AF73-49C7-BBDD-1E2DCCFCBFBE}" srcOrd="2" destOrd="0" presId="urn:microsoft.com/office/officeart/2008/layout/VerticalCurvedList"/>
    <dgm:cxn modelId="{E40EA1CA-B768-4797-8A53-01C8C52BC4BB}" type="presParOf" srcId="{EB707B0A-FCC4-49D0-95F9-4AC9CCA9EFF4}" destId="{458C1481-840C-442C-9C54-A35216494EB0}" srcOrd="3" destOrd="0" presId="urn:microsoft.com/office/officeart/2008/layout/VerticalCurvedList"/>
    <dgm:cxn modelId="{C8B14C18-B7A6-4107-AC33-2680EEB71942}" type="presParOf" srcId="{FFE31825-FDFB-4543-9753-BC3AFE4FCCBB}" destId="{ED47DA8B-4666-4636-9C97-1F096BA9E381}" srcOrd="1" destOrd="0" presId="urn:microsoft.com/office/officeart/2008/layout/VerticalCurvedList"/>
    <dgm:cxn modelId="{EA5208C8-1EF6-430D-8A58-5EA07FB759F9}" type="presParOf" srcId="{FFE31825-FDFB-4543-9753-BC3AFE4FCCBB}" destId="{51A5E361-71B5-43FD-98B0-8844D2950BC0}" srcOrd="2" destOrd="0" presId="urn:microsoft.com/office/officeart/2008/layout/VerticalCurvedList"/>
    <dgm:cxn modelId="{08822B16-1105-4271-91A5-61834B1D82BA}" type="presParOf" srcId="{51A5E361-71B5-43FD-98B0-8844D2950BC0}" destId="{14B87A56-9D38-4780-BCFA-4EA475537963}" srcOrd="0" destOrd="0" presId="urn:microsoft.com/office/officeart/2008/layout/VerticalCurvedList"/>
    <dgm:cxn modelId="{C7E4E67D-AE59-43D9-B493-96F67BDA62C3}" type="presParOf" srcId="{FFE31825-FDFB-4543-9753-BC3AFE4FCCBB}" destId="{15967EE5-9C17-47C7-B678-0745A32EB6BC}" srcOrd="3" destOrd="0" presId="urn:microsoft.com/office/officeart/2008/layout/VerticalCurvedList"/>
    <dgm:cxn modelId="{97DAEE9F-FEF8-4A46-8223-A56912250890}" type="presParOf" srcId="{FFE31825-FDFB-4543-9753-BC3AFE4FCCBB}" destId="{F299E339-0DD0-4454-9668-FEE52B6F90A3}" srcOrd="4" destOrd="0" presId="urn:microsoft.com/office/officeart/2008/layout/VerticalCurvedList"/>
    <dgm:cxn modelId="{BE45947C-AB80-4BD8-80EE-50C058728612}" type="presParOf" srcId="{F299E339-0DD0-4454-9668-FEE52B6F90A3}" destId="{257FE569-8062-4F37-BB94-E145372AE082}" srcOrd="0" destOrd="0" presId="urn:microsoft.com/office/officeart/2008/layout/VerticalCurvedList"/>
    <dgm:cxn modelId="{9A1B063A-6969-41E9-8770-B9A2FC054947}" type="presParOf" srcId="{FFE31825-FDFB-4543-9753-BC3AFE4FCCBB}" destId="{9BC8EB7E-F58B-45FB-8EDC-7BC58A73F50E}" srcOrd="5" destOrd="0" presId="urn:microsoft.com/office/officeart/2008/layout/VerticalCurvedList"/>
    <dgm:cxn modelId="{05EC33AA-D782-42C3-AA68-CCA4227D817F}" type="presParOf" srcId="{FFE31825-FDFB-4543-9753-BC3AFE4FCCBB}" destId="{36635667-275D-4B20-821A-89F4C7F31E68}" srcOrd="6" destOrd="0" presId="urn:microsoft.com/office/officeart/2008/layout/VerticalCurvedList"/>
    <dgm:cxn modelId="{135459B4-D790-4595-804A-43950C8578BF}" type="presParOf" srcId="{36635667-275D-4B20-821A-89F4C7F31E68}" destId="{1C3995CD-BCF0-4E30-80BF-98F6DD85A115}" srcOrd="0" destOrd="0" presId="urn:microsoft.com/office/officeart/2008/layout/VerticalCurvedList"/>
    <dgm:cxn modelId="{302853FB-1E37-4B65-BF87-590B8EC723CF}" type="presParOf" srcId="{FFE31825-FDFB-4543-9753-BC3AFE4FCCBB}" destId="{C992CAB4-7AC7-4721-872F-E88DEF5EA2AE}" srcOrd="7" destOrd="0" presId="urn:microsoft.com/office/officeart/2008/layout/VerticalCurvedList"/>
    <dgm:cxn modelId="{AADA0CB2-1463-490E-9DC1-E4D05F4DDDC8}" type="presParOf" srcId="{FFE31825-FDFB-4543-9753-BC3AFE4FCCBB}" destId="{6EBB1942-1CBE-4EC2-BC22-9AA5F592EA06}" srcOrd="8" destOrd="0" presId="urn:microsoft.com/office/officeart/2008/layout/VerticalCurvedList"/>
    <dgm:cxn modelId="{9527CC03-41CC-4C66-8053-432FC58EAEEB}" type="presParOf" srcId="{6EBB1942-1CBE-4EC2-BC22-9AA5F592EA06}" destId="{18165A1E-A070-4D4C-8A8A-86837338AEB7}" srcOrd="0" destOrd="0" presId="urn:microsoft.com/office/officeart/2008/layout/VerticalCurvedList"/>
    <dgm:cxn modelId="{BC1D6121-A1FD-44EB-B73B-BD11DBA446CE}" type="presParOf" srcId="{FFE31825-FDFB-4543-9753-BC3AFE4FCCBB}" destId="{CC119541-CF1C-482F-85F4-E575C2F008E7}" srcOrd="9" destOrd="0" presId="urn:microsoft.com/office/officeart/2008/layout/VerticalCurvedList"/>
    <dgm:cxn modelId="{C587554B-ED8F-402B-9550-B39BCCD7E70D}" type="presParOf" srcId="{FFE31825-FDFB-4543-9753-BC3AFE4FCCBB}" destId="{2D44B7B8-CBBC-434C-AB7D-6007738A324E}" srcOrd="10" destOrd="0" presId="urn:microsoft.com/office/officeart/2008/layout/VerticalCurvedList"/>
    <dgm:cxn modelId="{4005F981-0BBC-4FF1-8177-24D39BE32BCD}" type="presParOf" srcId="{2D44B7B8-CBBC-434C-AB7D-6007738A324E}" destId="{97E76EA0-824B-4FDF-ACAD-A6F36B759E45}" srcOrd="0" destOrd="0" presId="urn:microsoft.com/office/officeart/2008/layout/VerticalCurvedList"/>
    <dgm:cxn modelId="{C5316910-7ED4-420D-AAF1-2ACBE98330B1}" type="presParOf" srcId="{FFE31825-FDFB-4543-9753-BC3AFE4FCCBB}" destId="{3B0C24BA-BDF2-4ACE-908E-9A29CB0DB6EA}" srcOrd="11" destOrd="0" presId="urn:microsoft.com/office/officeart/2008/layout/VerticalCurvedList"/>
    <dgm:cxn modelId="{B745108B-B10C-4822-807F-0F3D5CD68E43}" type="presParOf" srcId="{FFE31825-FDFB-4543-9753-BC3AFE4FCCBB}" destId="{5DC4D533-BCC8-42B7-B758-1B3C686493F8}" srcOrd="12" destOrd="0" presId="urn:microsoft.com/office/officeart/2008/layout/VerticalCurvedList"/>
    <dgm:cxn modelId="{038CB0A2-5880-44FE-A827-A3C07ABDDD6E}" type="presParOf" srcId="{5DC4D533-BCC8-42B7-B758-1B3C686493F8}" destId="{130236DB-0260-45D5-B601-F7B2C20DF837}" srcOrd="0" destOrd="0" presId="urn:microsoft.com/office/officeart/2008/layout/VerticalCurvedList"/>
    <dgm:cxn modelId="{6996BF4B-5D70-4497-B338-A7707C6B20F1}" type="presParOf" srcId="{FFE31825-FDFB-4543-9753-BC3AFE4FCCBB}" destId="{B762302E-6C09-4731-8F69-1F42A30F6933}" srcOrd="13" destOrd="0" presId="urn:microsoft.com/office/officeart/2008/layout/VerticalCurvedList"/>
    <dgm:cxn modelId="{6622D46B-465C-4B38-91CD-DA2DF75462F5}" type="presParOf" srcId="{FFE31825-FDFB-4543-9753-BC3AFE4FCCBB}" destId="{A1B41555-A86F-4FE5-9459-9CFFAE9F4BA1}" srcOrd="14" destOrd="0" presId="urn:microsoft.com/office/officeart/2008/layout/VerticalCurvedList"/>
    <dgm:cxn modelId="{B1132C35-944E-47B1-8C81-487E1A09592F}" type="presParOf" srcId="{A1B41555-A86F-4FE5-9459-9CFFAE9F4BA1}" destId="{B3998209-69C8-4F82-B48F-51759F6E8E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FBD5535-BB0A-47DB-82FF-7B23C6D6B1C0}" type="doc">
      <dgm:prSet loTypeId="urn:microsoft.com/office/officeart/2005/8/layout/vList2" loCatId="list" qsTypeId="urn:microsoft.com/office/officeart/2005/8/quickstyle/3d3" qsCatId="3D" csTypeId="urn:microsoft.com/office/officeart/2005/8/colors/colorful5" csCatId="colorful" phldr="1"/>
      <dgm:spPr/>
      <dgm:t>
        <a:bodyPr/>
        <a:lstStyle/>
        <a:p>
          <a:endParaRPr lang="es-HN"/>
        </a:p>
      </dgm:t>
    </dgm:pt>
    <dgm:pt modelId="{F35CF396-A24B-445E-8891-DBB939EF1BE5}">
      <dgm:prSet phldrT="[Texto]"/>
      <dgm:spPr/>
      <dgm:t>
        <a:bodyPr/>
        <a:lstStyle/>
        <a:p>
          <a:pPr algn="l"/>
          <a:r>
            <a:rPr lang="es-HN" dirty="0"/>
            <a:t>Investigación sobre las causas y las consecuencias del incidente</a:t>
          </a:r>
        </a:p>
      </dgm:t>
    </dgm:pt>
    <dgm:pt modelId="{7D5AD322-EAE0-4A9C-9483-262C84356E28}" type="parTrans" cxnId="{6DA44DCD-7336-4FF9-8422-2D7D9EFCEB28}">
      <dgm:prSet/>
      <dgm:spPr/>
      <dgm:t>
        <a:bodyPr/>
        <a:lstStyle/>
        <a:p>
          <a:endParaRPr lang="es-HN"/>
        </a:p>
      </dgm:t>
    </dgm:pt>
    <dgm:pt modelId="{CFF7B6B7-B7DC-4B64-B188-5B57B4C8D6DE}" type="sibTrans" cxnId="{6DA44DCD-7336-4FF9-8422-2D7D9EFCEB28}">
      <dgm:prSet/>
      <dgm:spPr/>
      <dgm:t>
        <a:bodyPr/>
        <a:lstStyle/>
        <a:p>
          <a:endParaRPr lang="es-HN"/>
        </a:p>
      </dgm:t>
    </dgm:pt>
    <dgm:pt modelId="{E57DEFCC-8020-48A5-ADEF-60085EC72158}">
      <dgm:prSet phldrT="[Texto]"/>
      <dgm:spPr/>
      <dgm:t>
        <a:bodyPr/>
        <a:lstStyle/>
        <a:p>
          <a:pPr algn="just"/>
          <a:r>
            <a:rPr lang="es-HN" dirty="0"/>
            <a:t>Estudio de la documentación generada por el equipo de respuesta a incidentes.</a:t>
          </a:r>
        </a:p>
      </dgm:t>
    </dgm:pt>
    <dgm:pt modelId="{4EBB66A8-F241-4389-8464-722C0FB9893E}" type="sibTrans" cxnId="{CEBB095D-A028-4ED9-B6FF-31DA9D644A0F}">
      <dgm:prSet/>
      <dgm:spPr/>
      <dgm:t>
        <a:bodyPr/>
        <a:lstStyle/>
        <a:p>
          <a:endParaRPr lang="es-HN"/>
        </a:p>
      </dgm:t>
    </dgm:pt>
    <dgm:pt modelId="{B41BF0F6-9001-452C-BF99-3C47B092C1E4}" type="parTrans" cxnId="{CEBB095D-A028-4ED9-B6FF-31DA9D644A0F}">
      <dgm:prSet/>
      <dgm:spPr/>
      <dgm:t>
        <a:bodyPr/>
        <a:lstStyle/>
        <a:p>
          <a:endParaRPr lang="es-HN"/>
        </a:p>
      </dgm:t>
    </dgm:pt>
    <dgm:pt modelId="{AFE5A83B-04BC-46D6-998B-AC54B774D5BD}">
      <dgm:prSet phldrT="[Texto]"/>
      <dgm:spPr/>
      <dgm:t>
        <a:bodyPr/>
        <a:lstStyle/>
        <a:p>
          <a:pPr algn="just"/>
          <a:r>
            <a:rPr lang="es-HN" dirty="0"/>
            <a:t>Revisión detallada de los registros de actividad de los ordenadores y dispositivos afectados por el incidente</a:t>
          </a:r>
        </a:p>
      </dgm:t>
    </dgm:pt>
    <dgm:pt modelId="{B848B734-E427-4775-BDFB-840619855766}" type="sibTrans" cxnId="{1057C49C-47C7-4D3C-BADD-C797D3FF5F6D}">
      <dgm:prSet/>
      <dgm:spPr/>
      <dgm:t>
        <a:bodyPr/>
        <a:lstStyle/>
        <a:p>
          <a:endParaRPr lang="es-HN"/>
        </a:p>
      </dgm:t>
    </dgm:pt>
    <dgm:pt modelId="{F9FFF61F-A3E6-446E-AA55-66ECEA3790C6}" type="parTrans" cxnId="{1057C49C-47C7-4D3C-BADD-C797D3FF5F6D}">
      <dgm:prSet/>
      <dgm:spPr/>
      <dgm:t>
        <a:bodyPr/>
        <a:lstStyle/>
        <a:p>
          <a:endParaRPr lang="es-HN"/>
        </a:p>
      </dgm:t>
    </dgm:pt>
    <dgm:pt modelId="{0332388A-A116-4A7A-BCA3-782E83ADE5C9}">
      <dgm:prSet phldrT="[Texto]"/>
      <dgm:spPr/>
      <dgm:t>
        <a:bodyPr/>
        <a:lstStyle/>
        <a:p>
          <a:pPr algn="just"/>
          <a:r>
            <a:rPr lang="es-HN" dirty="0"/>
            <a:t>Evaluación del costo del incidente de seguridad para la organización: equipos dañados, software que se haya visto afectado, datos destruidos</a:t>
          </a:r>
        </a:p>
      </dgm:t>
    </dgm:pt>
    <dgm:pt modelId="{1CEBFF10-FB0C-429A-8709-FC22CB858700}" type="sibTrans" cxnId="{78B617D4-E546-4C4E-814F-4B141CC5D182}">
      <dgm:prSet/>
      <dgm:spPr/>
      <dgm:t>
        <a:bodyPr/>
        <a:lstStyle/>
        <a:p>
          <a:endParaRPr lang="es-HN"/>
        </a:p>
      </dgm:t>
    </dgm:pt>
    <dgm:pt modelId="{80A5C021-8122-414C-BEE3-DF7E899EDBCE}" type="parTrans" cxnId="{78B617D4-E546-4C4E-814F-4B141CC5D182}">
      <dgm:prSet/>
      <dgm:spPr/>
      <dgm:t>
        <a:bodyPr/>
        <a:lstStyle/>
        <a:p>
          <a:endParaRPr lang="es-HN"/>
        </a:p>
      </dgm:t>
    </dgm:pt>
    <dgm:pt modelId="{92378B04-06DB-474A-BE07-0533379463A4}">
      <dgm:prSet phldrT="[Texto]"/>
      <dgm:spPr/>
      <dgm:t>
        <a:bodyPr/>
        <a:lstStyle/>
        <a:p>
          <a:pPr algn="just"/>
          <a:r>
            <a:rPr lang="es-HN" dirty="0"/>
            <a:t>Análisis de las consecuencias que haya podido tener para terceros.</a:t>
          </a:r>
        </a:p>
      </dgm:t>
    </dgm:pt>
    <dgm:pt modelId="{255F4AF7-C9C6-41E7-8512-BBC8FE34C51A}" type="parTrans" cxnId="{D8DE7F43-B144-4107-8BB7-BFFB4A849AB6}">
      <dgm:prSet/>
      <dgm:spPr/>
      <dgm:t>
        <a:bodyPr/>
        <a:lstStyle/>
        <a:p>
          <a:endParaRPr lang="es-HN"/>
        </a:p>
      </dgm:t>
    </dgm:pt>
    <dgm:pt modelId="{88CFB293-98F4-4F6D-AF7B-B20180F5FF97}" type="sibTrans" cxnId="{D8DE7F43-B144-4107-8BB7-BFFB4A849AB6}">
      <dgm:prSet/>
      <dgm:spPr/>
      <dgm:t>
        <a:bodyPr/>
        <a:lstStyle/>
        <a:p>
          <a:endParaRPr lang="es-HN"/>
        </a:p>
      </dgm:t>
    </dgm:pt>
    <dgm:pt modelId="{F6556270-B741-4DBE-B4C4-267551A871B6}">
      <dgm:prSet phldrT="[Texto]"/>
      <dgm:spPr/>
      <dgm:t>
        <a:bodyPr/>
        <a:lstStyle/>
        <a:p>
          <a:pPr algn="just"/>
          <a:r>
            <a:rPr lang="es-HN" dirty="0"/>
            <a:t>Revisión del intercambio de información sobre el incidente con otras empresas e instituciones</a:t>
          </a:r>
        </a:p>
      </dgm:t>
    </dgm:pt>
    <dgm:pt modelId="{36162221-9561-4850-8523-A45F647CBA32}" type="parTrans" cxnId="{55EF0EEB-BD60-4C9C-83D4-211A0B369505}">
      <dgm:prSet/>
      <dgm:spPr/>
      <dgm:t>
        <a:bodyPr/>
        <a:lstStyle/>
        <a:p>
          <a:endParaRPr lang="es-HN"/>
        </a:p>
      </dgm:t>
    </dgm:pt>
    <dgm:pt modelId="{E6DA5DA2-460C-4D90-87CF-CDBD8F39C740}" type="sibTrans" cxnId="{55EF0EEB-BD60-4C9C-83D4-211A0B369505}">
      <dgm:prSet/>
      <dgm:spPr/>
      <dgm:t>
        <a:bodyPr/>
        <a:lstStyle/>
        <a:p>
          <a:endParaRPr lang="es-HN"/>
        </a:p>
      </dgm:t>
    </dgm:pt>
    <dgm:pt modelId="{31EA942F-F576-4AC9-91BB-55055D43F8D1}">
      <dgm:prSet phldrT="[Texto]"/>
      <dgm:spPr/>
      <dgm:t>
        <a:bodyPr/>
        <a:lstStyle/>
        <a:p>
          <a:pPr algn="just"/>
          <a:r>
            <a:rPr lang="es-HN" dirty="0"/>
            <a:t>Seguimiento de las posibles acciones legales emprendidas contra los responsables del incidente</a:t>
          </a:r>
        </a:p>
      </dgm:t>
    </dgm:pt>
    <dgm:pt modelId="{7DE09736-7046-4A0D-AFFC-07A78709BA79}" type="parTrans" cxnId="{4BDE5D1A-0E03-4B92-A1E2-F10FC96D115E}">
      <dgm:prSet/>
      <dgm:spPr/>
      <dgm:t>
        <a:bodyPr/>
        <a:lstStyle/>
        <a:p>
          <a:endParaRPr lang="es-HN"/>
        </a:p>
      </dgm:t>
    </dgm:pt>
    <dgm:pt modelId="{82CF5299-71F3-4667-AC43-D7C77E449D50}" type="sibTrans" cxnId="{4BDE5D1A-0E03-4B92-A1E2-F10FC96D115E}">
      <dgm:prSet/>
      <dgm:spPr/>
      <dgm:t>
        <a:bodyPr/>
        <a:lstStyle/>
        <a:p>
          <a:endParaRPr lang="es-HN"/>
        </a:p>
      </dgm:t>
    </dgm:pt>
    <dgm:pt modelId="{3DFAD0D2-616E-4F87-B1B1-CA96C4070551}" type="pres">
      <dgm:prSet presAssocID="{EFBD5535-BB0A-47DB-82FF-7B23C6D6B1C0}" presName="linear" presStyleCnt="0">
        <dgm:presLayoutVars>
          <dgm:animLvl val="lvl"/>
          <dgm:resizeHandles val="exact"/>
        </dgm:presLayoutVars>
      </dgm:prSet>
      <dgm:spPr/>
    </dgm:pt>
    <dgm:pt modelId="{CD910B6C-6481-459E-BEAC-CFE0C1052C24}" type="pres">
      <dgm:prSet presAssocID="{F35CF396-A24B-445E-8891-DBB939EF1BE5}" presName="parentText" presStyleLbl="node1" presStyleIdx="0" presStyleCnt="1">
        <dgm:presLayoutVars>
          <dgm:chMax val="0"/>
          <dgm:bulletEnabled val="1"/>
        </dgm:presLayoutVars>
      </dgm:prSet>
      <dgm:spPr/>
    </dgm:pt>
    <dgm:pt modelId="{B01910C2-68E3-45E9-A568-CD16B6BD5DC9}" type="pres">
      <dgm:prSet presAssocID="{F35CF396-A24B-445E-8891-DBB939EF1BE5}" presName="childText" presStyleLbl="revTx" presStyleIdx="0" presStyleCnt="1">
        <dgm:presLayoutVars>
          <dgm:bulletEnabled val="1"/>
        </dgm:presLayoutVars>
      </dgm:prSet>
      <dgm:spPr/>
    </dgm:pt>
  </dgm:ptLst>
  <dgm:cxnLst>
    <dgm:cxn modelId="{0AA95C00-AC76-4FC0-B504-02793F63286F}" type="presOf" srcId="{F6556270-B741-4DBE-B4C4-267551A871B6}" destId="{B01910C2-68E3-45E9-A568-CD16B6BD5DC9}" srcOrd="0" destOrd="4" presId="urn:microsoft.com/office/officeart/2005/8/layout/vList2"/>
    <dgm:cxn modelId="{4BDE5D1A-0E03-4B92-A1E2-F10FC96D115E}" srcId="{F35CF396-A24B-445E-8891-DBB939EF1BE5}" destId="{31EA942F-F576-4AC9-91BB-55055D43F8D1}" srcOrd="5" destOrd="0" parTransId="{7DE09736-7046-4A0D-AFFC-07A78709BA79}" sibTransId="{82CF5299-71F3-4667-AC43-D7C77E449D50}"/>
    <dgm:cxn modelId="{48D2913F-BED3-40E0-AACB-8AD98281C67B}" type="presOf" srcId="{E57DEFCC-8020-48A5-ADEF-60085EC72158}" destId="{B01910C2-68E3-45E9-A568-CD16B6BD5DC9}" srcOrd="0" destOrd="0" presId="urn:microsoft.com/office/officeart/2005/8/layout/vList2"/>
    <dgm:cxn modelId="{CEBB095D-A028-4ED9-B6FF-31DA9D644A0F}" srcId="{F35CF396-A24B-445E-8891-DBB939EF1BE5}" destId="{E57DEFCC-8020-48A5-ADEF-60085EC72158}" srcOrd="0" destOrd="0" parTransId="{B41BF0F6-9001-452C-BF99-3C47B092C1E4}" sibTransId="{4EBB66A8-F241-4389-8464-722C0FB9893E}"/>
    <dgm:cxn modelId="{D8DE7F43-B144-4107-8BB7-BFFB4A849AB6}" srcId="{F35CF396-A24B-445E-8891-DBB939EF1BE5}" destId="{92378B04-06DB-474A-BE07-0533379463A4}" srcOrd="3" destOrd="0" parTransId="{255F4AF7-C9C6-41E7-8512-BBC8FE34C51A}" sibTransId="{88CFB293-98F4-4F6D-AF7B-B20180F5FF97}"/>
    <dgm:cxn modelId="{7B7D8066-1716-49CF-9244-B757F094E908}" type="presOf" srcId="{F35CF396-A24B-445E-8891-DBB939EF1BE5}" destId="{CD910B6C-6481-459E-BEAC-CFE0C1052C24}" srcOrd="0" destOrd="0" presId="urn:microsoft.com/office/officeart/2005/8/layout/vList2"/>
    <dgm:cxn modelId="{777D2552-0ACB-4804-B488-EEB9EDFB80C9}" type="presOf" srcId="{31EA942F-F576-4AC9-91BB-55055D43F8D1}" destId="{B01910C2-68E3-45E9-A568-CD16B6BD5DC9}" srcOrd="0" destOrd="5" presId="urn:microsoft.com/office/officeart/2005/8/layout/vList2"/>
    <dgm:cxn modelId="{4DF6B755-61F1-43E5-9B4A-CF47132507AE}" type="presOf" srcId="{AFE5A83B-04BC-46D6-998B-AC54B774D5BD}" destId="{B01910C2-68E3-45E9-A568-CD16B6BD5DC9}" srcOrd="0" destOrd="1" presId="urn:microsoft.com/office/officeart/2005/8/layout/vList2"/>
    <dgm:cxn modelId="{65EA5588-5A1A-4656-A123-D0F458B54DD7}" type="presOf" srcId="{92378B04-06DB-474A-BE07-0533379463A4}" destId="{B01910C2-68E3-45E9-A568-CD16B6BD5DC9}" srcOrd="0" destOrd="3" presId="urn:microsoft.com/office/officeart/2005/8/layout/vList2"/>
    <dgm:cxn modelId="{1057C49C-47C7-4D3C-BADD-C797D3FF5F6D}" srcId="{F35CF396-A24B-445E-8891-DBB939EF1BE5}" destId="{AFE5A83B-04BC-46D6-998B-AC54B774D5BD}" srcOrd="1" destOrd="0" parTransId="{F9FFF61F-A3E6-446E-AA55-66ECEA3790C6}" sibTransId="{B848B734-E427-4775-BDFB-840619855766}"/>
    <dgm:cxn modelId="{3455C29E-75CB-4C88-83A5-D515224D45E3}" type="presOf" srcId="{0332388A-A116-4A7A-BCA3-782E83ADE5C9}" destId="{B01910C2-68E3-45E9-A568-CD16B6BD5DC9}" srcOrd="0" destOrd="2" presId="urn:microsoft.com/office/officeart/2005/8/layout/vList2"/>
    <dgm:cxn modelId="{B025B9BF-97C3-456B-BBF5-3133E477AC7F}" type="presOf" srcId="{EFBD5535-BB0A-47DB-82FF-7B23C6D6B1C0}" destId="{3DFAD0D2-616E-4F87-B1B1-CA96C4070551}" srcOrd="0" destOrd="0" presId="urn:microsoft.com/office/officeart/2005/8/layout/vList2"/>
    <dgm:cxn modelId="{6DA44DCD-7336-4FF9-8422-2D7D9EFCEB28}" srcId="{EFBD5535-BB0A-47DB-82FF-7B23C6D6B1C0}" destId="{F35CF396-A24B-445E-8891-DBB939EF1BE5}" srcOrd="0" destOrd="0" parTransId="{7D5AD322-EAE0-4A9C-9483-262C84356E28}" sibTransId="{CFF7B6B7-B7DC-4B64-B188-5B57B4C8D6DE}"/>
    <dgm:cxn modelId="{78B617D4-E546-4C4E-814F-4B141CC5D182}" srcId="{F35CF396-A24B-445E-8891-DBB939EF1BE5}" destId="{0332388A-A116-4A7A-BCA3-782E83ADE5C9}" srcOrd="2" destOrd="0" parTransId="{80A5C021-8122-414C-BEE3-DF7E899EDBCE}" sibTransId="{1CEBFF10-FB0C-429A-8709-FC22CB858700}"/>
    <dgm:cxn modelId="{55EF0EEB-BD60-4C9C-83D4-211A0B369505}" srcId="{F35CF396-A24B-445E-8891-DBB939EF1BE5}" destId="{F6556270-B741-4DBE-B4C4-267551A871B6}" srcOrd="4" destOrd="0" parTransId="{36162221-9561-4850-8523-A45F647CBA32}" sibTransId="{E6DA5DA2-460C-4D90-87CF-CDBD8F39C740}"/>
    <dgm:cxn modelId="{1E812B1A-D118-4828-955D-C63725FC3B89}" type="presParOf" srcId="{3DFAD0D2-616E-4F87-B1B1-CA96C4070551}" destId="{CD910B6C-6481-459E-BEAC-CFE0C1052C24}" srcOrd="0" destOrd="0" presId="urn:microsoft.com/office/officeart/2005/8/layout/vList2"/>
    <dgm:cxn modelId="{122DF53E-F6A5-4D7F-8B16-83504C472940}" type="presParOf" srcId="{3DFAD0D2-616E-4F87-B1B1-CA96C4070551}" destId="{B01910C2-68E3-45E9-A568-CD16B6BD5DC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07979-2EDE-46B2-8D41-2C1156421CBB}">
      <dsp:nvSpPr>
        <dsp:cNvPr id="0" name=""/>
        <dsp:cNvSpPr/>
      </dsp:nvSpPr>
      <dsp:spPr>
        <a:xfrm>
          <a:off x="-3837934" y="-589414"/>
          <a:ext cx="4574265" cy="4574265"/>
        </a:xfrm>
        <a:prstGeom prst="blockArc">
          <a:avLst>
            <a:gd name="adj1" fmla="val 18900000"/>
            <a:gd name="adj2" fmla="val 2700000"/>
            <a:gd name="adj3" fmla="val 472"/>
          </a:avLst>
        </a:pr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F7F9AE1-BC2D-4727-8BC5-C6A3AF7D31E1}">
      <dsp:nvSpPr>
        <dsp:cNvPr id="0" name=""/>
        <dsp:cNvSpPr/>
      </dsp:nvSpPr>
      <dsp:spPr>
        <a:xfrm>
          <a:off x="322758" y="212146"/>
          <a:ext cx="5728613" cy="424565"/>
        </a:xfrm>
        <a:prstGeom prst="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36999" tIns="45720" rIns="45720" bIns="45720" numCol="1" spcCol="1270" anchor="ctr" anchorCtr="0">
          <a:noAutofit/>
        </a:bodyPr>
        <a:lstStyle/>
        <a:p>
          <a:pPr marL="0" lvl="0" indent="0" algn="l" defTabSz="800100">
            <a:lnSpc>
              <a:spcPct val="90000"/>
            </a:lnSpc>
            <a:spcBef>
              <a:spcPct val="0"/>
            </a:spcBef>
            <a:spcAft>
              <a:spcPct val="35000"/>
            </a:spcAft>
            <a:buNone/>
          </a:pPr>
          <a:r>
            <a:rPr lang="es-ES" sz="1800" kern="1200" dirty="0">
              <a:solidFill>
                <a:schemeClr val="tx1"/>
              </a:solidFill>
            </a:rPr>
            <a:t>Constitución de un equipo de respuesta a incidentes</a:t>
          </a:r>
        </a:p>
      </dsp:txBody>
      <dsp:txXfrm>
        <a:off x="322758" y="212146"/>
        <a:ext cx="5728613" cy="424565"/>
      </dsp:txXfrm>
    </dsp:sp>
    <dsp:sp modelId="{6725AEB3-148E-40DB-8DDD-BA76EF68979E}">
      <dsp:nvSpPr>
        <dsp:cNvPr id="0" name=""/>
        <dsp:cNvSpPr/>
      </dsp:nvSpPr>
      <dsp:spPr>
        <a:xfrm>
          <a:off x="57405" y="159076"/>
          <a:ext cx="530706" cy="530706"/>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CA857AF4-9A43-4C17-AFA8-BAB867519545}">
      <dsp:nvSpPr>
        <dsp:cNvPr id="0" name=""/>
        <dsp:cNvSpPr/>
      </dsp:nvSpPr>
      <dsp:spPr>
        <a:xfrm>
          <a:off x="626989" y="848791"/>
          <a:ext cx="5424382" cy="424565"/>
        </a:xfrm>
        <a:prstGeom prst="rect">
          <a:avLst/>
        </a:prstGeom>
        <a:gradFill rotWithShape="0">
          <a:gsLst>
            <a:gs pos="0">
              <a:schemeClr val="accent5">
                <a:hueOff val="-3060019"/>
                <a:satOff val="-9009"/>
                <a:lumOff val="4608"/>
                <a:alphaOff val="0"/>
                <a:tint val="100000"/>
                <a:shade val="100000"/>
                <a:satMod val="130000"/>
              </a:schemeClr>
            </a:gs>
            <a:gs pos="100000">
              <a:schemeClr val="accent5">
                <a:hueOff val="-3060019"/>
                <a:satOff val="-9009"/>
                <a:lumOff val="4608"/>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36999" tIns="45720" rIns="45720" bIns="45720" numCol="1" spcCol="1270" anchor="ctr" anchorCtr="0">
          <a:noAutofit/>
        </a:bodyPr>
        <a:lstStyle/>
        <a:p>
          <a:pPr marL="0" lvl="0" indent="0" algn="l" defTabSz="800100">
            <a:lnSpc>
              <a:spcPct val="90000"/>
            </a:lnSpc>
            <a:spcBef>
              <a:spcPct val="0"/>
            </a:spcBef>
            <a:spcAft>
              <a:spcPct val="35000"/>
            </a:spcAft>
            <a:buNone/>
          </a:pPr>
          <a:r>
            <a:rPr lang="es-ES" sz="1800" kern="1200" dirty="0">
              <a:solidFill>
                <a:schemeClr val="tx1"/>
              </a:solidFill>
            </a:rPr>
            <a:t>Definición de una guía de procedimientos</a:t>
          </a:r>
        </a:p>
      </dsp:txBody>
      <dsp:txXfrm>
        <a:off x="626989" y="848791"/>
        <a:ext cx="5424382" cy="424565"/>
      </dsp:txXfrm>
    </dsp:sp>
    <dsp:sp modelId="{F0AFFDC1-FCC4-4592-AD8F-5048E9098450}">
      <dsp:nvSpPr>
        <dsp:cNvPr id="0" name=""/>
        <dsp:cNvSpPr/>
      </dsp:nvSpPr>
      <dsp:spPr>
        <a:xfrm>
          <a:off x="361636" y="795720"/>
          <a:ext cx="530706" cy="530706"/>
        </a:xfrm>
        <a:prstGeom prst="ellipse">
          <a:avLst/>
        </a:prstGeom>
        <a:solidFill>
          <a:schemeClr val="lt1">
            <a:hueOff val="0"/>
            <a:satOff val="0"/>
            <a:lumOff val="0"/>
            <a:alphaOff val="0"/>
          </a:schemeClr>
        </a:solidFill>
        <a:ln w="9525" cap="flat" cmpd="sng" algn="ctr">
          <a:solidFill>
            <a:schemeClr val="accent5">
              <a:hueOff val="-3060019"/>
              <a:satOff val="-9009"/>
              <a:lumOff val="4608"/>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336C8BD-18A8-4AC7-8867-972905E92FA3}">
      <dsp:nvSpPr>
        <dsp:cNvPr id="0" name=""/>
        <dsp:cNvSpPr/>
      </dsp:nvSpPr>
      <dsp:spPr>
        <a:xfrm>
          <a:off x="720364" y="1485435"/>
          <a:ext cx="5331008" cy="424565"/>
        </a:xfrm>
        <a:prstGeom prst="rect">
          <a:avLst/>
        </a:prstGeom>
        <a:gradFill rotWithShape="0">
          <a:gsLst>
            <a:gs pos="0">
              <a:schemeClr val="accent5">
                <a:hueOff val="-6120037"/>
                <a:satOff val="-18018"/>
                <a:lumOff val="9215"/>
                <a:alphaOff val="0"/>
                <a:tint val="100000"/>
                <a:shade val="100000"/>
                <a:satMod val="130000"/>
              </a:schemeClr>
            </a:gs>
            <a:gs pos="100000">
              <a:schemeClr val="accent5">
                <a:hueOff val="-6120037"/>
                <a:satOff val="-18018"/>
                <a:lumOff val="9215"/>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36999" tIns="45720" rIns="45720" bIns="45720" numCol="1" spcCol="1270" anchor="ctr" anchorCtr="0">
          <a:noAutofit/>
        </a:bodyPr>
        <a:lstStyle/>
        <a:p>
          <a:pPr marL="0" lvl="0" indent="0" algn="l" defTabSz="800100">
            <a:lnSpc>
              <a:spcPct val="90000"/>
            </a:lnSpc>
            <a:spcBef>
              <a:spcPct val="0"/>
            </a:spcBef>
            <a:spcAft>
              <a:spcPct val="35000"/>
            </a:spcAft>
            <a:buNone/>
          </a:pPr>
          <a:r>
            <a:rPr lang="es-ES" sz="1800" kern="1200" dirty="0">
              <a:solidFill>
                <a:schemeClr val="tx1"/>
              </a:solidFill>
            </a:rPr>
            <a:t>Detección de un incidente de seguridad</a:t>
          </a:r>
        </a:p>
      </dsp:txBody>
      <dsp:txXfrm>
        <a:off x="720364" y="1485435"/>
        <a:ext cx="5331008" cy="424565"/>
      </dsp:txXfrm>
    </dsp:sp>
    <dsp:sp modelId="{81D2C9A7-88E8-47E2-94F1-CCD48F4FEA3A}">
      <dsp:nvSpPr>
        <dsp:cNvPr id="0" name=""/>
        <dsp:cNvSpPr/>
      </dsp:nvSpPr>
      <dsp:spPr>
        <a:xfrm>
          <a:off x="455011" y="1432364"/>
          <a:ext cx="530706" cy="530706"/>
        </a:xfrm>
        <a:prstGeom prst="ellipse">
          <a:avLst/>
        </a:prstGeom>
        <a:solidFill>
          <a:schemeClr val="lt1">
            <a:hueOff val="0"/>
            <a:satOff val="0"/>
            <a:lumOff val="0"/>
            <a:alphaOff val="0"/>
          </a:schemeClr>
        </a:solidFill>
        <a:ln w="9525" cap="flat" cmpd="sng" algn="ctr">
          <a:solidFill>
            <a:schemeClr val="accent5">
              <a:hueOff val="-6120037"/>
              <a:satOff val="-18018"/>
              <a:lumOff val="9215"/>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F9459CD8-A8EF-4197-AC91-C0462E61A706}">
      <dsp:nvSpPr>
        <dsp:cNvPr id="0" name=""/>
        <dsp:cNvSpPr/>
      </dsp:nvSpPr>
      <dsp:spPr>
        <a:xfrm>
          <a:off x="626989" y="2122079"/>
          <a:ext cx="5424382" cy="424565"/>
        </a:xfrm>
        <a:prstGeom prst="rect">
          <a:avLst/>
        </a:prstGeom>
        <a:gradFill rotWithShape="0">
          <a:gsLst>
            <a:gs pos="0">
              <a:schemeClr val="accent5">
                <a:hueOff val="-9180056"/>
                <a:satOff val="-27027"/>
                <a:lumOff val="13823"/>
                <a:alphaOff val="0"/>
                <a:tint val="100000"/>
                <a:shade val="100000"/>
                <a:satMod val="130000"/>
              </a:schemeClr>
            </a:gs>
            <a:gs pos="100000">
              <a:schemeClr val="accent5">
                <a:hueOff val="-9180056"/>
                <a:satOff val="-27027"/>
                <a:lumOff val="1382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36999" tIns="45720" rIns="45720" bIns="45720" numCol="1" spcCol="1270" anchor="ctr" anchorCtr="0">
          <a:noAutofit/>
        </a:bodyPr>
        <a:lstStyle/>
        <a:p>
          <a:pPr marL="0" lvl="0" indent="0" algn="l" defTabSz="800100">
            <a:lnSpc>
              <a:spcPct val="90000"/>
            </a:lnSpc>
            <a:spcBef>
              <a:spcPct val="0"/>
            </a:spcBef>
            <a:spcAft>
              <a:spcPct val="35000"/>
            </a:spcAft>
            <a:buNone/>
          </a:pPr>
          <a:r>
            <a:rPr lang="es-ES" sz="1800" kern="1200" dirty="0">
              <a:solidFill>
                <a:schemeClr val="tx1"/>
              </a:solidFill>
            </a:rPr>
            <a:t>Análisis del incidente</a:t>
          </a:r>
        </a:p>
      </dsp:txBody>
      <dsp:txXfrm>
        <a:off x="626989" y="2122079"/>
        <a:ext cx="5424382" cy="424565"/>
      </dsp:txXfrm>
    </dsp:sp>
    <dsp:sp modelId="{AA0CF1EA-7A99-4BA2-AA45-5891EDB3F216}">
      <dsp:nvSpPr>
        <dsp:cNvPr id="0" name=""/>
        <dsp:cNvSpPr/>
      </dsp:nvSpPr>
      <dsp:spPr>
        <a:xfrm>
          <a:off x="361636" y="2069008"/>
          <a:ext cx="530706" cy="530706"/>
        </a:xfrm>
        <a:prstGeom prst="ellipse">
          <a:avLst/>
        </a:prstGeom>
        <a:solidFill>
          <a:schemeClr val="lt1">
            <a:hueOff val="0"/>
            <a:satOff val="0"/>
            <a:lumOff val="0"/>
            <a:alphaOff val="0"/>
          </a:schemeClr>
        </a:solidFill>
        <a:ln w="9525" cap="flat" cmpd="sng" algn="ctr">
          <a:solidFill>
            <a:schemeClr val="accent5">
              <a:hueOff val="-9180056"/>
              <a:satOff val="-27027"/>
              <a:lumOff val="13823"/>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1BA83645-AA58-42AB-9B84-14242C3EB39E}">
      <dsp:nvSpPr>
        <dsp:cNvPr id="0" name=""/>
        <dsp:cNvSpPr/>
      </dsp:nvSpPr>
      <dsp:spPr>
        <a:xfrm>
          <a:off x="322758" y="2758723"/>
          <a:ext cx="5728613" cy="424565"/>
        </a:xfrm>
        <a:prstGeom prst="rect">
          <a:avLst/>
        </a:prstGeom>
        <a:gradFill rotWithShape="0">
          <a:gsLst>
            <a:gs pos="0">
              <a:schemeClr val="accent5">
                <a:hueOff val="-12240074"/>
                <a:satOff val="-36036"/>
                <a:lumOff val="18431"/>
                <a:alphaOff val="0"/>
                <a:tint val="100000"/>
                <a:shade val="100000"/>
                <a:satMod val="130000"/>
              </a:schemeClr>
            </a:gs>
            <a:gs pos="100000">
              <a:schemeClr val="accent5">
                <a:hueOff val="-12240074"/>
                <a:satOff val="-36036"/>
                <a:lumOff val="18431"/>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36999" tIns="45720" rIns="45720" bIns="45720" numCol="1" spcCol="1270" anchor="ctr" anchorCtr="0">
          <a:noAutofit/>
        </a:bodyPr>
        <a:lstStyle/>
        <a:p>
          <a:pPr marL="0" lvl="0" indent="0" algn="l" defTabSz="800100">
            <a:lnSpc>
              <a:spcPct val="90000"/>
            </a:lnSpc>
            <a:spcBef>
              <a:spcPct val="0"/>
            </a:spcBef>
            <a:spcAft>
              <a:spcPct val="35000"/>
            </a:spcAft>
            <a:buNone/>
          </a:pPr>
          <a:r>
            <a:rPr lang="es-ES" sz="1800" kern="1200" dirty="0">
              <a:solidFill>
                <a:schemeClr val="tx1"/>
              </a:solidFill>
            </a:rPr>
            <a:t>Contención , erradicación y recuperación</a:t>
          </a:r>
        </a:p>
      </dsp:txBody>
      <dsp:txXfrm>
        <a:off x="322758" y="2758723"/>
        <a:ext cx="5728613" cy="424565"/>
      </dsp:txXfrm>
    </dsp:sp>
    <dsp:sp modelId="{56EDD87A-D447-43BD-9089-156BCF0E4CAE}">
      <dsp:nvSpPr>
        <dsp:cNvPr id="0" name=""/>
        <dsp:cNvSpPr/>
      </dsp:nvSpPr>
      <dsp:spPr>
        <a:xfrm>
          <a:off x="57405" y="2705653"/>
          <a:ext cx="530706" cy="530706"/>
        </a:xfrm>
        <a:prstGeom prst="ellipse">
          <a:avLst/>
        </a:prstGeom>
        <a:solidFill>
          <a:schemeClr val="lt1">
            <a:hueOff val="0"/>
            <a:satOff val="0"/>
            <a:lumOff val="0"/>
            <a:alphaOff val="0"/>
          </a:schemeClr>
        </a:solidFill>
        <a:ln w="9525" cap="flat" cmpd="sng" algn="ctr">
          <a:solidFill>
            <a:schemeClr val="accent5">
              <a:hueOff val="-12240074"/>
              <a:satOff val="-36036"/>
              <a:lumOff val="18431"/>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10B6C-6481-459E-BEAC-CFE0C1052C24}">
      <dsp:nvSpPr>
        <dsp:cNvPr id="0" name=""/>
        <dsp:cNvSpPr/>
      </dsp:nvSpPr>
      <dsp:spPr>
        <a:xfrm>
          <a:off x="0" y="230862"/>
          <a:ext cx="6096000" cy="1216800"/>
        </a:xfrm>
        <a:prstGeom prst="round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HN" sz="2400" kern="1200" dirty="0"/>
            <a:t>Revisión de las decisiones y actuaciones del equipo de respuesta a incidentes</a:t>
          </a:r>
        </a:p>
      </dsp:txBody>
      <dsp:txXfrm>
        <a:off x="59399" y="290261"/>
        <a:ext cx="5977202" cy="1098002"/>
      </dsp:txXfrm>
    </dsp:sp>
    <dsp:sp modelId="{B01910C2-68E3-45E9-A568-CD16B6BD5DC9}">
      <dsp:nvSpPr>
        <dsp:cNvPr id="0" name=""/>
        <dsp:cNvSpPr/>
      </dsp:nvSpPr>
      <dsp:spPr>
        <a:xfrm>
          <a:off x="0" y="1447662"/>
          <a:ext cx="6096000" cy="248917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3548" tIns="35560" rIns="199136" bIns="35560" numCol="1" spcCol="1270" anchor="t" anchorCtr="0">
          <a:noAutofit/>
        </a:bodyPr>
        <a:lstStyle/>
        <a:p>
          <a:pPr marL="285750" lvl="1" indent="-285750" algn="just" defTabSz="1244600">
            <a:lnSpc>
              <a:spcPct val="90000"/>
            </a:lnSpc>
            <a:spcBef>
              <a:spcPct val="0"/>
            </a:spcBef>
            <a:spcAft>
              <a:spcPct val="20000"/>
            </a:spcAft>
            <a:buChar char="•"/>
          </a:pPr>
          <a:r>
            <a:rPr lang="es-HN" sz="2800" kern="1200" dirty="0"/>
            <a:t>Composición y organización del equipo</a:t>
          </a:r>
        </a:p>
        <a:p>
          <a:pPr marL="285750" lvl="1" indent="-285750" algn="just" defTabSz="1244600">
            <a:lnSpc>
              <a:spcPct val="90000"/>
            </a:lnSpc>
            <a:spcBef>
              <a:spcPct val="0"/>
            </a:spcBef>
            <a:spcAft>
              <a:spcPct val="20000"/>
            </a:spcAft>
            <a:buChar char="•"/>
          </a:pPr>
          <a:r>
            <a:rPr lang="es-HN" sz="2800" kern="1200" dirty="0"/>
            <a:t>Formación y nivel de desempeño de los miembros</a:t>
          </a:r>
        </a:p>
        <a:p>
          <a:pPr marL="285750" lvl="1" indent="-285750" algn="just" defTabSz="1244600">
            <a:lnSpc>
              <a:spcPct val="90000"/>
            </a:lnSpc>
            <a:spcBef>
              <a:spcPct val="0"/>
            </a:spcBef>
            <a:spcAft>
              <a:spcPct val="20000"/>
            </a:spcAft>
            <a:buChar char="•"/>
          </a:pPr>
          <a:r>
            <a:rPr lang="es-HN" sz="2800" kern="1200" dirty="0"/>
            <a:t>Rapidez en las actuaciones y decisiones</a:t>
          </a:r>
        </a:p>
      </dsp:txBody>
      <dsp:txXfrm>
        <a:off x="0" y="1447662"/>
        <a:ext cx="6096000" cy="24891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10B6C-6481-459E-BEAC-CFE0C1052C24}">
      <dsp:nvSpPr>
        <dsp:cNvPr id="0" name=""/>
        <dsp:cNvSpPr/>
      </dsp:nvSpPr>
      <dsp:spPr>
        <a:xfrm>
          <a:off x="0" y="312762"/>
          <a:ext cx="6096000" cy="1254825"/>
        </a:xfrm>
        <a:prstGeom prst="roundRect">
          <a:avLst/>
        </a:prstGeom>
        <a:solidFill>
          <a:schemeClr val="accent2">
            <a:lumMod val="5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HN" sz="2400" kern="1200" dirty="0"/>
            <a:t>Análisis de los procedimientos y de los medios técnicos empleados en la respuesta al incidente</a:t>
          </a:r>
        </a:p>
      </dsp:txBody>
      <dsp:txXfrm>
        <a:off x="61256" y="374018"/>
        <a:ext cx="5973488" cy="1132313"/>
      </dsp:txXfrm>
    </dsp:sp>
    <dsp:sp modelId="{B01910C2-68E3-45E9-A568-CD16B6BD5DC9}">
      <dsp:nvSpPr>
        <dsp:cNvPr id="0" name=""/>
        <dsp:cNvSpPr/>
      </dsp:nvSpPr>
      <dsp:spPr>
        <a:xfrm>
          <a:off x="0" y="1567587"/>
          <a:ext cx="6096000" cy="228735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3548" tIns="25400" rIns="142240" bIns="25400" numCol="1" spcCol="1270" anchor="t" anchorCtr="0">
          <a:noAutofit/>
        </a:bodyPr>
        <a:lstStyle/>
        <a:p>
          <a:pPr marL="228600" lvl="1" indent="-228600" algn="just" defTabSz="889000">
            <a:lnSpc>
              <a:spcPct val="90000"/>
            </a:lnSpc>
            <a:spcBef>
              <a:spcPct val="0"/>
            </a:spcBef>
            <a:spcAft>
              <a:spcPct val="20000"/>
            </a:spcAft>
            <a:buChar char="•"/>
          </a:pPr>
          <a:r>
            <a:rPr lang="es-HN" sz="2000" kern="1200" dirty="0"/>
            <a:t>Redefinición de aquellos procedimientos que no hayan resultado adecuados</a:t>
          </a:r>
          <a:endParaRPr lang="es-HN" sz="2800" kern="1200" dirty="0"/>
        </a:p>
        <a:p>
          <a:pPr marL="228600" lvl="1" indent="-228600" algn="just" defTabSz="889000">
            <a:lnSpc>
              <a:spcPct val="90000"/>
            </a:lnSpc>
            <a:spcBef>
              <a:spcPct val="0"/>
            </a:spcBef>
            <a:spcAft>
              <a:spcPct val="20000"/>
            </a:spcAft>
            <a:buChar char="•"/>
          </a:pPr>
          <a:r>
            <a:rPr lang="es-HN" sz="2000" kern="1200" dirty="0"/>
            <a:t>Adopción de las medidas correctivas que se consideren necesarias para mejorar la respuesta ante futuros incidentes de seguridad.</a:t>
          </a:r>
        </a:p>
        <a:p>
          <a:pPr marL="228600" lvl="1" indent="-228600" algn="just" defTabSz="889000">
            <a:lnSpc>
              <a:spcPct val="90000"/>
            </a:lnSpc>
            <a:spcBef>
              <a:spcPct val="0"/>
            </a:spcBef>
            <a:spcAft>
              <a:spcPct val="20000"/>
            </a:spcAft>
            <a:buChar char="•"/>
          </a:pPr>
          <a:r>
            <a:rPr lang="es-HN" sz="2000" kern="1200" dirty="0"/>
            <a:t>Adquisición de herramientas y recursos para reforzar la seguridad del sistema y la respuesta ante futuros incidentes de seguridad.</a:t>
          </a:r>
        </a:p>
      </dsp:txBody>
      <dsp:txXfrm>
        <a:off x="0" y="1567587"/>
        <a:ext cx="6096000" cy="228735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10B6C-6481-459E-BEAC-CFE0C1052C24}">
      <dsp:nvSpPr>
        <dsp:cNvPr id="0" name=""/>
        <dsp:cNvSpPr/>
      </dsp:nvSpPr>
      <dsp:spPr>
        <a:xfrm>
          <a:off x="0" y="785881"/>
          <a:ext cx="6096000" cy="1216800"/>
        </a:xfrm>
        <a:prstGeom prst="roundRect">
          <a:avLst/>
        </a:prstGeom>
        <a:solidFill>
          <a:schemeClr val="bg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HN" sz="2400" kern="1200" dirty="0"/>
            <a:t>Revisión de las políticas de seguridad de la organización</a:t>
          </a:r>
        </a:p>
      </dsp:txBody>
      <dsp:txXfrm>
        <a:off x="59399" y="845280"/>
        <a:ext cx="5977202" cy="1098002"/>
      </dsp:txXfrm>
    </dsp:sp>
    <dsp:sp modelId="{B01910C2-68E3-45E9-A568-CD16B6BD5DC9}">
      <dsp:nvSpPr>
        <dsp:cNvPr id="0" name=""/>
        <dsp:cNvSpPr/>
      </dsp:nvSpPr>
      <dsp:spPr>
        <a:xfrm>
          <a:off x="0" y="2002681"/>
          <a:ext cx="6096000" cy="137913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3548" tIns="30480" rIns="170688" bIns="30480" numCol="1" spcCol="1270" anchor="t" anchorCtr="0">
          <a:noAutofit/>
        </a:bodyPr>
        <a:lstStyle/>
        <a:p>
          <a:pPr marL="228600" lvl="1" indent="-228600" algn="just" defTabSz="1066800">
            <a:lnSpc>
              <a:spcPct val="90000"/>
            </a:lnSpc>
            <a:spcBef>
              <a:spcPct val="0"/>
            </a:spcBef>
            <a:spcAft>
              <a:spcPct val="20000"/>
            </a:spcAft>
            <a:buChar char="•"/>
          </a:pPr>
          <a:r>
            <a:rPr lang="es-HN" sz="2400" kern="1200" dirty="0"/>
            <a:t>Definición de nuevas directrices y revisión de las actualmente previstas por la organización para reforzar la seguridad de su sistema informático</a:t>
          </a:r>
          <a:r>
            <a:rPr lang="es-HN" sz="2800" kern="1200" dirty="0"/>
            <a:t>.</a:t>
          </a:r>
        </a:p>
      </dsp:txBody>
      <dsp:txXfrm>
        <a:off x="0" y="2002681"/>
        <a:ext cx="6096000" cy="137913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9960F-D349-4CBE-BA24-F47B77C93457}">
      <dsp:nvSpPr>
        <dsp:cNvPr id="0" name=""/>
        <dsp:cNvSpPr/>
      </dsp:nvSpPr>
      <dsp:spPr>
        <a:xfrm>
          <a:off x="0" y="264459"/>
          <a:ext cx="6474973" cy="428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C7A5EF8-FECC-4D54-9F09-14D3CA97F77C}">
      <dsp:nvSpPr>
        <dsp:cNvPr id="0" name=""/>
        <dsp:cNvSpPr/>
      </dsp:nvSpPr>
      <dsp:spPr>
        <a:xfrm>
          <a:off x="323748" y="13539"/>
          <a:ext cx="4532481" cy="501840"/>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1317" tIns="0" rIns="171317" bIns="0" numCol="1" spcCol="1270" anchor="ctr" anchorCtr="0">
          <a:noAutofit/>
        </a:bodyPr>
        <a:lstStyle/>
        <a:p>
          <a:pPr marL="0" lvl="0" indent="0" algn="l" defTabSz="755650">
            <a:lnSpc>
              <a:spcPct val="90000"/>
            </a:lnSpc>
            <a:spcBef>
              <a:spcPct val="0"/>
            </a:spcBef>
            <a:spcAft>
              <a:spcPct val="35000"/>
            </a:spcAft>
            <a:buNone/>
          </a:pPr>
          <a:r>
            <a:rPr lang="es-ES" sz="1700" kern="1200" dirty="0"/>
            <a:t>Preparación de la respuesta ante incidentes de seguridad </a:t>
          </a:r>
        </a:p>
      </dsp:txBody>
      <dsp:txXfrm>
        <a:off x="348246" y="38037"/>
        <a:ext cx="4483485" cy="452844"/>
      </dsp:txXfrm>
    </dsp:sp>
    <dsp:sp modelId="{7544DA93-14BB-4812-8B16-CD578BF14728}">
      <dsp:nvSpPr>
        <dsp:cNvPr id="0" name=""/>
        <dsp:cNvSpPr/>
      </dsp:nvSpPr>
      <dsp:spPr>
        <a:xfrm>
          <a:off x="0" y="1035579"/>
          <a:ext cx="6474973" cy="428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BFFD9E6-C4AA-416C-B449-22125997D90C}">
      <dsp:nvSpPr>
        <dsp:cNvPr id="0" name=""/>
        <dsp:cNvSpPr/>
      </dsp:nvSpPr>
      <dsp:spPr>
        <a:xfrm>
          <a:off x="323748" y="784659"/>
          <a:ext cx="4532481" cy="501840"/>
        </a:xfrm>
        <a:prstGeom prst="roundRect">
          <a:avLst/>
        </a:prstGeom>
        <a:solidFill>
          <a:schemeClr val="accent5">
            <a:hueOff val="-6120037"/>
            <a:satOff val="-18018"/>
            <a:lumOff val="921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1317" tIns="0" rIns="171317" bIns="0" numCol="1" spcCol="1270" anchor="ctr" anchorCtr="0">
          <a:noAutofit/>
        </a:bodyPr>
        <a:lstStyle/>
        <a:p>
          <a:pPr marL="0" lvl="0" indent="0" algn="l" defTabSz="755650">
            <a:lnSpc>
              <a:spcPct val="90000"/>
            </a:lnSpc>
            <a:spcBef>
              <a:spcPct val="0"/>
            </a:spcBef>
            <a:spcAft>
              <a:spcPct val="35000"/>
            </a:spcAft>
            <a:buNone/>
          </a:pPr>
          <a:r>
            <a:rPr lang="es-ES" sz="1700" kern="1200" dirty="0"/>
            <a:t>Gestión del incidente de seguridad</a:t>
          </a:r>
        </a:p>
      </dsp:txBody>
      <dsp:txXfrm>
        <a:off x="348246" y="809157"/>
        <a:ext cx="4483485" cy="452844"/>
      </dsp:txXfrm>
    </dsp:sp>
    <dsp:sp modelId="{8B874043-9909-4F66-85AF-9CBFB1956467}">
      <dsp:nvSpPr>
        <dsp:cNvPr id="0" name=""/>
        <dsp:cNvSpPr/>
      </dsp:nvSpPr>
      <dsp:spPr>
        <a:xfrm>
          <a:off x="0" y="1806699"/>
          <a:ext cx="6474973" cy="428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8F5CEB9-7C21-4ECE-9288-A70D65EBB727}">
      <dsp:nvSpPr>
        <dsp:cNvPr id="0" name=""/>
        <dsp:cNvSpPr/>
      </dsp:nvSpPr>
      <dsp:spPr>
        <a:xfrm>
          <a:off x="323748" y="1555778"/>
          <a:ext cx="4532481" cy="501840"/>
        </a:xfrm>
        <a:prstGeom prst="roundRect">
          <a:avLst/>
        </a:prstGeom>
        <a:solidFill>
          <a:schemeClr val="accent5">
            <a:hueOff val="-12240074"/>
            <a:satOff val="-36036"/>
            <a:lumOff val="1843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1317" tIns="0" rIns="171317" bIns="0" numCol="1" spcCol="1270" anchor="ctr" anchorCtr="0">
          <a:noAutofit/>
        </a:bodyPr>
        <a:lstStyle/>
        <a:p>
          <a:pPr marL="0" lvl="0" indent="0" algn="l" defTabSz="755650">
            <a:lnSpc>
              <a:spcPct val="90000"/>
            </a:lnSpc>
            <a:spcBef>
              <a:spcPct val="0"/>
            </a:spcBef>
            <a:spcAft>
              <a:spcPct val="35000"/>
            </a:spcAft>
            <a:buNone/>
          </a:pPr>
          <a:r>
            <a:rPr lang="es-ES" sz="1700" kern="1200" dirty="0"/>
            <a:t>Seguimiento del incidente de seguridad</a:t>
          </a:r>
        </a:p>
      </dsp:txBody>
      <dsp:txXfrm>
        <a:off x="348246" y="1580276"/>
        <a:ext cx="4483485" cy="45284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587EE-6DF2-4922-8B72-D224805823BD}">
      <dsp:nvSpPr>
        <dsp:cNvPr id="0" name=""/>
        <dsp:cNvSpPr/>
      </dsp:nvSpPr>
      <dsp:spPr>
        <a:xfrm>
          <a:off x="0" y="386059"/>
          <a:ext cx="5918200" cy="478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8B23E1D-2925-4417-925F-28D7ADB9D6E9}">
      <dsp:nvSpPr>
        <dsp:cNvPr id="0" name=""/>
        <dsp:cNvSpPr/>
      </dsp:nvSpPr>
      <dsp:spPr>
        <a:xfrm>
          <a:off x="295910" y="105619"/>
          <a:ext cx="4142740" cy="560880"/>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6586" tIns="0" rIns="156586" bIns="0" numCol="1" spcCol="1270" anchor="ctr" anchorCtr="0">
          <a:noAutofit/>
        </a:bodyPr>
        <a:lstStyle/>
        <a:p>
          <a:pPr marL="0" lvl="0" indent="0" algn="l" defTabSz="844550">
            <a:lnSpc>
              <a:spcPct val="90000"/>
            </a:lnSpc>
            <a:spcBef>
              <a:spcPct val="0"/>
            </a:spcBef>
            <a:spcAft>
              <a:spcPct val="35000"/>
            </a:spcAft>
            <a:buNone/>
          </a:pPr>
          <a:r>
            <a:rPr lang="es-HN" sz="1900" kern="1200" dirty="0"/>
            <a:t>Identificación y captura de las evidencias</a:t>
          </a:r>
        </a:p>
      </dsp:txBody>
      <dsp:txXfrm>
        <a:off x="323290" y="132999"/>
        <a:ext cx="4087980" cy="506120"/>
      </dsp:txXfrm>
    </dsp:sp>
    <dsp:sp modelId="{C9CD4BA6-0CF8-43F9-A53D-B24AD903E446}">
      <dsp:nvSpPr>
        <dsp:cNvPr id="0" name=""/>
        <dsp:cNvSpPr/>
      </dsp:nvSpPr>
      <dsp:spPr>
        <a:xfrm>
          <a:off x="0" y="1247900"/>
          <a:ext cx="5918200" cy="478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8DD8549-3C69-4BCB-A624-CA6DDA0DD2E1}">
      <dsp:nvSpPr>
        <dsp:cNvPr id="0" name=""/>
        <dsp:cNvSpPr/>
      </dsp:nvSpPr>
      <dsp:spPr>
        <a:xfrm>
          <a:off x="295910" y="967459"/>
          <a:ext cx="4142740" cy="560880"/>
        </a:xfrm>
        <a:prstGeom prst="roundRect">
          <a:avLst/>
        </a:prstGeom>
        <a:solidFill>
          <a:schemeClr val="accent5">
            <a:hueOff val="-4080025"/>
            <a:satOff val="-12012"/>
            <a:lumOff val="614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6586" tIns="0" rIns="156586" bIns="0" numCol="1" spcCol="1270" anchor="ctr" anchorCtr="0">
          <a:noAutofit/>
        </a:bodyPr>
        <a:lstStyle/>
        <a:p>
          <a:pPr marL="0" lvl="0" indent="0" algn="l" defTabSz="844550">
            <a:lnSpc>
              <a:spcPct val="90000"/>
            </a:lnSpc>
            <a:spcBef>
              <a:spcPct val="0"/>
            </a:spcBef>
            <a:spcAft>
              <a:spcPct val="35000"/>
            </a:spcAft>
            <a:buNone/>
          </a:pPr>
          <a:r>
            <a:rPr lang="es-HN" sz="1900" kern="1200" dirty="0"/>
            <a:t>Preservación de las evidencias</a:t>
          </a:r>
        </a:p>
      </dsp:txBody>
      <dsp:txXfrm>
        <a:off x="323290" y="994839"/>
        <a:ext cx="4087980" cy="506120"/>
      </dsp:txXfrm>
    </dsp:sp>
    <dsp:sp modelId="{CCF96846-A3E9-4519-B52C-C3332AE27C17}">
      <dsp:nvSpPr>
        <dsp:cNvPr id="0" name=""/>
        <dsp:cNvSpPr/>
      </dsp:nvSpPr>
      <dsp:spPr>
        <a:xfrm>
          <a:off x="0" y="2109740"/>
          <a:ext cx="5918200" cy="478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F5F4828-1D1C-4806-A05F-E2349C586DC5}">
      <dsp:nvSpPr>
        <dsp:cNvPr id="0" name=""/>
        <dsp:cNvSpPr/>
      </dsp:nvSpPr>
      <dsp:spPr>
        <a:xfrm>
          <a:off x="295910" y="1829300"/>
          <a:ext cx="4142740" cy="560880"/>
        </a:xfrm>
        <a:prstGeom prst="roundRect">
          <a:avLst/>
        </a:prstGeom>
        <a:solidFill>
          <a:schemeClr val="accent5">
            <a:hueOff val="-8160049"/>
            <a:satOff val="-24024"/>
            <a:lumOff val="1228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6586" tIns="0" rIns="156586" bIns="0" numCol="1" spcCol="1270" anchor="ctr" anchorCtr="0">
          <a:noAutofit/>
        </a:bodyPr>
        <a:lstStyle/>
        <a:p>
          <a:pPr marL="0" lvl="0" indent="0" algn="l" defTabSz="844550">
            <a:lnSpc>
              <a:spcPct val="90000"/>
            </a:lnSpc>
            <a:spcBef>
              <a:spcPct val="0"/>
            </a:spcBef>
            <a:spcAft>
              <a:spcPct val="35000"/>
            </a:spcAft>
            <a:buNone/>
          </a:pPr>
          <a:r>
            <a:rPr lang="es-HN" sz="1900" kern="1200" dirty="0"/>
            <a:t>Análisis de la información obtenida</a:t>
          </a:r>
        </a:p>
      </dsp:txBody>
      <dsp:txXfrm>
        <a:off x="323290" y="1856680"/>
        <a:ext cx="4087980" cy="506120"/>
      </dsp:txXfrm>
    </dsp:sp>
    <dsp:sp modelId="{EBC73294-F9CC-42BF-A8E5-B7D46E35931D}">
      <dsp:nvSpPr>
        <dsp:cNvPr id="0" name=""/>
        <dsp:cNvSpPr/>
      </dsp:nvSpPr>
      <dsp:spPr>
        <a:xfrm>
          <a:off x="0" y="2971580"/>
          <a:ext cx="5918200" cy="478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587DC24-028A-466C-8BD1-213E747A6DA3}">
      <dsp:nvSpPr>
        <dsp:cNvPr id="0" name=""/>
        <dsp:cNvSpPr/>
      </dsp:nvSpPr>
      <dsp:spPr>
        <a:xfrm>
          <a:off x="295910" y="2691140"/>
          <a:ext cx="4142740" cy="560880"/>
        </a:xfrm>
        <a:prstGeom prst="roundRect">
          <a:avLst/>
        </a:prstGeom>
        <a:solidFill>
          <a:schemeClr val="accent5">
            <a:hueOff val="-12240074"/>
            <a:satOff val="-36036"/>
            <a:lumOff val="1843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6586" tIns="0" rIns="156586" bIns="0" numCol="1" spcCol="1270" anchor="ctr" anchorCtr="0">
          <a:noAutofit/>
        </a:bodyPr>
        <a:lstStyle/>
        <a:p>
          <a:pPr marL="0" lvl="0" indent="0" algn="l" defTabSz="844550">
            <a:lnSpc>
              <a:spcPct val="90000"/>
            </a:lnSpc>
            <a:spcBef>
              <a:spcPct val="0"/>
            </a:spcBef>
            <a:spcAft>
              <a:spcPct val="35000"/>
            </a:spcAft>
            <a:buNone/>
          </a:pPr>
          <a:r>
            <a:rPr lang="es-HN" sz="1900" kern="1200" dirty="0"/>
            <a:t>Elaboración de un informe con las conclusiones del análisis forense</a:t>
          </a:r>
        </a:p>
      </dsp:txBody>
      <dsp:txXfrm>
        <a:off x="323290" y="2718520"/>
        <a:ext cx="4087980" cy="50612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7EA94-E62E-41CB-BEC2-D6D640ADC232}">
      <dsp:nvSpPr>
        <dsp:cNvPr id="0" name=""/>
        <dsp:cNvSpPr/>
      </dsp:nvSpPr>
      <dsp:spPr>
        <a:xfrm>
          <a:off x="0" y="141027"/>
          <a:ext cx="6280298" cy="494325"/>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kern="1200" dirty="0"/>
            <a:t>Volcado de la memoria global del sistema y de cada proceso:</a:t>
          </a:r>
        </a:p>
      </dsp:txBody>
      <dsp:txXfrm>
        <a:off x="24131" y="165158"/>
        <a:ext cx="6232036" cy="446063"/>
      </dsp:txXfrm>
    </dsp:sp>
    <dsp:sp modelId="{973FB9FA-03CC-45FA-BC56-68B6B107C594}">
      <dsp:nvSpPr>
        <dsp:cNvPr id="0" name=""/>
        <dsp:cNvSpPr/>
      </dsp:nvSpPr>
      <dsp:spPr>
        <a:xfrm>
          <a:off x="0" y="635352"/>
          <a:ext cx="6280298" cy="29601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9399" tIns="16510" rIns="92456" bIns="16510" numCol="1" spcCol="1270" anchor="t" anchorCtr="0">
          <a:noAutofit/>
        </a:bodyPr>
        <a:lstStyle/>
        <a:p>
          <a:pPr marL="57150" lvl="1" indent="-57150" algn="l" defTabSz="444500">
            <a:lnSpc>
              <a:spcPct val="90000"/>
            </a:lnSpc>
            <a:spcBef>
              <a:spcPct val="0"/>
            </a:spcBef>
            <a:spcAft>
              <a:spcPct val="20000"/>
            </a:spcAft>
            <a:buChar char="•"/>
          </a:pPr>
          <a:r>
            <a:rPr lang="es-ES" sz="1000" kern="1200" dirty="0"/>
            <a:t>Para buscar determinadas cadenas de caracteres que puedan dar pistas sobre el incidente que ha afectado al equipo.</a:t>
          </a:r>
        </a:p>
      </dsp:txBody>
      <dsp:txXfrm>
        <a:off x="0" y="635352"/>
        <a:ext cx="6280298" cy="296010"/>
      </dsp:txXfrm>
    </dsp:sp>
    <dsp:sp modelId="{593A19BC-7510-4270-84E8-3D66BEE599DD}">
      <dsp:nvSpPr>
        <dsp:cNvPr id="0" name=""/>
        <dsp:cNvSpPr/>
      </dsp:nvSpPr>
      <dsp:spPr>
        <a:xfrm>
          <a:off x="0" y="931362"/>
          <a:ext cx="6280298" cy="494325"/>
        </a:xfrm>
        <a:prstGeom prst="roundRect">
          <a:avLst/>
        </a:prstGeom>
        <a:solidFill>
          <a:schemeClr val="accent5">
            <a:hueOff val="-3060019"/>
            <a:satOff val="-9009"/>
            <a:lumOff val="460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kern="1200" dirty="0"/>
            <a:t>Procesos y servicios en ejecución dentro del sistema:</a:t>
          </a:r>
        </a:p>
      </dsp:txBody>
      <dsp:txXfrm>
        <a:off x="24131" y="955493"/>
        <a:ext cx="6232036" cy="446063"/>
      </dsp:txXfrm>
    </dsp:sp>
    <dsp:sp modelId="{72451B51-F93F-4FB4-B742-6AA1A5A47FC1}">
      <dsp:nvSpPr>
        <dsp:cNvPr id="0" name=""/>
        <dsp:cNvSpPr/>
      </dsp:nvSpPr>
      <dsp:spPr>
        <a:xfrm>
          <a:off x="0" y="1425687"/>
          <a:ext cx="6280298" cy="29601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9399" tIns="16510" rIns="92456" bIns="16510" numCol="1" spcCol="1270" anchor="t" anchorCtr="0">
          <a:noAutofit/>
        </a:bodyPr>
        <a:lstStyle/>
        <a:p>
          <a:pPr marL="57150" lvl="1" indent="-57150" algn="l" defTabSz="444500">
            <a:lnSpc>
              <a:spcPct val="90000"/>
            </a:lnSpc>
            <a:spcBef>
              <a:spcPct val="0"/>
            </a:spcBef>
            <a:spcAft>
              <a:spcPct val="20000"/>
            </a:spcAft>
            <a:buChar char="•"/>
          </a:pPr>
          <a:r>
            <a:rPr lang="es-ES" sz="1000" kern="1200" dirty="0"/>
            <a:t>De cada proceso o servicio seria conveniente identificar el fichero ejecutable y los parámetros de ejecución así como la cuenta de usuario bajo la que se ejecuta.</a:t>
          </a:r>
        </a:p>
      </dsp:txBody>
      <dsp:txXfrm>
        <a:off x="0" y="1425687"/>
        <a:ext cx="6280298" cy="296010"/>
      </dsp:txXfrm>
    </dsp:sp>
    <dsp:sp modelId="{FD6E9015-5324-46D3-A22B-66B9FA67887B}">
      <dsp:nvSpPr>
        <dsp:cNvPr id="0" name=""/>
        <dsp:cNvSpPr/>
      </dsp:nvSpPr>
      <dsp:spPr>
        <a:xfrm>
          <a:off x="0" y="1721697"/>
          <a:ext cx="6280298" cy="494325"/>
        </a:xfrm>
        <a:prstGeom prst="roundRect">
          <a:avLst/>
        </a:prstGeom>
        <a:solidFill>
          <a:schemeClr val="accent5">
            <a:hueOff val="-6120037"/>
            <a:satOff val="-18018"/>
            <a:lumOff val="921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kern="1200" dirty="0"/>
            <a:t>Controladores (drivers) instalados para gestionar distintos recursos hardware del sistema</a:t>
          </a:r>
        </a:p>
      </dsp:txBody>
      <dsp:txXfrm>
        <a:off x="24131" y="1745828"/>
        <a:ext cx="6232036" cy="446063"/>
      </dsp:txXfrm>
    </dsp:sp>
    <dsp:sp modelId="{88DF6A49-B96A-4A3C-80D5-18F803C5BD69}">
      <dsp:nvSpPr>
        <dsp:cNvPr id="0" name=""/>
        <dsp:cNvSpPr/>
      </dsp:nvSpPr>
      <dsp:spPr>
        <a:xfrm>
          <a:off x="0" y="2216022"/>
          <a:ext cx="6280298" cy="2152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9399" tIns="16510" rIns="92456" bIns="16510" numCol="1" spcCol="1270" anchor="t" anchorCtr="0">
          <a:noAutofit/>
        </a:bodyPr>
        <a:lstStyle/>
        <a:p>
          <a:pPr marL="57150" lvl="1" indent="-57150" algn="l" defTabSz="444500">
            <a:lnSpc>
              <a:spcPct val="90000"/>
            </a:lnSpc>
            <a:spcBef>
              <a:spcPct val="0"/>
            </a:spcBef>
            <a:spcAft>
              <a:spcPct val="20000"/>
            </a:spcAft>
            <a:buChar char="•"/>
          </a:pPr>
          <a:endParaRPr lang="es-ES" sz="1000" kern="1200" dirty="0"/>
        </a:p>
      </dsp:txBody>
      <dsp:txXfrm>
        <a:off x="0" y="2216022"/>
        <a:ext cx="6280298" cy="215280"/>
      </dsp:txXfrm>
    </dsp:sp>
    <dsp:sp modelId="{02E4EE9F-EFD7-4F5F-AED5-550082A02407}">
      <dsp:nvSpPr>
        <dsp:cNvPr id="0" name=""/>
        <dsp:cNvSpPr/>
      </dsp:nvSpPr>
      <dsp:spPr>
        <a:xfrm>
          <a:off x="0" y="2431302"/>
          <a:ext cx="6280298" cy="494325"/>
        </a:xfrm>
        <a:prstGeom prst="roundRect">
          <a:avLst/>
        </a:prstGeom>
        <a:solidFill>
          <a:schemeClr val="accent5">
            <a:hueOff val="-9180056"/>
            <a:satOff val="-27027"/>
            <a:lumOff val="1382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kern="1200" dirty="0"/>
            <a:t>Información de la situación y configuración de los servicios y las tarjetas de red:</a:t>
          </a:r>
        </a:p>
      </dsp:txBody>
      <dsp:txXfrm>
        <a:off x="24131" y="2455433"/>
        <a:ext cx="6232036" cy="446063"/>
      </dsp:txXfrm>
    </dsp:sp>
    <dsp:sp modelId="{1B28ED52-C6C9-42C0-91E8-68F1F4F4829C}">
      <dsp:nvSpPr>
        <dsp:cNvPr id="0" name=""/>
        <dsp:cNvSpPr/>
      </dsp:nvSpPr>
      <dsp:spPr>
        <a:xfrm>
          <a:off x="0" y="2925627"/>
          <a:ext cx="6280298" cy="29601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9399" tIns="16510" rIns="92456" bIns="16510" numCol="1" spcCol="1270" anchor="t" anchorCtr="0">
          <a:noAutofit/>
        </a:bodyPr>
        <a:lstStyle/>
        <a:p>
          <a:pPr marL="57150" lvl="1" indent="-57150" algn="l" defTabSz="444500">
            <a:lnSpc>
              <a:spcPct val="90000"/>
            </a:lnSpc>
            <a:spcBef>
              <a:spcPct val="0"/>
            </a:spcBef>
            <a:spcAft>
              <a:spcPct val="20000"/>
            </a:spcAft>
            <a:buChar char="•"/>
          </a:pPr>
          <a:r>
            <a:rPr lang="es-ES" sz="1000" kern="1200" dirty="0"/>
            <a:t>Configuración del protocolo TCP/IP, puertos abiertos, cache del protocolo ARP, cache del DNS, enlaces entre los protocolos y las distintas interfaces de red</a:t>
          </a:r>
        </a:p>
      </dsp:txBody>
      <dsp:txXfrm>
        <a:off x="0" y="2925627"/>
        <a:ext cx="6280298" cy="296010"/>
      </dsp:txXfrm>
    </dsp:sp>
    <dsp:sp modelId="{470017D1-1199-4A66-BAAE-24ADC0EF4214}">
      <dsp:nvSpPr>
        <dsp:cNvPr id="0" name=""/>
        <dsp:cNvSpPr/>
      </dsp:nvSpPr>
      <dsp:spPr>
        <a:xfrm>
          <a:off x="0" y="3221637"/>
          <a:ext cx="6280298" cy="494325"/>
        </a:xfrm>
        <a:prstGeom prst="roundRect">
          <a:avLst/>
        </a:prstGeom>
        <a:solidFill>
          <a:schemeClr val="accent5">
            <a:hueOff val="-12240074"/>
            <a:satOff val="-36036"/>
            <a:lumOff val="1843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kern="1200" dirty="0"/>
            <a:t>Usuarios y grupos de usuarios  activos dentro del sistema:</a:t>
          </a:r>
        </a:p>
      </dsp:txBody>
      <dsp:txXfrm>
        <a:off x="24131" y="3245768"/>
        <a:ext cx="6232036" cy="446063"/>
      </dsp:txXfrm>
    </dsp:sp>
    <dsp:sp modelId="{E64051D4-F71C-49B6-9CF4-E68E8FA17DC4}">
      <dsp:nvSpPr>
        <dsp:cNvPr id="0" name=""/>
        <dsp:cNvSpPr/>
      </dsp:nvSpPr>
      <dsp:spPr>
        <a:xfrm>
          <a:off x="0" y="3715962"/>
          <a:ext cx="6280298" cy="2152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9399" tIns="16510" rIns="92456" bIns="16510" numCol="1" spcCol="1270" anchor="t" anchorCtr="0">
          <a:noAutofit/>
        </a:bodyPr>
        <a:lstStyle/>
        <a:p>
          <a:pPr marL="57150" lvl="1" indent="-57150" algn="l" defTabSz="444500">
            <a:lnSpc>
              <a:spcPct val="90000"/>
            </a:lnSpc>
            <a:spcBef>
              <a:spcPct val="0"/>
            </a:spcBef>
            <a:spcAft>
              <a:spcPct val="20000"/>
            </a:spcAft>
            <a:buChar char="•"/>
          </a:pPr>
          <a:r>
            <a:rPr lang="es-ES" sz="1000" kern="1200" dirty="0"/>
            <a:t>Que sesiones se encuentran abiertas en el momento de llevar a cabo el análisis del equipo</a:t>
          </a:r>
        </a:p>
      </dsp:txBody>
      <dsp:txXfrm>
        <a:off x="0" y="3715962"/>
        <a:ext cx="6280298" cy="21528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8682D-9819-4B7F-B8E0-BDBD9958E42C}">
      <dsp:nvSpPr>
        <dsp:cNvPr id="0" name=""/>
        <dsp:cNvSpPr/>
      </dsp:nvSpPr>
      <dsp:spPr>
        <a:xfrm>
          <a:off x="0" y="191903"/>
          <a:ext cx="6740769" cy="501930"/>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kern="1200" dirty="0"/>
            <a:t>Identificación de los tipos de archivos a partir de sus extensiones o del estudio de los números mágicos</a:t>
          </a:r>
        </a:p>
      </dsp:txBody>
      <dsp:txXfrm>
        <a:off x="24502" y="216405"/>
        <a:ext cx="6691765" cy="452926"/>
      </dsp:txXfrm>
    </dsp:sp>
    <dsp:sp modelId="{3737AFD6-2818-4A16-B2FD-C617A8442CE3}">
      <dsp:nvSpPr>
        <dsp:cNvPr id="0" name=""/>
        <dsp:cNvSpPr/>
      </dsp:nvSpPr>
      <dsp:spPr>
        <a:xfrm>
          <a:off x="0" y="693833"/>
          <a:ext cx="6740769" cy="2152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14019" tIns="16510" rIns="92456" bIns="16510" numCol="1" spcCol="1270" anchor="t" anchorCtr="0">
          <a:noAutofit/>
        </a:bodyPr>
        <a:lstStyle/>
        <a:p>
          <a:pPr marL="57150" lvl="1" indent="-57150" algn="l" defTabSz="444500">
            <a:lnSpc>
              <a:spcPct val="90000"/>
            </a:lnSpc>
            <a:spcBef>
              <a:spcPct val="0"/>
            </a:spcBef>
            <a:spcAft>
              <a:spcPct val="20000"/>
            </a:spcAft>
            <a:buChar char="•"/>
          </a:pPr>
          <a:r>
            <a:rPr lang="es-ES" sz="1000" kern="1200" dirty="0"/>
            <a:t>De la información contenida en la cabecera de cada fichero </a:t>
          </a:r>
        </a:p>
      </dsp:txBody>
      <dsp:txXfrm>
        <a:off x="0" y="693833"/>
        <a:ext cx="6740769" cy="215280"/>
      </dsp:txXfrm>
    </dsp:sp>
    <dsp:sp modelId="{74E8A58E-B450-43A7-A6A8-E794FCDA7C90}">
      <dsp:nvSpPr>
        <dsp:cNvPr id="0" name=""/>
        <dsp:cNvSpPr/>
      </dsp:nvSpPr>
      <dsp:spPr>
        <a:xfrm>
          <a:off x="0" y="909113"/>
          <a:ext cx="6740769" cy="501930"/>
        </a:xfrm>
        <a:prstGeom prst="roundRect">
          <a:avLst/>
        </a:prstGeom>
        <a:solidFill>
          <a:schemeClr val="accent5">
            <a:hueOff val="-3060019"/>
            <a:satOff val="-9009"/>
            <a:lumOff val="460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kern="1200" dirty="0"/>
            <a:t>Visualización del contenido de los ficheros gráficos</a:t>
          </a:r>
        </a:p>
      </dsp:txBody>
      <dsp:txXfrm>
        <a:off x="24502" y="933615"/>
        <a:ext cx="6691765" cy="452926"/>
      </dsp:txXfrm>
    </dsp:sp>
    <dsp:sp modelId="{ECBF2DB4-2939-4943-B693-D6EC1D297B47}">
      <dsp:nvSpPr>
        <dsp:cNvPr id="0" name=""/>
        <dsp:cNvSpPr/>
      </dsp:nvSpPr>
      <dsp:spPr>
        <a:xfrm>
          <a:off x="0" y="1411043"/>
          <a:ext cx="6740769" cy="2152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14019" tIns="16510" rIns="92456" bIns="16510" numCol="1" spcCol="1270" anchor="t" anchorCtr="0">
          <a:noAutofit/>
        </a:bodyPr>
        <a:lstStyle/>
        <a:p>
          <a:pPr marL="57150" lvl="1" indent="-57150" algn="l" defTabSz="444500">
            <a:lnSpc>
              <a:spcPct val="90000"/>
            </a:lnSpc>
            <a:spcBef>
              <a:spcPct val="0"/>
            </a:spcBef>
            <a:spcAft>
              <a:spcPct val="20000"/>
            </a:spcAft>
            <a:buChar char="•"/>
          </a:pPr>
          <a:endParaRPr lang="es-ES" sz="1000" kern="1200" dirty="0"/>
        </a:p>
      </dsp:txBody>
      <dsp:txXfrm>
        <a:off x="0" y="1411043"/>
        <a:ext cx="6740769" cy="215280"/>
      </dsp:txXfrm>
    </dsp:sp>
    <dsp:sp modelId="{6F0904E0-D8F1-4E19-9E43-598275FF999F}">
      <dsp:nvSpPr>
        <dsp:cNvPr id="0" name=""/>
        <dsp:cNvSpPr/>
      </dsp:nvSpPr>
      <dsp:spPr>
        <a:xfrm>
          <a:off x="0" y="1626324"/>
          <a:ext cx="6740769" cy="501930"/>
        </a:xfrm>
        <a:prstGeom prst="roundRect">
          <a:avLst/>
        </a:prstGeom>
        <a:solidFill>
          <a:schemeClr val="accent5">
            <a:hueOff val="-6120037"/>
            <a:satOff val="-18018"/>
            <a:lumOff val="921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kern="1200" dirty="0"/>
            <a:t>Estudio de las fechas de creación, cambio y ultimo acceso a los ficheros</a:t>
          </a:r>
        </a:p>
      </dsp:txBody>
      <dsp:txXfrm>
        <a:off x="24502" y="1650826"/>
        <a:ext cx="6691765" cy="452926"/>
      </dsp:txXfrm>
    </dsp:sp>
    <dsp:sp modelId="{8636172A-2975-42C5-8217-0CBE2030C803}">
      <dsp:nvSpPr>
        <dsp:cNvPr id="0" name=""/>
        <dsp:cNvSpPr/>
      </dsp:nvSpPr>
      <dsp:spPr>
        <a:xfrm>
          <a:off x="0" y="2128254"/>
          <a:ext cx="6740769" cy="2152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14019" tIns="16510" rIns="92456" bIns="16510" numCol="1" spcCol="1270" anchor="t" anchorCtr="0">
          <a:noAutofit/>
        </a:bodyPr>
        <a:lstStyle/>
        <a:p>
          <a:pPr marL="57150" lvl="1" indent="-57150" algn="l" defTabSz="444500">
            <a:lnSpc>
              <a:spcPct val="90000"/>
            </a:lnSpc>
            <a:spcBef>
              <a:spcPct val="0"/>
            </a:spcBef>
            <a:spcAft>
              <a:spcPct val="20000"/>
            </a:spcAft>
            <a:buChar char="•"/>
          </a:pPr>
          <a:r>
            <a:rPr lang="es-ES" sz="1000" kern="1200" dirty="0"/>
            <a:t>Para detectar que ficheros han experimentado cambios o han sido creados en las fechas próximas al incidente.</a:t>
          </a:r>
        </a:p>
      </dsp:txBody>
      <dsp:txXfrm>
        <a:off x="0" y="2128254"/>
        <a:ext cx="6740769" cy="215280"/>
      </dsp:txXfrm>
    </dsp:sp>
    <dsp:sp modelId="{47A2AF85-25AC-4CD9-91E8-281A08E89CBE}">
      <dsp:nvSpPr>
        <dsp:cNvPr id="0" name=""/>
        <dsp:cNvSpPr/>
      </dsp:nvSpPr>
      <dsp:spPr>
        <a:xfrm>
          <a:off x="0" y="2343533"/>
          <a:ext cx="6740769" cy="501930"/>
        </a:xfrm>
        <a:prstGeom prst="roundRect">
          <a:avLst/>
        </a:prstGeom>
        <a:solidFill>
          <a:schemeClr val="accent5">
            <a:hueOff val="-9180056"/>
            <a:satOff val="-27027"/>
            <a:lumOff val="1382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kern="1200" dirty="0"/>
            <a:t>Revisión de los permisos de acceso  y ejecución de los ficheros, así como de la información sobre quienes son sus propietarios.</a:t>
          </a:r>
        </a:p>
      </dsp:txBody>
      <dsp:txXfrm>
        <a:off x="24502" y="2368035"/>
        <a:ext cx="6691765" cy="452926"/>
      </dsp:txXfrm>
    </dsp:sp>
    <dsp:sp modelId="{881016F1-4A4D-459F-9EC6-3B1FD2C5F71C}">
      <dsp:nvSpPr>
        <dsp:cNvPr id="0" name=""/>
        <dsp:cNvSpPr/>
      </dsp:nvSpPr>
      <dsp:spPr>
        <a:xfrm>
          <a:off x="0" y="2845463"/>
          <a:ext cx="6740769" cy="2152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14019" tIns="16510" rIns="92456" bIns="16510" numCol="1" spcCol="1270" anchor="t" anchorCtr="0">
          <a:noAutofit/>
        </a:bodyPr>
        <a:lstStyle/>
        <a:p>
          <a:pPr marL="57150" lvl="1" indent="-57150" algn="l" defTabSz="444500">
            <a:lnSpc>
              <a:spcPct val="90000"/>
            </a:lnSpc>
            <a:spcBef>
              <a:spcPct val="0"/>
            </a:spcBef>
            <a:spcAft>
              <a:spcPct val="20000"/>
            </a:spcAft>
            <a:buChar char="•"/>
          </a:pPr>
          <a:endParaRPr lang="es-ES" sz="1000" kern="1200" dirty="0"/>
        </a:p>
      </dsp:txBody>
      <dsp:txXfrm>
        <a:off x="0" y="2845463"/>
        <a:ext cx="6740769" cy="215280"/>
      </dsp:txXfrm>
    </dsp:sp>
    <dsp:sp modelId="{65DD3E59-83DA-4692-A539-0FA249F42553}">
      <dsp:nvSpPr>
        <dsp:cNvPr id="0" name=""/>
        <dsp:cNvSpPr/>
      </dsp:nvSpPr>
      <dsp:spPr>
        <a:xfrm>
          <a:off x="0" y="3060744"/>
          <a:ext cx="6740769" cy="501930"/>
        </a:xfrm>
        <a:prstGeom prst="roundRect">
          <a:avLst/>
        </a:prstGeom>
        <a:solidFill>
          <a:schemeClr val="accent5">
            <a:hueOff val="-12240074"/>
            <a:satOff val="-36036"/>
            <a:lumOff val="1843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kern="1200" dirty="0"/>
            <a:t>Revisión de los distintos ficheros temporales obtenidos en la imagen del sistema: </a:t>
          </a:r>
        </a:p>
      </dsp:txBody>
      <dsp:txXfrm>
        <a:off x="24502" y="3085246"/>
        <a:ext cx="6691765" cy="452926"/>
      </dsp:txXfrm>
    </dsp:sp>
    <dsp:sp modelId="{3721E3F2-D45A-4D70-B9B4-6ABEB9EF7CD7}">
      <dsp:nvSpPr>
        <dsp:cNvPr id="0" name=""/>
        <dsp:cNvSpPr/>
      </dsp:nvSpPr>
      <dsp:spPr>
        <a:xfrm>
          <a:off x="0" y="3562674"/>
          <a:ext cx="6740769" cy="43056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14019" tIns="16510" rIns="92456" bIns="16510" numCol="1" spcCol="1270" anchor="t" anchorCtr="0">
          <a:noAutofit/>
        </a:bodyPr>
        <a:lstStyle/>
        <a:p>
          <a:pPr marL="57150" lvl="1" indent="-57150" algn="l" defTabSz="444500">
            <a:lnSpc>
              <a:spcPct val="90000"/>
            </a:lnSpc>
            <a:spcBef>
              <a:spcPct val="0"/>
            </a:spcBef>
            <a:spcAft>
              <a:spcPct val="20000"/>
            </a:spcAft>
            <a:buChar char="•"/>
          </a:pPr>
          <a:r>
            <a:rPr lang="es-ES" sz="1000" kern="1200" dirty="0"/>
            <a:t>Memoria temporal  cache del navegador, direcciones URL que se han tecleado en la caja de direcciones, contenido del historial del navegador, cache del protocolo ARP, archivo de paginación del sistema </a:t>
          </a:r>
          <a:r>
            <a:rPr lang="es-ES" sz="1000" kern="1200" dirty="0" err="1"/>
            <a:t>Spooler</a:t>
          </a:r>
          <a:r>
            <a:rPr lang="es-ES" sz="1000" kern="1200" dirty="0"/>
            <a:t> de impresión </a:t>
          </a:r>
        </a:p>
      </dsp:txBody>
      <dsp:txXfrm>
        <a:off x="0" y="3562674"/>
        <a:ext cx="6740769" cy="43056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CBF4D-E351-4DFC-852F-65B4D5945BEC}">
      <dsp:nvSpPr>
        <dsp:cNvPr id="0" name=""/>
        <dsp:cNvSpPr/>
      </dsp:nvSpPr>
      <dsp:spPr>
        <a:xfrm>
          <a:off x="0" y="261993"/>
          <a:ext cx="6096000" cy="656370"/>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S" sz="1700" kern="1200" dirty="0"/>
            <a:t>Activación del atributo oculto en las propiedades de algún fichero para que no sea mostrado por el sistema operativo</a:t>
          </a:r>
        </a:p>
      </dsp:txBody>
      <dsp:txXfrm>
        <a:off x="32041" y="294034"/>
        <a:ext cx="6031918" cy="592288"/>
      </dsp:txXfrm>
    </dsp:sp>
    <dsp:sp modelId="{5940852D-20A2-4048-BAD0-BF1F91D23E77}">
      <dsp:nvSpPr>
        <dsp:cNvPr id="0" name=""/>
        <dsp:cNvSpPr/>
      </dsp:nvSpPr>
      <dsp:spPr>
        <a:xfrm>
          <a:off x="0" y="918363"/>
          <a:ext cx="6096000" cy="28152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3548" tIns="21590" rIns="120904" bIns="21590" numCol="1" spcCol="1270" anchor="t" anchorCtr="0">
          <a:noAutofit/>
        </a:bodyPr>
        <a:lstStyle/>
        <a:p>
          <a:pPr marL="114300" lvl="1" indent="-114300" algn="l" defTabSz="577850">
            <a:lnSpc>
              <a:spcPct val="90000"/>
            </a:lnSpc>
            <a:spcBef>
              <a:spcPct val="0"/>
            </a:spcBef>
            <a:spcAft>
              <a:spcPct val="20000"/>
            </a:spcAft>
            <a:buChar char="•"/>
          </a:pPr>
          <a:endParaRPr lang="es-ES" sz="1300" kern="1200"/>
        </a:p>
      </dsp:txBody>
      <dsp:txXfrm>
        <a:off x="0" y="918363"/>
        <a:ext cx="6096000" cy="281520"/>
      </dsp:txXfrm>
    </dsp:sp>
    <dsp:sp modelId="{EDFC96D5-6A52-490F-9543-5A48E9DED76B}">
      <dsp:nvSpPr>
        <dsp:cNvPr id="0" name=""/>
        <dsp:cNvSpPr/>
      </dsp:nvSpPr>
      <dsp:spPr>
        <a:xfrm>
          <a:off x="0" y="1199883"/>
          <a:ext cx="6096000" cy="656370"/>
        </a:xfrm>
        <a:prstGeom prst="roundRect">
          <a:avLst/>
        </a:prstGeom>
        <a:solidFill>
          <a:schemeClr val="accent5">
            <a:hueOff val="-6120037"/>
            <a:satOff val="-18018"/>
            <a:lumOff val="921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S" sz="1700" kern="1200" dirty="0"/>
            <a:t>Información y ficheros ocultos en otros ficheros mediante técnicas </a:t>
          </a:r>
          <a:r>
            <a:rPr lang="es-ES" sz="1700" kern="1200" dirty="0" err="1"/>
            <a:t>esteganográficas</a:t>
          </a:r>
          <a:endParaRPr lang="es-ES" sz="1700" kern="1200" dirty="0"/>
        </a:p>
      </dsp:txBody>
      <dsp:txXfrm>
        <a:off x="32041" y="1231924"/>
        <a:ext cx="6031918" cy="592288"/>
      </dsp:txXfrm>
    </dsp:sp>
    <dsp:sp modelId="{E47DDF7E-8B07-4C49-87CC-CA54EE5CAEF5}">
      <dsp:nvSpPr>
        <dsp:cNvPr id="0" name=""/>
        <dsp:cNvSpPr/>
      </dsp:nvSpPr>
      <dsp:spPr>
        <a:xfrm>
          <a:off x="0" y="1856253"/>
          <a:ext cx="6096000" cy="28152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3548" tIns="21590" rIns="120904" bIns="21590" numCol="1" spcCol="1270" anchor="t" anchorCtr="0">
          <a:noAutofit/>
        </a:bodyPr>
        <a:lstStyle/>
        <a:p>
          <a:pPr marL="114300" lvl="1" indent="-114300" algn="l" defTabSz="577850">
            <a:lnSpc>
              <a:spcPct val="90000"/>
            </a:lnSpc>
            <a:spcBef>
              <a:spcPct val="0"/>
            </a:spcBef>
            <a:spcAft>
              <a:spcPct val="20000"/>
            </a:spcAft>
            <a:buChar char="•"/>
          </a:pPr>
          <a:endParaRPr lang="es-ES" sz="1300" kern="1200"/>
        </a:p>
      </dsp:txBody>
      <dsp:txXfrm>
        <a:off x="0" y="1856253"/>
        <a:ext cx="6096000" cy="281520"/>
      </dsp:txXfrm>
    </dsp:sp>
    <dsp:sp modelId="{F760CCF9-757C-4BF8-AF3A-29D2B9DF9A70}">
      <dsp:nvSpPr>
        <dsp:cNvPr id="0" name=""/>
        <dsp:cNvSpPr/>
      </dsp:nvSpPr>
      <dsp:spPr>
        <a:xfrm>
          <a:off x="0" y="2137773"/>
          <a:ext cx="6096000" cy="656370"/>
        </a:xfrm>
        <a:prstGeom prst="roundRect">
          <a:avLst/>
        </a:prstGeom>
        <a:solidFill>
          <a:schemeClr val="accent5">
            <a:hueOff val="-12240074"/>
            <a:satOff val="-36036"/>
            <a:lumOff val="1843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S" sz="1700" kern="1200" dirty="0"/>
            <a:t>Mecanismo ADS del sistema de ficheros NTFS de </a:t>
          </a:r>
          <a:r>
            <a:rPr lang="es-ES" sz="1700" kern="1200" dirty="0" err="1"/>
            <a:t>windows</a:t>
          </a:r>
          <a:endParaRPr lang="es-ES" sz="1700" kern="1200" dirty="0"/>
        </a:p>
      </dsp:txBody>
      <dsp:txXfrm>
        <a:off x="32041" y="2169814"/>
        <a:ext cx="6031918" cy="592288"/>
      </dsp:txXfrm>
    </dsp:sp>
    <dsp:sp modelId="{417BD0FA-B066-4FB4-A2CB-3484981DB7F7}">
      <dsp:nvSpPr>
        <dsp:cNvPr id="0" name=""/>
        <dsp:cNvSpPr/>
      </dsp:nvSpPr>
      <dsp:spPr>
        <a:xfrm>
          <a:off x="0" y="2794143"/>
          <a:ext cx="6096000" cy="28152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354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s-ES" sz="1300" kern="1200" dirty="0"/>
            <a:t>Utilizado para mantener información sin estructura asociada a un fichero </a:t>
          </a:r>
        </a:p>
      </dsp:txBody>
      <dsp:txXfrm>
        <a:off x="0" y="2794143"/>
        <a:ext cx="6096000" cy="28152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FF376-E918-406E-A264-39DE1A28AC1D}">
      <dsp:nvSpPr>
        <dsp:cNvPr id="0" name=""/>
        <dsp:cNvSpPr/>
      </dsp:nvSpPr>
      <dsp:spPr>
        <a:xfrm>
          <a:off x="0" y="439790"/>
          <a:ext cx="6184900" cy="428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00D6068-5905-44E1-A335-344F40E163CA}">
      <dsp:nvSpPr>
        <dsp:cNvPr id="0" name=""/>
        <dsp:cNvSpPr/>
      </dsp:nvSpPr>
      <dsp:spPr>
        <a:xfrm>
          <a:off x="309245" y="83483"/>
          <a:ext cx="5238610" cy="607226"/>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3642" tIns="0" rIns="163642" bIns="0" numCol="1" spcCol="1270" anchor="ctr" anchorCtr="0">
          <a:noAutofit/>
        </a:bodyPr>
        <a:lstStyle/>
        <a:p>
          <a:pPr marL="0" lvl="0" indent="0" algn="l" defTabSz="622300">
            <a:lnSpc>
              <a:spcPct val="90000"/>
            </a:lnSpc>
            <a:spcBef>
              <a:spcPct val="0"/>
            </a:spcBef>
            <a:spcAft>
              <a:spcPct val="35000"/>
            </a:spcAft>
            <a:buNone/>
          </a:pPr>
          <a:r>
            <a:rPr lang="es-HN" sz="1400" kern="1200" dirty="0"/>
            <a:t>Disponibilidad de un centro alternativo o centro de reserva para la ubicación de los principales recursos informáticos</a:t>
          </a:r>
        </a:p>
      </dsp:txBody>
      <dsp:txXfrm>
        <a:off x="338887" y="113125"/>
        <a:ext cx="5179326" cy="547942"/>
      </dsp:txXfrm>
    </dsp:sp>
    <dsp:sp modelId="{87D239D3-2B69-4138-BD90-64CEB5E9A046}">
      <dsp:nvSpPr>
        <dsp:cNvPr id="0" name=""/>
        <dsp:cNvSpPr/>
      </dsp:nvSpPr>
      <dsp:spPr>
        <a:xfrm>
          <a:off x="0" y="1316296"/>
          <a:ext cx="6184900" cy="428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FA3930D-72AD-4B41-9136-928B7BBD5FDB}">
      <dsp:nvSpPr>
        <dsp:cNvPr id="0" name=""/>
        <dsp:cNvSpPr/>
      </dsp:nvSpPr>
      <dsp:spPr>
        <a:xfrm>
          <a:off x="309245" y="959990"/>
          <a:ext cx="5238610" cy="607226"/>
        </a:xfrm>
        <a:prstGeom prst="roundRect">
          <a:avLst/>
        </a:prstGeom>
        <a:solidFill>
          <a:schemeClr val="accent5">
            <a:hueOff val="-3060019"/>
            <a:satOff val="-9009"/>
            <a:lumOff val="460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3642" tIns="0" rIns="163642" bIns="0" numCol="1" spcCol="1270" anchor="ctr" anchorCtr="0">
          <a:noAutofit/>
        </a:bodyPr>
        <a:lstStyle/>
        <a:p>
          <a:pPr marL="0" lvl="0" indent="0" algn="l" defTabSz="622300">
            <a:lnSpc>
              <a:spcPct val="90000"/>
            </a:lnSpc>
            <a:spcBef>
              <a:spcPct val="0"/>
            </a:spcBef>
            <a:spcAft>
              <a:spcPct val="35000"/>
            </a:spcAft>
            <a:buNone/>
          </a:pPr>
          <a:r>
            <a:rPr lang="es-HN" sz="1400" kern="1200" dirty="0"/>
            <a:t>Existencia de líneas de back-up para las comunicaciones</a:t>
          </a:r>
        </a:p>
      </dsp:txBody>
      <dsp:txXfrm>
        <a:off x="338887" y="989632"/>
        <a:ext cx="5179326" cy="547942"/>
      </dsp:txXfrm>
    </dsp:sp>
    <dsp:sp modelId="{CEC27426-7F8F-4AD0-A053-F73780A3632E}">
      <dsp:nvSpPr>
        <dsp:cNvPr id="0" name=""/>
        <dsp:cNvSpPr/>
      </dsp:nvSpPr>
      <dsp:spPr>
        <a:xfrm>
          <a:off x="0" y="2192803"/>
          <a:ext cx="6184900" cy="428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69FFCE4-7E53-483C-A0BA-EBD22376ADF0}">
      <dsp:nvSpPr>
        <dsp:cNvPr id="0" name=""/>
        <dsp:cNvSpPr/>
      </dsp:nvSpPr>
      <dsp:spPr>
        <a:xfrm>
          <a:off x="309245" y="1836496"/>
          <a:ext cx="5238610" cy="607226"/>
        </a:xfrm>
        <a:prstGeom prst="roundRect">
          <a:avLst/>
        </a:prstGeom>
        <a:solidFill>
          <a:schemeClr val="accent5">
            <a:hueOff val="-6120037"/>
            <a:satOff val="-18018"/>
            <a:lumOff val="921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3642" tIns="0" rIns="163642" bIns="0" numCol="1" spcCol="1270" anchor="ctr" anchorCtr="0">
          <a:noAutofit/>
        </a:bodyPr>
        <a:lstStyle/>
        <a:p>
          <a:pPr marL="0" lvl="0" indent="0" algn="l" defTabSz="622300">
            <a:lnSpc>
              <a:spcPct val="90000"/>
            </a:lnSpc>
            <a:spcBef>
              <a:spcPct val="0"/>
            </a:spcBef>
            <a:spcAft>
              <a:spcPct val="35000"/>
            </a:spcAft>
            <a:buNone/>
          </a:pPr>
          <a:r>
            <a:rPr lang="es-HN" sz="1400" kern="1200" dirty="0"/>
            <a:t>Sistemas de almacenamiento RAID en los servidores</a:t>
          </a:r>
        </a:p>
      </dsp:txBody>
      <dsp:txXfrm>
        <a:off x="338887" y="1866138"/>
        <a:ext cx="5179326" cy="547942"/>
      </dsp:txXfrm>
    </dsp:sp>
    <dsp:sp modelId="{45D7B54B-71D1-46A0-8C6E-B7DF3803B312}">
      <dsp:nvSpPr>
        <dsp:cNvPr id="0" name=""/>
        <dsp:cNvSpPr/>
      </dsp:nvSpPr>
      <dsp:spPr>
        <a:xfrm>
          <a:off x="0" y="3069309"/>
          <a:ext cx="6184900" cy="428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71E7C14-70A9-4E96-9E0C-C62E380460BE}">
      <dsp:nvSpPr>
        <dsp:cNvPr id="0" name=""/>
        <dsp:cNvSpPr/>
      </dsp:nvSpPr>
      <dsp:spPr>
        <a:xfrm>
          <a:off x="309245" y="2713003"/>
          <a:ext cx="5238610" cy="607226"/>
        </a:xfrm>
        <a:prstGeom prst="roundRect">
          <a:avLst/>
        </a:prstGeom>
        <a:solidFill>
          <a:schemeClr val="accent5">
            <a:hueOff val="-9180056"/>
            <a:satOff val="-27027"/>
            <a:lumOff val="1382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3642" tIns="0" rIns="163642" bIns="0" numCol="1" spcCol="1270" anchor="ctr" anchorCtr="0">
          <a:noAutofit/>
        </a:bodyPr>
        <a:lstStyle/>
        <a:p>
          <a:pPr marL="0" lvl="0" indent="0" algn="l" defTabSz="622300">
            <a:lnSpc>
              <a:spcPct val="90000"/>
            </a:lnSpc>
            <a:spcBef>
              <a:spcPct val="0"/>
            </a:spcBef>
            <a:spcAft>
              <a:spcPct val="35000"/>
            </a:spcAft>
            <a:buNone/>
          </a:pPr>
          <a:r>
            <a:rPr lang="es-HN" sz="1400" kern="1200" dirty="0"/>
            <a:t>Implantación de </a:t>
          </a:r>
          <a:r>
            <a:rPr lang="es-HN" sz="1400" kern="1200" dirty="0" err="1"/>
            <a:t>clusters</a:t>
          </a:r>
          <a:r>
            <a:rPr lang="es-HN" sz="1400" kern="1200" dirty="0"/>
            <a:t> de servidores con balanceo de carga</a:t>
          </a:r>
        </a:p>
      </dsp:txBody>
      <dsp:txXfrm>
        <a:off x="338887" y="2742645"/>
        <a:ext cx="5179326" cy="547942"/>
      </dsp:txXfrm>
    </dsp:sp>
    <dsp:sp modelId="{65D81E4D-8C45-4E76-976F-21D8A8DC0871}">
      <dsp:nvSpPr>
        <dsp:cNvPr id="0" name=""/>
        <dsp:cNvSpPr/>
      </dsp:nvSpPr>
      <dsp:spPr>
        <a:xfrm>
          <a:off x="0" y="3945816"/>
          <a:ext cx="6184900" cy="428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83550BD-3B79-4F4E-BE0B-05FD4909F21F}">
      <dsp:nvSpPr>
        <dsp:cNvPr id="0" name=""/>
        <dsp:cNvSpPr/>
      </dsp:nvSpPr>
      <dsp:spPr>
        <a:xfrm>
          <a:off x="309245" y="3589509"/>
          <a:ext cx="5238610" cy="607226"/>
        </a:xfrm>
        <a:prstGeom prst="roundRect">
          <a:avLst/>
        </a:prstGeom>
        <a:solidFill>
          <a:schemeClr val="accent5">
            <a:hueOff val="-12240074"/>
            <a:satOff val="-36036"/>
            <a:lumOff val="1843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3642" tIns="0" rIns="163642" bIns="0" numCol="1" spcCol="1270" anchor="ctr" anchorCtr="0">
          <a:noAutofit/>
        </a:bodyPr>
        <a:lstStyle/>
        <a:p>
          <a:pPr marL="0" lvl="0" indent="0" algn="l" defTabSz="622300">
            <a:lnSpc>
              <a:spcPct val="90000"/>
            </a:lnSpc>
            <a:spcBef>
              <a:spcPct val="0"/>
            </a:spcBef>
            <a:spcAft>
              <a:spcPct val="35000"/>
            </a:spcAft>
            <a:buNone/>
          </a:pPr>
          <a:r>
            <a:rPr lang="es-HN" sz="1400" kern="1200" dirty="0"/>
            <a:t>Herramientas para llevar a cabo una replicación de los documentos y las bases de datos que puede ser síncrona, asíncrona o periódica</a:t>
          </a:r>
        </a:p>
      </dsp:txBody>
      <dsp:txXfrm>
        <a:off x="338887" y="3619151"/>
        <a:ext cx="5179326" cy="54794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40EA95-324F-479F-96BC-162C34BDA581}">
      <dsp:nvSpPr>
        <dsp:cNvPr id="0" name=""/>
        <dsp:cNvSpPr/>
      </dsp:nvSpPr>
      <dsp:spPr>
        <a:xfrm>
          <a:off x="0" y="204038"/>
          <a:ext cx="6769100" cy="396395"/>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HN" sz="1400" kern="1200" dirty="0"/>
            <a:t>No se dispone de un Centro alternativo y no existen copias de seguridad externas.</a:t>
          </a:r>
        </a:p>
      </dsp:txBody>
      <dsp:txXfrm>
        <a:off x="19350" y="223388"/>
        <a:ext cx="6730400" cy="357695"/>
      </dsp:txXfrm>
    </dsp:sp>
    <dsp:sp modelId="{FDBC2012-FCDC-445C-A5E0-459384AAB6A6}">
      <dsp:nvSpPr>
        <dsp:cNvPr id="0" name=""/>
        <dsp:cNvSpPr/>
      </dsp:nvSpPr>
      <dsp:spPr>
        <a:xfrm>
          <a:off x="0" y="600434"/>
          <a:ext cx="6769100" cy="23184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14919" tIns="17780" rIns="99568" bIns="17780" numCol="1" spcCol="1270" anchor="t" anchorCtr="0">
          <a:noAutofit/>
        </a:bodyPr>
        <a:lstStyle/>
        <a:p>
          <a:pPr marL="57150" lvl="1" indent="-57150" algn="l" defTabSz="488950">
            <a:lnSpc>
              <a:spcPct val="90000"/>
            </a:lnSpc>
            <a:spcBef>
              <a:spcPct val="0"/>
            </a:spcBef>
            <a:spcAft>
              <a:spcPct val="20000"/>
            </a:spcAft>
            <a:buChar char="•"/>
          </a:pPr>
          <a:r>
            <a:rPr lang="es-HN" sz="1100" kern="1200" dirty="0"/>
            <a:t>El tiempo de recuperación puede ser impredecible dependiendo de la gravedad del desastre</a:t>
          </a:r>
        </a:p>
      </dsp:txBody>
      <dsp:txXfrm>
        <a:off x="0" y="600434"/>
        <a:ext cx="6769100" cy="231840"/>
      </dsp:txXfrm>
    </dsp:sp>
    <dsp:sp modelId="{98612D9D-F576-408A-88E5-95E05F721712}">
      <dsp:nvSpPr>
        <dsp:cNvPr id="0" name=""/>
        <dsp:cNvSpPr/>
      </dsp:nvSpPr>
      <dsp:spPr>
        <a:xfrm>
          <a:off x="0" y="832274"/>
          <a:ext cx="6769100" cy="396395"/>
        </a:xfrm>
        <a:prstGeom prst="roundRect">
          <a:avLst/>
        </a:prstGeom>
        <a:solidFill>
          <a:schemeClr val="accent5">
            <a:hueOff val="-3060019"/>
            <a:satOff val="-9009"/>
            <a:lumOff val="460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HN" sz="1400" kern="1200" dirty="0"/>
            <a:t>Transporte periódico de copias de seguridad a un almacén</a:t>
          </a:r>
        </a:p>
      </dsp:txBody>
      <dsp:txXfrm>
        <a:off x="19350" y="851624"/>
        <a:ext cx="6730400" cy="357695"/>
      </dsp:txXfrm>
    </dsp:sp>
    <dsp:sp modelId="{94363156-9BA6-4052-9A57-4C5EAA0724E2}">
      <dsp:nvSpPr>
        <dsp:cNvPr id="0" name=""/>
        <dsp:cNvSpPr/>
      </dsp:nvSpPr>
      <dsp:spPr>
        <a:xfrm>
          <a:off x="0" y="1228670"/>
          <a:ext cx="6769100" cy="32602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14919" tIns="17780" rIns="99568" bIns="17780" numCol="1" spcCol="1270" anchor="t" anchorCtr="0">
          <a:noAutofit/>
        </a:bodyPr>
        <a:lstStyle/>
        <a:p>
          <a:pPr marL="57150" lvl="1" indent="-57150" algn="l" defTabSz="488950">
            <a:lnSpc>
              <a:spcPct val="90000"/>
            </a:lnSpc>
            <a:spcBef>
              <a:spcPct val="0"/>
            </a:spcBef>
            <a:spcAft>
              <a:spcPct val="20000"/>
            </a:spcAft>
            <a:buChar char="•"/>
          </a:pPr>
          <a:r>
            <a:rPr lang="es-HN" sz="1100" kern="1200" dirty="0"/>
            <a:t>Podemos considerar que ya existen un Plan de Recuperación del negocio, gracias a la existencia de copias de seguridad mas o menos actualizadas en otra ubicación física.</a:t>
          </a:r>
        </a:p>
      </dsp:txBody>
      <dsp:txXfrm>
        <a:off x="0" y="1228670"/>
        <a:ext cx="6769100" cy="326025"/>
      </dsp:txXfrm>
    </dsp:sp>
    <dsp:sp modelId="{00DBEB48-BBEC-49BE-B07F-BEA328B9B3B2}">
      <dsp:nvSpPr>
        <dsp:cNvPr id="0" name=""/>
        <dsp:cNvSpPr/>
      </dsp:nvSpPr>
      <dsp:spPr>
        <a:xfrm>
          <a:off x="0" y="1554695"/>
          <a:ext cx="6769100" cy="436035"/>
        </a:xfrm>
        <a:prstGeom prst="roundRect">
          <a:avLst/>
        </a:prstGeom>
        <a:solidFill>
          <a:schemeClr val="accent5">
            <a:hueOff val="-6120037"/>
            <a:satOff val="-18018"/>
            <a:lumOff val="921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HN" sz="1400" kern="1200" dirty="0"/>
            <a:t>Centro Alternativo “Frio”</a:t>
          </a:r>
        </a:p>
      </dsp:txBody>
      <dsp:txXfrm>
        <a:off x="21285" y="1575980"/>
        <a:ext cx="6726530" cy="393465"/>
      </dsp:txXfrm>
    </dsp:sp>
    <dsp:sp modelId="{D7E8F54C-CDCC-453A-9E33-A2F4D13BB7D4}">
      <dsp:nvSpPr>
        <dsp:cNvPr id="0" name=""/>
        <dsp:cNvSpPr/>
      </dsp:nvSpPr>
      <dsp:spPr>
        <a:xfrm>
          <a:off x="0" y="1990731"/>
          <a:ext cx="6769100" cy="32602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14919" tIns="17780" rIns="99568" bIns="17780" numCol="1" spcCol="1270" anchor="t" anchorCtr="0">
          <a:noAutofit/>
        </a:bodyPr>
        <a:lstStyle/>
        <a:p>
          <a:pPr marL="57150" lvl="1" indent="-57150" algn="l" defTabSz="488950">
            <a:lnSpc>
              <a:spcPct val="90000"/>
            </a:lnSpc>
            <a:spcBef>
              <a:spcPct val="0"/>
            </a:spcBef>
            <a:spcAft>
              <a:spcPct val="20000"/>
            </a:spcAft>
            <a:buChar char="•"/>
          </a:pPr>
          <a:r>
            <a:rPr lang="es-HN" sz="1100" kern="1200" dirty="0"/>
            <a:t>Cuenta con un equipamiento suficiente de hardware, software y de comunicaciones para mantener los servicios críticos de la organización</a:t>
          </a:r>
        </a:p>
      </dsp:txBody>
      <dsp:txXfrm>
        <a:off x="0" y="1990731"/>
        <a:ext cx="6769100" cy="326025"/>
      </dsp:txXfrm>
    </dsp:sp>
    <dsp:sp modelId="{CEB110C2-51E3-4953-89CF-E4659A9B6A78}">
      <dsp:nvSpPr>
        <dsp:cNvPr id="0" name=""/>
        <dsp:cNvSpPr/>
      </dsp:nvSpPr>
      <dsp:spPr>
        <a:xfrm>
          <a:off x="0" y="2316756"/>
          <a:ext cx="6769100" cy="396395"/>
        </a:xfrm>
        <a:prstGeom prst="roundRect">
          <a:avLst/>
        </a:prstGeom>
        <a:solidFill>
          <a:schemeClr val="accent5">
            <a:hueOff val="-9180056"/>
            <a:satOff val="-27027"/>
            <a:lumOff val="1382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HN" sz="1400" kern="1200" dirty="0"/>
            <a:t>Centro alternativo “caliente”</a:t>
          </a:r>
        </a:p>
      </dsp:txBody>
      <dsp:txXfrm>
        <a:off x="19350" y="2336106"/>
        <a:ext cx="6730400" cy="357695"/>
      </dsp:txXfrm>
    </dsp:sp>
    <dsp:sp modelId="{A450A417-942E-4DC8-8F94-D59FD5DDD76E}">
      <dsp:nvSpPr>
        <dsp:cNvPr id="0" name=""/>
        <dsp:cNvSpPr/>
      </dsp:nvSpPr>
      <dsp:spPr>
        <a:xfrm>
          <a:off x="0" y="2713152"/>
          <a:ext cx="6769100" cy="32602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14919" tIns="17780" rIns="99568" bIns="17780" numCol="1" spcCol="1270" anchor="t" anchorCtr="0">
          <a:noAutofit/>
        </a:bodyPr>
        <a:lstStyle/>
        <a:p>
          <a:pPr marL="57150" lvl="1" indent="-57150" algn="l" defTabSz="488950">
            <a:lnSpc>
              <a:spcPct val="90000"/>
            </a:lnSpc>
            <a:spcBef>
              <a:spcPct val="0"/>
            </a:spcBef>
            <a:spcAft>
              <a:spcPct val="20000"/>
            </a:spcAft>
            <a:buChar char="•"/>
          </a:pPr>
          <a:r>
            <a:rPr lang="es-HN" sz="1100" kern="1200" dirty="0"/>
            <a:t>Que cuenta con el equipamiento de hardware, software y de comunicaciones necesario para mantener los servicios críticos de la organización</a:t>
          </a:r>
        </a:p>
      </dsp:txBody>
      <dsp:txXfrm>
        <a:off x="0" y="2713152"/>
        <a:ext cx="6769100" cy="326025"/>
      </dsp:txXfrm>
    </dsp:sp>
    <dsp:sp modelId="{51E0A8A4-FC90-4D07-95B1-84056C9B9B0F}">
      <dsp:nvSpPr>
        <dsp:cNvPr id="0" name=""/>
        <dsp:cNvSpPr/>
      </dsp:nvSpPr>
      <dsp:spPr>
        <a:xfrm>
          <a:off x="0" y="3039177"/>
          <a:ext cx="6769100" cy="396395"/>
        </a:xfrm>
        <a:prstGeom prst="roundRect">
          <a:avLst/>
        </a:prstGeom>
        <a:solidFill>
          <a:schemeClr val="accent5">
            <a:hueOff val="-12240074"/>
            <a:satOff val="-36036"/>
            <a:lumOff val="1843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HN" sz="1400" kern="1200" dirty="0"/>
            <a:t>Centro alternativo “caliente” en una configuración en “espejo”</a:t>
          </a:r>
        </a:p>
      </dsp:txBody>
      <dsp:txXfrm>
        <a:off x="19350" y="3058527"/>
        <a:ext cx="6730400" cy="357695"/>
      </dsp:txXfrm>
    </dsp:sp>
    <dsp:sp modelId="{8AD6B01C-36E1-4FD0-B857-5BC05F48BCD7}">
      <dsp:nvSpPr>
        <dsp:cNvPr id="0" name=""/>
        <dsp:cNvSpPr/>
      </dsp:nvSpPr>
      <dsp:spPr>
        <a:xfrm>
          <a:off x="0" y="3435573"/>
          <a:ext cx="6769100" cy="32602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14919" tIns="17780" rIns="99568" bIns="17780" numCol="1" spcCol="1270" anchor="t" anchorCtr="0">
          <a:noAutofit/>
        </a:bodyPr>
        <a:lstStyle/>
        <a:p>
          <a:pPr marL="57150" lvl="1" indent="-57150" algn="l" defTabSz="488950">
            <a:lnSpc>
              <a:spcPct val="90000"/>
            </a:lnSpc>
            <a:spcBef>
              <a:spcPct val="0"/>
            </a:spcBef>
            <a:spcAft>
              <a:spcPct val="20000"/>
            </a:spcAft>
            <a:buChar char="•"/>
          </a:pPr>
          <a:r>
            <a:rPr lang="es-HN" sz="1100" kern="1200" dirty="0"/>
            <a:t>Se trata de un centro Alternativo con el mismo equipamiento que el Centro principal y que trabaja de un modo paralelo a este, pudiendo entrar en acción inmediatamente a la caída del centro principal.</a:t>
          </a:r>
        </a:p>
      </dsp:txBody>
      <dsp:txXfrm>
        <a:off x="0" y="3435573"/>
        <a:ext cx="6769100" cy="3260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07979-2EDE-46B2-8D41-2C1156421CBB}">
      <dsp:nvSpPr>
        <dsp:cNvPr id="0" name=""/>
        <dsp:cNvSpPr/>
      </dsp:nvSpPr>
      <dsp:spPr>
        <a:xfrm>
          <a:off x="-3837934" y="-589414"/>
          <a:ext cx="4574265" cy="4574265"/>
        </a:xfrm>
        <a:prstGeom prst="blockArc">
          <a:avLst>
            <a:gd name="adj1" fmla="val 18900000"/>
            <a:gd name="adj2" fmla="val 2700000"/>
            <a:gd name="adj3" fmla="val 472"/>
          </a:avLst>
        </a:pr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F7F9AE1-BC2D-4727-8BC5-C6A3AF7D31E1}">
      <dsp:nvSpPr>
        <dsp:cNvPr id="0" name=""/>
        <dsp:cNvSpPr/>
      </dsp:nvSpPr>
      <dsp:spPr>
        <a:xfrm>
          <a:off x="385913" y="261041"/>
          <a:ext cx="5665458" cy="522353"/>
        </a:xfrm>
        <a:prstGeom prst="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4618" tIns="40640" rIns="40640" bIns="40640" numCol="1" spcCol="1270" anchor="ctr" anchorCtr="0">
          <a:noAutofit/>
        </a:bodyPr>
        <a:lstStyle/>
        <a:p>
          <a:pPr marL="0" lvl="0" indent="0" algn="l" defTabSz="711200">
            <a:lnSpc>
              <a:spcPct val="90000"/>
            </a:lnSpc>
            <a:spcBef>
              <a:spcPct val="0"/>
            </a:spcBef>
            <a:spcAft>
              <a:spcPct val="35000"/>
            </a:spcAft>
            <a:buNone/>
          </a:pPr>
          <a:r>
            <a:rPr lang="es-ES" sz="1600" kern="1200" dirty="0">
              <a:solidFill>
                <a:schemeClr val="tx1"/>
              </a:solidFill>
            </a:rPr>
            <a:t>Identificación del atacante y posibles actuaciones legales</a:t>
          </a:r>
        </a:p>
      </dsp:txBody>
      <dsp:txXfrm>
        <a:off x="385913" y="261041"/>
        <a:ext cx="5665458" cy="522353"/>
      </dsp:txXfrm>
    </dsp:sp>
    <dsp:sp modelId="{6725AEB3-148E-40DB-8DDD-BA76EF68979E}">
      <dsp:nvSpPr>
        <dsp:cNvPr id="0" name=""/>
        <dsp:cNvSpPr/>
      </dsp:nvSpPr>
      <dsp:spPr>
        <a:xfrm>
          <a:off x="59442" y="195746"/>
          <a:ext cx="652942" cy="652942"/>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CA857AF4-9A43-4C17-AFA8-BAB867519545}">
      <dsp:nvSpPr>
        <dsp:cNvPr id="0" name=""/>
        <dsp:cNvSpPr/>
      </dsp:nvSpPr>
      <dsp:spPr>
        <a:xfrm>
          <a:off x="685391" y="1044707"/>
          <a:ext cx="5365981" cy="522353"/>
        </a:xfrm>
        <a:prstGeom prst="rect">
          <a:avLst/>
        </a:prstGeom>
        <a:gradFill rotWithShape="0">
          <a:gsLst>
            <a:gs pos="0">
              <a:schemeClr val="accent5">
                <a:hueOff val="-4080025"/>
                <a:satOff val="-12012"/>
                <a:lumOff val="6144"/>
                <a:alphaOff val="0"/>
                <a:tint val="100000"/>
                <a:shade val="100000"/>
                <a:satMod val="130000"/>
              </a:schemeClr>
            </a:gs>
            <a:gs pos="100000">
              <a:schemeClr val="accent5">
                <a:hueOff val="-4080025"/>
                <a:satOff val="-12012"/>
                <a:lumOff val="6144"/>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4618" tIns="40640" rIns="40640" bIns="40640" numCol="1" spcCol="1270" anchor="ctr" anchorCtr="0">
          <a:noAutofit/>
        </a:bodyPr>
        <a:lstStyle/>
        <a:p>
          <a:pPr marL="0" lvl="0" indent="0" algn="l" defTabSz="711200">
            <a:lnSpc>
              <a:spcPct val="90000"/>
            </a:lnSpc>
            <a:spcBef>
              <a:spcPct val="0"/>
            </a:spcBef>
            <a:spcAft>
              <a:spcPct val="35000"/>
            </a:spcAft>
            <a:buNone/>
          </a:pPr>
          <a:r>
            <a:rPr lang="es-ES" sz="1600" kern="1200" dirty="0">
              <a:solidFill>
                <a:schemeClr val="tx1"/>
              </a:solidFill>
            </a:rPr>
            <a:t>Comunicación con terceros y relaciones publicas </a:t>
          </a:r>
        </a:p>
      </dsp:txBody>
      <dsp:txXfrm>
        <a:off x="685391" y="1044707"/>
        <a:ext cx="5365981" cy="522353"/>
      </dsp:txXfrm>
    </dsp:sp>
    <dsp:sp modelId="{F0AFFDC1-FCC4-4592-AD8F-5048E9098450}">
      <dsp:nvSpPr>
        <dsp:cNvPr id="0" name=""/>
        <dsp:cNvSpPr/>
      </dsp:nvSpPr>
      <dsp:spPr>
        <a:xfrm>
          <a:off x="358920" y="979413"/>
          <a:ext cx="652942" cy="652942"/>
        </a:xfrm>
        <a:prstGeom prst="ellipse">
          <a:avLst/>
        </a:prstGeom>
        <a:solidFill>
          <a:schemeClr val="lt1">
            <a:hueOff val="0"/>
            <a:satOff val="0"/>
            <a:lumOff val="0"/>
            <a:alphaOff val="0"/>
          </a:schemeClr>
        </a:solidFill>
        <a:ln w="9525" cap="flat" cmpd="sng" algn="ctr">
          <a:solidFill>
            <a:schemeClr val="accent5">
              <a:hueOff val="-4080025"/>
              <a:satOff val="-12012"/>
              <a:lumOff val="6144"/>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336C8BD-18A8-4AC7-8867-972905E92FA3}">
      <dsp:nvSpPr>
        <dsp:cNvPr id="0" name=""/>
        <dsp:cNvSpPr/>
      </dsp:nvSpPr>
      <dsp:spPr>
        <a:xfrm>
          <a:off x="685391" y="1828374"/>
          <a:ext cx="5365981" cy="522353"/>
        </a:xfrm>
        <a:prstGeom prst="rect">
          <a:avLst/>
        </a:prstGeom>
        <a:gradFill rotWithShape="0">
          <a:gsLst>
            <a:gs pos="0">
              <a:schemeClr val="accent5">
                <a:hueOff val="-8160049"/>
                <a:satOff val="-24024"/>
                <a:lumOff val="12287"/>
                <a:alphaOff val="0"/>
                <a:tint val="100000"/>
                <a:shade val="100000"/>
                <a:satMod val="130000"/>
              </a:schemeClr>
            </a:gs>
            <a:gs pos="100000">
              <a:schemeClr val="accent5">
                <a:hueOff val="-8160049"/>
                <a:satOff val="-24024"/>
                <a:lumOff val="12287"/>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4618" tIns="40640" rIns="40640" bIns="40640" numCol="1" spcCol="1270" anchor="ctr" anchorCtr="0">
          <a:noAutofit/>
        </a:bodyPr>
        <a:lstStyle/>
        <a:p>
          <a:pPr marL="0" lvl="0" indent="0" algn="l" defTabSz="711200">
            <a:lnSpc>
              <a:spcPct val="90000"/>
            </a:lnSpc>
            <a:spcBef>
              <a:spcPct val="0"/>
            </a:spcBef>
            <a:spcAft>
              <a:spcPct val="35000"/>
            </a:spcAft>
            <a:buNone/>
          </a:pPr>
          <a:r>
            <a:rPr lang="es-ES" sz="1600" kern="1200" dirty="0">
              <a:solidFill>
                <a:schemeClr val="tx1"/>
              </a:solidFill>
            </a:rPr>
            <a:t>Documentación del incidente de seguridad</a:t>
          </a:r>
        </a:p>
      </dsp:txBody>
      <dsp:txXfrm>
        <a:off x="685391" y="1828374"/>
        <a:ext cx="5365981" cy="522353"/>
      </dsp:txXfrm>
    </dsp:sp>
    <dsp:sp modelId="{81D2C9A7-88E8-47E2-94F1-CCD48F4FEA3A}">
      <dsp:nvSpPr>
        <dsp:cNvPr id="0" name=""/>
        <dsp:cNvSpPr/>
      </dsp:nvSpPr>
      <dsp:spPr>
        <a:xfrm>
          <a:off x="358920" y="1763080"/>
          <a:ext cx="652942" cy="652942"/>
        </a:xfrm>
        <a:prstGeom prst="ellipse">
          <a:avLst/>
        </a:prstGeom>
        <a:solidFill>
          <a:schemeClr val="lt1">
            <a:hueOff val="0"/>
            <a:satOff val="0"/>
            <a:lumOff val="0"/>
            <a:alphaOff val="0"/>
          </a:schemeClr>
        </a:solidFill>
        <a:ln w="9525" cap="flat" cmpd="sng" algn="ctr">
          <a:solidFill>
            <a:schemeClr val="accent5">
              <a:hueOff val="-8160049"/>
              <a:satOff val="-24024"/>
              <a:lumOff val="12287"/>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F9459CD8-A8EF-4197-AC91-C0462E61A706}">
      <dsp:nvSpPr>
        <dsp:cNvPr id="0" name=""/>
        <dsp:cNvSpPr/>
      </dsp:nvSpPr>
      <dsp:spPr>
        <a:xfrm>
          <a:off x="385913" y="2612041"/>
          <a:ext cx="5665458" cy="522353"/>
        </a:xfrm>
        <a:prstGeom prst="rect">
          <a:avLst/>
        </a:prstGeom>
        <a:gradFill rotWithShape="0">
          <a:gsLst>
            <a:gs pos="0">
              <a:schemeClr val="accent5">
                <a:hueOff val="-12240074"/>
                <a:satOff val="-36036"/>
                <a:lumOff val="18431"/>
                <a:alphaOff val="0"/>
                <a:tint val="100000"/>
                <a:shade val="100000"/>
                <a:satMod val="130000"/>
              </a:schemeClr>
            </a:gs>
            <a:gs pos="100000">
              <a:schemeClr val="accent5">
                <a:hueOff val="-12240074"/>
                <a:satOff val="-36036"/>
                <a:lumOff val="18431"/>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4618" tIns="40640" rIns="40640" bIns="40640" numCol="1" spcCol="1270" anchor="ctr" anchorCtr="0">
          <a:noAutofit/>
        </a:bodyPr>
        <a:lstStyle/>
        <a:p>
          <a:pPr marL="0" lvl="0" indent="0" algn="l" defTabSz="711200">
            <a:lnSpc>
              <a:spcPct val="90000"/>
            </a:lnSpc>
            <a:spcBef>
              <a:spcPct val="0"/>
            </a:spcBef>
            <a:spcAft>
              <a:spcPct val="35000"/>
            </a:spcAft>
            <a:buNone/>
          </a:pPr>
          <a:r>
            <a:rPr lang="es-ES" sz="1600" kern="1200" dirty="0">
              <a:solidFill>
                <a:schemeClr val="tx1"/>
              </a:solidFill>
            </a:rPr>
            <a:t>Análisis y revisión “a posteriori” del incidente</a:t>
          </a:r>
        </a:p>
      </dsp:txBody>
      <dsp:txXfrm>
        <a:off x="385913" y="2612041"/>
        <a:ext cx="5665458" cy="522353"/>
      </dsp:txXfrm>
    </dsp:sp>
    <dsp:sp modelId="{AA0CF1EA-7A99-4BA2-AA45-5891EDB3F216}">
      <dsp:nvSpPr>
        <dsp:cNvPr id="0" name=""/>
        <dsp:cNvSpPr/>
      </dsp:nvSpPr>
      <dsp:spPr>
        <a:xfrm>
          <a:off x="59442" y="2546746"/>
          <a:ext cx="652942" cy="652942"/>
        </a:xfrm>
        <a:prstGeom prst="ellipse">
          <a:avLst/>
        </a:prstGeom>
        <a:solidFill>
          <a:schemeClr val="lt1">
            <a:hueOff val="0"/>
            <a:satOff val="0"/>
            <a:lumOff val="0"/>
            <a:alphaOff val="0"/>
          </a:schemeClr>
        </a:solidFill>
        <a:ln w="9525" cap="flat" cmpd="sng" algn="ctr">
          <a:solidFill>
            <a:schemeClr val="accent5">
              <a:hueOff val="-12240074"/>
              <a:satOff val="-36036"/>
              <a:lumOff val="18431"/>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E918A-E372-4BE7-AE66-277FE80253B0}">
      <dsp:nvSpPr>
        <dsp:cNvPr id="0" name=""/>
        <dsp:cNvSpPr/>
      </dsp:nvSpPr>
      <dsp:spPr>
        <a:xfrm>
          <a:off x="0" y="96027"/>
          <a:ext cx="6819900" cy="397800"/>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s-HN" sz="1700" kern="1200" dirty="0"/>
            <a:t>Detección y respuesta en el centro principal</a:t>
          </a:r>
        </a:p>
      </dsp:txBody>
      <dsp:txXfrm>
        <a:off x="19419" y="115446"/>
        <a:ext cx="6781062" cy="358962"/>
      </dsp:txXfrm>
    </dsp:sp>
    <dsp:sp modelId="{17820351-772D-4C01-9AC2-FCA6B0AAEB89}">
      <dsp:nvSpPr>
        <dsp:cNvPr id="0" name=""/>
        <dsp:cNvSpPr/>
      </dsp:nvSpPr>
      <dsp:spPr>
        <a:xfrm>
          <a:off x="0" y="493827"/>
          <a:ext cx="6819900" cy="7741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16532" tIns="21590" rIns="120904" bIns="21590" numCol="1" spcCol="1270" anchor="t" anchorCtr="0">
          <a:noAutofit/>
        </a:bodyPr>
        <a:lstStyle/>
        <a:p>
          <a:pPr marL="114300" lvl="1" indent="-114300" algn="just" defTabSz="577850">
            <a:lnSpc>
              <a:spcPct val="90000"/>
            </a:lnSpc>
            <a:spcBef>
              <a:spcPct val="0"/>
            </a:spcBef>
            <a:spcAft>
              <a:spcPct val="20000"/>
            </a:spcAft>
            <a:buChar char="•"/>
          </a:pPr>
          <a:r>
            <a:rPr lang="es-HN" sz="1300" kern="1200" dirty="0"/>
            <a:t>Adopción de las medidas de contención previstas dependiendo del tipo de desastre: incendio, inundación, explosión..</a:t>
          </a:r>
        </a:p>
        <a:p>
          <a:pPr marL="114300" lvl="1" indent="-114300" algn="just" defTabSz="577850">
            <a:lnSpc>
              <a:spcPct val="90000"/>
            </a:lnSpc>
            <a:spcBef>
              <a:spcPct val="0"/>
            </a:spcBef>
            <a:spcAft>
              <a:spcPct val="20000"/>
            </a:spcAft>
            <a:buChar char="•"/>
          </a:pPr>
          <a:r>
            <a:rPr lang="es-HN" sz="1300" kern="1200" dirty="0"/>
            <a:t>Comunicación a las personas y organismos externos indicados según el tipo de desastre</a:t>
          </a:r>
        </a:p>
      </dsp:txBody>
      <dsp:txXfrm>
        <a:off x="0" y="493827"/>
        <a:ext cx="6819900" cy="774180"/>
      </dsp:txXfrm>
    </dsp:sp>
    <dsp:sp modelId="{E47935C0-20E6-43EF-85EF-36247269D52C}">
      <dsp:nvSpPr>
        <dsp:cNvPr id="0" name=""/>
        <dsp:cNvSpPr/>
      </dsp:nvSpPr>
      <dsp:spPr>
        <a:xfrm>
          <a:off x="0" y="1268008"/>
          <a:ext cx="6819900" cy="397800"/>
        </a:xfrm>
        <a:prstGeom prst="roundRect">
          <a:avLst/>
        </a:prstGeom>
        <a:solidFill>
          <a:schemeClr val="accent5">
            <a:hueOff val="-6120037"/>
            <a:satOff val="-18018"/>
            <a:lumOff val="921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s-HN" sz="1700" kern="1200" dirty="0"/>
            <a:t>Traslado de la actividad al Centro Alternativo</a:t>
          </a:r>
        </a:p>
      </dsp:txBody>
      <dsp:txXfrm>
        <a:off x="19419" y="1287427"/>
        <a:ext cx="6781062" cy="358962"/>
      </dsp:txXfrm>
    </dsp:sp>
    <dsp:sp modelId="{570626E2-F6B3-483F-BFDC-53C873953181}">
      <dsp:nvSpPr>
        <dsp:cNvPr id="0" name=""/>
        <dsp:cNvSpPr/>
      </dsp:nvSpPr>
      <dsp:spPr>
        <a:xfrm>
          <a:off x="0" y="1665808"/>
          <a:ext cx="6819900" cy="161874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16532" tIns="21590" rIns="120904" bIns="21590" numCol="1" spcCol="1270" anchor="t" anchorCtr="0">
          <a:noAutofit/>
        </a:bodyPr>
        <a:lstStyle/>
        <a:p>
          <a:pPr marL="114300" lvl="1" indent="-114300" algn="just" defTabSz="577850">
            <a:lnSpc>
              <a:spcPct val="90000"/>
            </a:lnSpc>
            <a:spcBef>
              <a:spcPct val="0"/>
            </a:spcBef>
            <a:spcAft>
              <a:spcPct val="20000"/>
            </a:spcAft>
            <a:buChar char="•"/>
          </a:pPr>
          <a:r>
            <a:rPr lang="es-HN" sz="1300" kern="1200" dirty="0"/>
            <a:t>Traslado del personal necesario al Centro Alternativo</a:t>
          </a:r>
        </a:p>
        <a:p>
          <a:pPr marL="114300" lvl="1" indent="-114300" algn="just" defTabSz="577850">
            <a:lnSpc>
              <a:spcPct val="90000"/>
            </a:lnSpc>
            <a:spcBef>
              <a:spcPct val="0"/>
            </a:spcBef>
            <a:spcAft>
              <a:spcPct val="20000"/>
            </a:spcAft>
            <a:buChar char="•"/>
          </a:pPr>
          <a:r>
            <a:rPr lang="es-HN" sz="1300" kern="1200" dirty="0"/>
            <a:t>Puesta en marcha de los servidores y equipos informáticos</a:t>
          </a:r>
        </a:p>
        <a:p>
          <a:pPr marL="114300" lvl="1" indent="-114300" algn="just" defTabSz="577850">
            <a:lnSpc>
              <a:spcPct val="90000"/>
            </a:lnSpc>
            <a:spcBef>
              <a:spcPct val="0"/>
            </a:spcBef>
            <a:spcAft>
              <a:spcPct val="20000"/>
            </a:spcAft>
            <a:buChar char="•"/>
          </a:pPr>
          <a:r>
            <a:rPr lang="es-HN" sz="1300" kern="1200" dirty="0"/>
            <a:t>Volcado de los datos disponibles en las copias de seguridad mas recientes</a:t>
          </a:r>
        </a:p>
        <a:p>
          <a:pPr marL="114300" lvl="1" indent="-114300" algn="just" defTabSz="577850">
            <a:lnSpc>
              <a:spcPct val="90000"/>
            </a:lnSpc>
            <a:spcBef>
              <a:spcPct val="0"/>
            </a:spcBef>
            <a:spcAft>
              <a:spcPct val="20000"/>
            </a:spcAft>
            <a:buChar char="•"/>
          </a:pPr>
          <a:r>
            <a:rPr lang="es-HN" sz="1300" kern="1200" dirty="0"/>
            <a:t>Recuperación de las aplicaciones y servicios necesarios para la continuidad de las operaciones, priorizando el orden de esta recuperación en función de su importancia o criticidad para el funcionamiento de la organización.</a:t>
          </a:r>
        </a:p>
        <a:p>
          <a:pPr marL="114300" lvl="1" indent="-114300" algn="just" defTabSz="577850">
            <a:lnSpc>
              <a:spcPct val="90000"/>
            </a:lnSpc>
            <a:spcBef>
              <a:spcPct val="0"/>
            </a:spcBef>
            <a:spcAft>
              <a:spcPct val="20000"/>
            </a:spcAft>
            <a:buChar char="•"/>
          </a:pPr>
          <a:r>
            <a:rPr lang="es-HN" sz="1300" kern="1200" dirty="0"/>
            <a:t>Verificación del nivel de servicio recuperado</a:t>
          </a:r>
        </a:p>
        <a:p>
          <a:pPr marL="114300" lvl="1" indent="-114300" algn="just" defTabSz="577850">
            <a:lnSpc>
              <a:spcPct val="90000"/>
            </a:lnSpc>
            <a:spcBef>
              <a:spcPct val="0"/>
            </a:spcBef>
            <a:spcAft>
              <a:spcPct val="20000"/>
            </a:spcAft>
            <a:buChar char="•"/>
          </a:pPr>
          <a:r>
            <a:rPr lang="es-HN" sz="1300" kern="1200" dirty="0"/>
            <a:t>Registro de todos los incidentes ocurridos durante este proceso</a:t>
          </a:r>
        </a:p>
      </dsp:txBody>
      <dsp:txXfrm>
        <a:off x="0" y="1665808"/>
        <a:ext cx="6819900" cy="1618740"/>
      </dsp:txXfrm>
    </dsp:sp>
    <dsp:sp modelId="{DCF3A04B-4E2F-4127-B260-6150945E22C2}">
      <dsp:nvSpPr>
        <dsp:cNvPr id="0" name=""/>
        <dsp:cNvSpPr/>
      </dsp:nvSpPr>
      <dsp:spPr>
        <a:xfrm>
          <a:off x="0" y="3284548"/>
          <a:ext cx="6819900" cy="397800"/>
        </a:xfrm>
        <a:prstGeom prst="roundRect">
          <a:avLst/>
        </a:prstGeom>
        <a:solidFill>
          <a:schemeClr val="accent5">
            <a:hueOff val="-12240074"/>
            <a:satOff val="-36036"/>
            <a:lumOff val="1843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s-HN" sz="1700" kern="1200" dirty="0"/>
            <a:t>Recuperación del Centro Principal siniestrado</a:t>
          </a:r>
        </a:p>
      </dsp:txBody>
      <dsp:txXfrm>
        <a:off x="19419" y="3303967"/>
        <a:ext cx="6781062" cy="3589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1379BA-CAB6-43BF-B7C1-19369BC89BDF}">
      <dsp:nvSpPr>
        <dsp:cNvPr id="0" name=""/>
        <dsp:cNvSpPr/>
      </dsp:nvSpPr>
      <dsp:spPr>
        <a:xfrm>
          <a:off x="0" y="155685"/>
          <a:ext cx="6096000" cy="538908"/>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kern="1200" dirty="0"/>
            <a:t>Precursores de un ataque</a:t>
          </a:r>
        </a:p>
      </dsp:txBody>
      <dsp:txXfrm>
        <a:off x="26307" y="181992"/>
        <a:ext cx="6043386" cy="486294"/>
      </dsp:txXfrm>
    </dsp:sp>
    <dsp:sp modelId="{CB3A98DE-5716-4E87-A5B6-9121D7BCA7FD}">
      <dsp:nvSpPr>
        <dsp:cNvPr id="0" name=""/>
        <dsp:cNvSpPr/>
      </dsp:nvSpPr>
      <dsp:spPr>
        <a:xfrm>
          <a:off x="0" y="692619"/>
          <a:ext cx="6096000" cy="29601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3548" tIns="16510" rIns="92456" bIns="16510" numCol="1" spcCol="1270" anchor="t" anchorCtr="0">
          <a:noAutofit/>
        </a:bodyPr>
        <a:lstStyle/>
        <a:p>
          <a:pPr marL="57150" lvl="1" indent="-57150" algn="l" defTabSz="444500">
            <a:lnSpc>
              <a:spcPct val="90000"/>
            </a:lnSpc>
            <a:spcBef>
              <a:spcPct val="0"/>
            </a:spcBef>
            <a:spcAft>
              <a:spcPct val="20000"/>
            </a:spcAft>
            <a:buChar char="•"/>
          </a:pPr>
          <a:r>
            <a:rPr lang="es-ES" sz="1000" kern="1200" dirty="0"/>
            <a:t>Escaneo de puertos, escaneo de vulnerabilidades en servidores, el reconocimiento de versiones de sistemas operativos y aplicaciones</a:t>
          </a:r>
        </a:p>
      </dsp:txBody>
      <dsp:txXfrm>
        <a:off x="0" y="692619"/>
        <a:ext cx="6096000" cy="296010"/>
      </dsp:txXfrm>
    </dsp:sp>
    <dsp:sp modelId="{E4837AAF-7A7D-40E7-AE4B-1C42EC014950}">
      <dsp:nvSpPr>
        <dsp:cNvPr id="0" name=""/>
        <dsp:cNvSpPr/>
      </dsp:nvSpPr>
      <dsp:spPr>
        <a:xfrm>
          <a:off x="0" y="988629"/>
          <a:ext cx="6096000" cy="538908"/>
        </a:xfrm>
        <a:prstGeom prst="roundRect">
          <a:avLst/>
        </a:prstGeom>
        <a:solidFill>
          <a:schemeClr val="accent5">
            <a:hueOff val="-3060019"/>
            <a:satOff val="-9009"/>
            <a:lumOff val="460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kern="1200" dirty="0"/>
            <a:t>Alarmas generadas en los sistemas de detección de intrusiones  (IDS)</a:t>
          </a:r>
        </a:p>
      </dsp:txBody>
      <dsp:txXfrm>
        <a:off x="26307" y="1014936"/>
        <a:ext cx="6043386" cy="486294"/>
      </dsp:txXfrm>
    </dsp:sp>
    <dsp:sp modelId="{05F2A4D7-6914-4050-BEFA-85BBEDC801A3}">
      <dsp:nvSpPr>
        <dsp:cNvPr id="0" name=""/>
        <dsp:cNvSpPr/>
      </dsp:nvSpPr>
      <dsp:spPr>
        <a:xfrm>
          <a:off x="0" y="1527537"/>
          <a:ext cx="6096000" cy="2152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3548" tIns="16510" rIns="92456" bIns="16510" numCol="1" spcCol="1270" anchor="t" anchorCtr="0">
          <a:noAutofit/>
        </a:bodyPr>
        <a:lstStyle/>
        <a:p>
          <a:pPr marL="57150" lvl="1" indent="-57150" algn="l" defTabSz="444500">
            <a:lnSpc>
              <a:spcPct val="90000"/>
            </a:lnSpc>
            <a:spcBef>
              <a:spcPct val="0"/>
            </a:spcBef>
            <a:spcAft>
              <a:spcPct val="20000"/>
            </a:spcAft>
            <a:buChar char="•"/>
          </a:pPr>
          <a:r>
            <a:rPr lang="es-ES" sz="1000" kern="1200" dirty="0"/>
            <a:t>En los cortafuegos o en las herramientas antivirus</a:t>
          </a:r>
        </a:p>
      </dsp:txBody>
      <dsp:txXfrm>
        <a:off x="0" y="1527537"/>
        <a:ext cx="6096000" cy="215280"/>
      </dsp:txXfrm>
    </dsp:sp>
    <dsp:sp modelId="{2255C73A-CBDF-4533-AEB2-EFB4A1E9C432}">
      <dsp:nvSpPr>
        <dsp:cNvPr id="0" name=""/>
        <dsp:cNvSpPr/>
      </dsp:nvSpPr>
      <dsp:spPr>
        <a:xfrm>
          <a:off x="0" y="1742817"/>
          <a:ext cx="6096000" cy="538908"/>
        </a:xfrm>
        <a:prstGeom prst="roundRect">
          <a:avLst/>
        </a:prstGeom>
        <a:solidFill>
          <a:schemeClr val="accent5">
            <a:hueOff val="-6120037"/>
            <a:satOff val="-18018"/>
            <a:lumOff val="921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kern="1200" dirty="0"/>
            <a:t>Registro de actividad extraña en los “</a:t>
          </a:r>
          <a:r>
            <a:rPr lang="es-ES" sz="1300" kern="1200" dirty="0" err="1"/>
            <a:t>logs</a:t>
          </a:r>
          <a:r>
            <a:rPr lang="es-ES" sz="1300" kern="1200" dirty="0"/>
            <a:t>” de servidores  y dispositivos de red </a:t>
          </a:r>
        </a:p>
      </dsp:txBody>
      <dsp:txXfrm>
        <a:off x="26307" y="1769124"/>
        <a:ext cx="6043386" cy="486294"/>
      </dsp:txXfrm>
    </dsp:sp>
    <dsp:sp modelId="{D6257477-9855-450A-922B-8AC8FA6C99E7}">
      <dsp:nvSpPr>
        <dsp:cNvPr id="0" name=""/>
        <dsp:cNvSpPr/>
      </dsp:nvSpPr>
      <dsp:spPr>
        <a:xfrm>
          <a:off x="0" y="2281726"/>
          <a:ext cx="6096000" cy="2152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3548" tIns="16510" rIns="92456" bIns="16510" numCol="1" spcCol="1270" anchor="t" anchorCtr="0">
          <a:noAutofit/>
        </a:bodyPr>
        <a:lstStyle/>
        <a:p>
          <a:pPr marL="57150" lvl="1" indent="-57150" algn="l" defTabSz="444500">
            <a:lnSpc>
              <a:spcPct val="90000"/>
            </a:lnSpc>
            <a:spcBef>
              <a:spcPct val="0"/>
            </a:spcBef>
            <a:spcAft>
              <a:spcPct val="20000"/>
            </a:spcAft>
            <a:buChar char="•"/>
          </a:pPr>
          <a:r>
            <a:rPr lang="es-ES" sz="1000" kern="1200" dirty="0"/>
            <a:t>O incremento sustancial del numero de entradas en los “</a:t>
          </a:r>
          <a:r>
            <a:rPr lang="es-ES" sz="1000" kern="1200" dirty="0" err="1"/>
            <a:t>Logs</a:t>
          </a:r>
          <a:r>
            <a:rPr lang="es-ES" sz="1000" kern="1200" dirty="0"/>
            <a:t>”</a:t>
          </a:r>
        </a:p>
      </dsp:txBody>
      <dsp:txXfrm>
        <a:off x="0" y="2281726"/>
        <a:ext cx="6096000" cy="215280"/>
      </dsp:txXfrm>
    </dsp:sp>
    <dsp:sp modelId="{159FEF39-0B06-4714-8177-B5D9A3138A28}">
      <dsp:nvSpPr>
        <dsp:cNvPr id="0" name=""/>
        <dsp:cNvSpPr/>
      </dsp:nvSpPr>
      <dsp:spPr>
        <a:xfrm>
          <a:off x="0" y="2497006"/>
          <a:ext cx="6096000" cy="538908"/>
        </a:xfrm>
        <a:prstGeom prst="roundRect">
          <a:avLst/>
        </a:prstGeom>
        <a:solidFill>
          <a:schemeClr val="accent5">
            <a:hueOff val="-9180056"/>
            <a:satOff val="-27027"/>
            <a:lumOff val="1382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kern="1200" dirty="0"/>
            <a:t>Aparición de nuevas carpetas o ficheros con nombres extraños en un servidor</a:t>
          </a:r>
        </a:p>
      </dsp:txBody>
      <dsp:txXfrm>
        <a:off x="26307" y="2523313"/>
        <a:ext cx="6043386" cy="486294"/>
      </dsp:txXfrm>
    </dsp:sp>
    <dsp:sp modelId="{6B485EE8-C5A8-49C3-AA9D-C6C2CF121B6B}">
      <dsp:nvSpPr>
        <dsp:cNvPr id="0" name=""/>
        <dsp:cNvSpPr/>
      </dsp:nvSpPr>
      <dsp:spPr>
        <a:xfrm>
          <a:off x="0" y="3035914"/>
          <a:ext cx="6096000" cy="29601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3548" tIns="16510" rIns="92456" bIns="16510" numCol="1" spcCol="1270" anchor="t" anchorCtr="0">
          <a:noAutofit/>
        </a:bodyPr>
        <a:lstStyle/>
        <a:p>
          <a:pPr marL="57150" lvl="1" indent="-57150" algn="l" defTabSz="444500">
            <a:lnSpc>
              <a:spcPct val="90000"/>
            </a:lnSpc>
            <a:spcBef>
              <a:spcPct val="0"/>
            </a:spcBef>
            <a:spcAft>
              <a:spcPct val="20000"/>
            </a:spcAft>
            <a:buChar char="•"/>
          </a:pPr>
          <a:r>
            <a:rPr lang="es-ES" sz="1000" kern="1200" dirty="0"/>
            <a:t>O modificaciones realizadas en determinados ficheros del sistema (librerías, </a:t>
          </a:r>
          <a:r>
            <a:rPr lang="es-ES" sz="1000" kern="1200" dirty="0" err="1"/>
            <a:t>kernel</a:t>
          </a:r>
          <a:r>
            <a:rPr lang="es-ES" sz="1000" kern="1200" dirty="0"/>
            <a:t>, aplicaciones criticas) que se pueden detectar mediante herramientas  de revisión de la integridad de ficheros.</a:t>
          </a:r>
        </a:p>
      </dsp:txBody>
      <dsp:txXfrm>
        <a:off x="0" y="3035914"/>
        <a:ext cx="6096000" cy="296010"/>
      </dsp:txXfrm>
    </dsp:sp>
    <dsp:sp modelId="{EFA9AC43-BFD1-4667-91A9-8D1F39CD3315}">
      <dsp:nvSpPr>
        <dsp:cNvPr id="0" name=""/>
        <dsp:cNvSpPr/>
      </dsp:nvSpPr>
      <dsp:spPr>
        <a:xfrm>
          <a:off x="0" y="3331924"/>
          <a:ext cx="6096000" cy="538908"/>
        </a:xfrm>
        <a:prstGeom prst="roundRect">
          <a:avLst/>
        </a:prstGeom>
        <a:solidFill>
          <a:schemeClr val="accent5">
            <a:hueOff val="-12240074"/>
            <a:satOff val="-36036"/>
            <a:lumOff val="1843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kern="1200" dirty="0"/>
            <a:t>Caída o mal funcionamiento de algún servidor</a:t>
          </a:r>
        </a:p>
      </dsp:txBody>
      <dsp:txXfrm>
        <a:off x="26307" y="3358231"/>
        <a:ext cx="6043386" cy="486294"/>
      </dsp:txXfrm>
    </dsp:sp>
    <dsp:sp modelId="{5340AF80-12B4-48F8-832E-5BDFFB94EAF9}">
      <dsp:nvSpPr>
        <dsp:cNvPr id="0" name=""/>
        <dsp:cNvSpPr/>
      </dsp:nvSpPr>
      <dsp:spPr>
        <a:xfrm>
          <a:off x="0" y="3870833"/>
          <a:ext cx="6096000" cy="29601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3548" tIns="16510" rIns="92456" bIns="16510" numCol="1" spcCol="1270" anchor="t" anchorCtr="0">
          <a:noAutofit/>
        </a:bodyPr>
        <a:lstStyle/>
        <a:p>
          <a:pPr marL="57150" lvl="1" indent="-57150" algn="l" defTabSz="444500">
            <a:lnSpc>
              <a:spcPct val="90000"/>
            </a:lnSpc>
            <a:spcBef>
              <a:spcPct val="0"/>
            </a:spcBef>
            <a:spcAft>
              <a:spcPct val="20000"/>
            </a:spcAft>
            <a:buChar char="•"/>
          </a:pPr>
          <a:r>
            <a:rPr lang="es-ES" sz="1000" kern="1200" dirty="0"/>
            <a:t>Reinicios inesperados, fallos en algunos servicios, aparición de mensajes de error, incremento anormal de la carga del procesador o del consumo de memoria del sistema</a:t>
          </a:r>
        </a:p>
      </dsp:txBody>
      <dsp:txXfrm>
        <a:off x="0" y="3870833"/>
        <a:ext cx="6096000" cy="2960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5F15A5-C623-424F-B447-88EE3CDE1F50}">
      <dsp:nvSpPr>
        <dsp:cNvPr id="0" name=""/>
        <dsp:cNvSpPr/>
      </dsp:nvSpPr>
      <dsp:spPr>
        <a:xfrm>
          <a:off x="0" y="66126"/>
          <a:ext cx="6096000" cy="418275"/>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ES" sz="1100" kern="1200" dirty="0"/>
            <a:t>Notable caída en el rendimiento  de la red o de algún servidor </a:t>
          </a:r>
        </a:p>
      </dsp:txBody>
      <dsp:txXfrm>
        <a:off x="20419" y="86545"/>
        <a:ext cx="6055162" cy="377437"/>
      </dsp:txXfrm>
    </dsp:sp>
    <dsp:sp modelId="{5F12003E-2AD3-4031-880A-325E40E74BB8}">
      <dsp:nvSpPr>
        <dsp:cNvPr id="0" name=""/>
        <dsp:cNvSpPr/>
      </dsp:nvSpPr>
      <dsp:spPr>
        <a:xfrm>
          <a:off x="0" y="484401"/>
          <a:ext cx="6096000" cy="18216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3548" tIns="13970" rIns="78232" bIns="13970" numCol="1" spcCol="1270" anchor="t" anchorCtr="0">
          <a:noAutofit/>
        </a:bodyPr>
        <a:lstStyle/>
        <a:p>
          <a:pPr marL="57150" lvl="1" indent="-57150" algn="l" defTabSz="400050">
            <a:lnSpc>
              <a:spcPct val="90000"/>
            </a:lnSpc>
            <a:spcBef>
              <a:spcPct val="0"/>
            </a:spcBef>
            <a:spcAft>
              <a:spcPct val="20000"/>
            </a:spcAft>
            <a:buChar char="•"/>
          </a:pPr>
          <a:r>
            <a:rPr lang="es-ES" sz="900" kern="1200" dirty="0"/>
            <a:t>Debido a un incremento inusual del trafico de datos</a:t>
          </a:r>
          <a:endParaRPr lang="es-HN" sz="900" kern="1200" dirty="0"/>
        </a:p>
      </dsp:txBody>
      <dsp:txXfrm>
        <a:off x="0" y="484401"/>
        <a:ext cx="6096000" cy="182160"/>
      </dsp:txXfrm>
    </dsp:sp>
    <dsp:sp modelId="{022DDCB8-51E2-4276-A903-B9CF4C48B275}">
      <dsp:nvSpPr>
        <dsp:cNvPr id="0" name=""/>
        <dsp:cNvSpPr/>
      </dsp:nvSpPr>
      <dsp:spPr>
        <a:xfrm>
          <a:off x="0" y="666561"/>
          <a:ext cx="6096000" cy="418275"/>
        </a:xfrm>
        <a:prstGeom prst="roundRect">
          <a:avLst/>
        </a:prstGeom>
        <a:solidFill>
          <a:schemeClr val="accent5">
            <a:hueOff val="-2448015"/>
            <a:satOff val="-7207"/>
            <a:lumOff val="368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ES" sz="1100" kern="1200" dirty="0"/>
            <a:t>Cambios en la configuración de determinados equipos de la red</a:t>
          </a:r>
        </a:p>
      </dsp:txBody>
      <dsp:txXfrm>
        <a:off x="20419" y="686980"/>
        <a:ext cx="6055162" cy="377437"/>
      </dsp:txXfrm>
    </dsp:sp>
    <dsp:sp modelId="{1E251411-AE30-45FB-9CF9-4EC747D9463D}">
      <dsp:nvSpPr>
        <dsp:cNvPr id="0" name=""/>
        <dsp:cNvSpPr/>
      </dsp:nvSpPr>
      <dsp:spPr>
        <a:xfrm>
          <a:off x="0" y="1084836"/>
          <a:ext cx="6096000" cy="55786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3548" tIns="13970" rIns="78232" bIns="13970" numCol="1" spcCol="1270" anchor="t" anchorCtr="0">
          <a:noAutofit/>
        </a:bodyPr>
        <a:lstStyle/>
        <a:p>
          <a:pPr marL="57150" lvl="1" indent="-57150" algn="l" defTabSz="400050">
            <a:lnSpc>
              <a:spcPct val="90000"/>
            </a:lnSpc>
            <a:spcBef>
              <a:spcPct val="0"/>
            </a:spcBef>
            <a:spcAft>
              <a:spcPct val="20000"/>
            </a:spcAft>
            <a:buChar char="•"/>
          </a:pPr>
          <a:endParaRPr lang="es-HN" sz="900" kern="1200"/>
        </a:p>
        <a:p>
          <a:pPr marL="57150" lvl="1" indent="-57150" algn="l" defTabSz="400050">
            <a:lnSpc>
              <a:spcPct val="90000"/>
            </a:lnSpc>
            <a:spcBef>
              <a:spcPct val="0"/>
            </a:spcBef>
            <a:spcAft>
              <a:spcPct val="20000"/>
            </a:spcAft>
            <a:buChar char="•"/>
          </a:pPr>
          <a:r>
            <a:rPr lang="es-ES" sz="900" kern="1200" dirty="0"/>
            <a:t>Modificación de las políticas de seguridad y auditoria , activación de nuevos servicios , puertos abiertos que no estaban autorizados, activación de las tarjetas de red en modo promiscuo</a:t>
          </a:r>
        </a:p>
        <a:p>
          <a:pPr marL="57150" lvl="1" indent="-57150" algn="l" defTabSz="400050">
            <a:lnSpc>
              <a:spcPct val="90000"/>
            </a:lnSpc>
            <a:spcBef>
              <a:spcPct val="0"/>
            </a:spcBef>
            <a:spcAft>
              <a:spcPct val="20000"/>
            </a:spcAft>
            <a:buChar char="•"/>
          </a:pPr>
          <a:endParaRPr lang="es-HN" sz="900" kern="1200"/>
        </a:p>
      </dsp:txBody>
      <dsp:txXfrm>
        <a:off x="0" y="1084836"/>
        <a:ext cx="6096000" cy="557865"/>
      </dsp:txXfrm>
    </dsp:sp>
    <dsp:sp modelId="{159FEF39-0B06-4714-8177-B5D9A3138A28}">
      <dsp:nvSpPr>
        <dsp:cNvPr id="0" name=""/>
        <dsp:cNvSpPr/>
      </dsp:nvSpPr>
      <dsp:spPr>
        <a:xfrm>
          <a:off x="0" y="1642701"/>
          <a:ext cx="6096000" cy="418275"/>
        </a:xfrm>
        <a:prstGeom prst="roundRect">
          <a:avLst/>
        </a:prstGeom>
        <a:solidFill>
          <a:schemeClr val="accent5">
            <a:hueOff val="-4896030"/>
            <a:satOff val="-14414"/>
            <a:lumOff val="737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ES" sz="1100" kern="1200" dirty="0"/>
            <a:t>Existencia de herramientas no autorizadas en el sistema</a:t>
          </a:r>
        </a:p>
      </dsp:txBody>
      <dsp:txXfrm>
        <a:off x="20419" y="1663120"/>
        <a:ext cx="6055162" cy="377437"/>
      </dsp:txXfrm>
    </dsp:sp>
    <dsp:sp modelId="{6B485EE8-C5A8-49C3-AA9D-C6C2CF121B6B}">
      <dsp:nvSpPr>
        <dsp:cNvPr id="0" name=""/>
        <dsp:cNvSpPr/>
      </dsp:nvSpPr>
      <dsp:spPr>
        <a:xfrm>
          <a:off x="0" y="2060976"/>
          <a:ext cx="6096000" cy="18216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3548" tIns="13970" rIns="78232" bIns="13970" numCol="1" spcCol="1270" anchor="t" anchorCtr="0">
          <a:noAutofit/>
        </a:bodyPr>
        <a:lstStyle/>
        <a:p>
          <a:pPr marL="57150" lvl="1" indent="-57150" algn="l" defTabSz="400050">
            <a:lnSpc>
              <a:spcPct val="90000"/>
            </a:lnSpc>
            <a:spcBef>
              <a:spcPct val="0"/>
            </a:spcBef>
            <a:spcAft>
              <a:spcPct val="20000"/>
            </a:spcAft>
            <a:buChar char="•"/>
          </a:pPr>
          <a:endParaRPr lang="es-ES" sz="900" kern="1200" dirty="0"/>
        </a:p>
      </dsp:txBody>
      <dsp:txXfrm>
        <a:off x="0" y="2060976"/>
        <a:ext cx="6096000" cy="182160"/>
      </dsp:txXfrm>
    </dsp:sp>
    <dsp:sp modelId="{EFA9AC43-BFD1-4667-91A9-8D1F39CD3315}">
      <dsp:nvSpPr>
        <dsp:cNvPr id="0" name=""/>
        <dsp:cNvSpPr/>
      </dsp:nvSpPr>
      <dsp:spPr>
        <a:xfrm>
          <a:off x="0" y="2243136"/>
          <a:ext cx="6096000" cy="418275"/>
        </a:xfrm>
        <a:prstGeom prst="roundRect">
          <a:avLst/>
        </a:prstGeom>
        <a:solidFill>
          <a:schemeClr val="accent5">
            <a:hueOff val="-7344045"/>
            <a:satOff val="-21622"/>
            <a:lumOff val="1105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ES" sz="1100" kern="1200" dirty="0"/>
            <a:t>Aparición de nuevas cuentas de usuario o registro de actividad inusual en algunas cuentas</a:t>
          </a:r>
        </a:p>
      </dsp:txBody>
      <dsp:txXfrm>
        <a:off x="20419" y="2263555"/>
        <a:ext cx="6055162" cy="377437"/>
      </dsp:txXfrm>
    </dsp:sp>
    <dsp:sp modelId="{5340AF80-12B4-48F8-832E-5BDFFB94EAF9}">
      <dsp:nvSpPr>
        <dsp:cNvPr id="0" name=""/>
        <dsp:cNvSpPr/>
      </dsp:nvSpPr>
      <dsp:spPr>
        <a:xfrm>
          <a:off x="0" y="2661411"/>
          <a:ext cx="6096000" cy="26754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3548" tIns="13970" rIns="78232" bIns="13970" numCol="1" spcCol="1270" anchor="t" anchorCtr="0">
          <a:noAutofit/>
        </a:bodyPr>
        <a:lstStyle/>
        <a:p>
          <a:pPr marL="57150" lvl="1" indent="-57150" algn="l" defTabSz="400050">
            <a:lnSpc>
              <a:spcPct val="90000"/>
            </a:lnSpc>
            <a:spcBef>
              <a:spcPct val="0"/>
            </a:spcBef>
            <a:spcAft>
              <a:spcPct val="20000"/>
            </a:spcAft>
            <a:buChar char="•"/>
          </a:pPr>
          <a:r>
            <a:rPr lang="es-ES" sz="900" kern="1200" dirty="0"/>
            <a:t>Conexiones de usuarios en unos horarios extraños, utilización de la misma cuenta desde distintos equipos a la vez</a:t>
          </a:r>
        </a:p>
      </dsp:txBody>
      <dsp:txXfrm>
        <a:off x="0" y="2661411"/>
        <a:ext cx="6096000" cy="267547"/>
      </dsp:txXfrm>
    </dsp:sp>
    <dsp:sp modelId="{E1B0606D-23BB-45D0-AA3B-3488B904A4C6}">
      <dsp:nvSpPr>
        <dsp:cNvPr id="0" name=""/>
        <dsp:cNvSpPr/>
      </dsp:nvSpPr>
      <dsp:spPr>
        <a:xfrm>
          <a:off x="0" y="2928958"/>
          <a:ext cx="6096000" cy="418275"/>
        </a:xfrm>
        <a:prstGeom prst="roundRect">
          <a:avLst/>
        </a:prstGeom>
        <a:solidFill>
          <a:schemeClr val="accent5">
            <a:hueOff val="-9792059"/>
            <a:satOff val="-28829"/>
            <a:lumOff val="1474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ES" sz="1100" kern="1200" dirty="0"/>
            <a:t>Informes de los propios usuarios del sistema alertando de algún comportamiento extraño o de su imposibilidad de acceder a ciertos servicios</a:t>
          </a:r>
        </a:p>
      </dsp:txBody>
      <dsp:txXfrm>
        <a:off x="20419" y="2949377"/>
        <a:ext cx="6055162" cy="377437"/>
      </dsp:txXfrm>
    </dsp:sp>
    <dsp:sp modelId="{B90C3AA7-6E24-406E-8D56-E02717F5B250}">
      <dsp:nvSpPr>
        <dsp:cNvPr id="0" name=""/>
        <dsp:cNvSpPr/>
      </dsp:nvSpPr>
      <dsp:spPr>
        <a:xfrm>
          <a:off x="0" y="3347233"/>
          <a:ext cx="6096000" cy="18216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3548" tIns="13970" rIns="78232" bIns="13970" numCol="1" spcCol="1270" anchor="t" anchorCtr="0">
          <a:noAutofit/>
        </a:bodyPr>
        <a:lstStyle/>
        <a:p>
          <a:pPr marL="57150" lvl="1" indent="-57150" algn="l" defTabSz="400050">
            <a:lnSpc>
              <a:spcPct val="90000"/>
            </a:lnSpc>
            <a:spcBef>
              <a:spcPct val="0"/>
            </a:spcBef>
            <a:spcAft>
              <a:spcPct val="20000"/>
            </a:spcAft>
            <a:buChar char="•"/>
          </a:pPr>
          <a:endParaRPr lang="es-ES" sz="900" kern="1200" dirty="0"/>
        </a:p>
      </dsp:txBody>
      <dsp:txXfrm>
        <a:off x="0" y="3347233"/>
        <a:ext cx="6096000" cy="182160"/>
      </dsp:txXfrm>
    </dsp:sp>
    <dsp:sp modelId="{0724F882-099F-45BA-9A77-E3CBE6A6AFD1}">
      <dsp:nvSpPr>
        <dsp:cNvPr id="0" name=""/>
        <dsp:cNvSpPr/>
      </dsp:nvSpPr>
      <dsp:spPr>
        <a:xfrm>
          <a:off x="0" y="3529393"/>
          <a:ext cx="6096000" cy="418275"/>
        </a:xfrm>
        <a:prstGeom prst="roundRect">
          <a:avLst/>
        </a:prstGeom>
        <a:solidFill>
          <a:schemeClr val="accent5">
            <a:hueOff val="-12240074"/>
            <a:satOff val="-36036"/>
            <a:lumOff val="1843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ES" sz="1100" kern="1200" dirty="0"/>
            <a:t>Detección de procesos extraños en ejecución dentro de un sistema</a:t>
          </a:r>
        </a:p>
      </dsp:txBody>
      <dsp:txXfrm>
        <a:off x="20419" y="3549812"/>
        <a:ext cx="6055162" cy="377437"/>
      </dsp:txXfrm>
    </dsp:sp>
    <dsp:sp modelId="{0205A73C-CAF0-4D00-8FAE-A85E33F48679}">
      <dsp:nvSpPr>
        <dsp:cNvPr id="0" name=""/>
        <dsp:cNvSpPr/>
      </dsp:nvSpPr>
      <dsp:spPr>
        <a:xfrm>
          <a:off x="0" y="3947668"/>
          <a:ext cx="6096000" cy="18216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3548" tIns="13970" rIns="78232" bIns="13970" numCol="1" spcCol="1270" anchor="t" anchorCtr="0">
          <a:noAutofit/>
        </a:bodyPr>
        <a:lstStyle/>
        <a:p>
          <a:pPr marL="57150" lvl="1" indent="-57150" algn="l" defTabSz="400050">
            <a:lnSpc>
              <a:spcPct val="90000"/>
            </a:lnSpc>
            <a:spcBef>
              <a:spcPct val="0"/>
            </a:spcBef>
            <a:spcAft>
              <a:spcPct val="20000"/>
            </a:spcAft>
            <a:buChar char="•"/>
          </a:pPr>
          <a:r>
            <a:rPr lang="es-ES" sz="900" kern="1200" dirty="0"/>
            <a:t>Que se inician a horas poco habituales o que consumen mas recursos de los normales </a:t>
          </a:r>
        </a:p>
      </dsp:txBody>
      <dsp:txXfrm>
        <a:off x="0" y="3947668"/>
        <a:ext cx="6096000" cy="1821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9A9E62-A71C-4E3E-AB72-D4EE82495660}">
      <dsp:nvSpPr>
        <dsp:cNvPr id="0" name=""/>
        <dsp:cNvSpPr/>
      </dsp:nvSpPr>
      <dsp:spPr>
        <a:xfrm>
          <a:off x="0" y="87436"/>
          <a:ext cx="6564925" cy="570375"/>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HN" sz="1500" kern="1200" dirty="0"/>
            <a:t>Generación de trafico extraño en la red</a:t>
          </a:r>
        </a:p>
      </dsp:txBody>
      <dsp:txXfrm>
        <a:off x="27843" y="115279"/>
        <a:ext cx="6509239" cy="514689"/>
      </dsp:txXfrm>
    </dsp:sp>
    <dsp:sp modelId="{C8DEB9C6-FC20-4343-9550-9B578279A504}">
      <dsp:nvSpPr>
        <dsp:cNvPr id="0" name=""/>
        <dsp:cNvSpPr/>
      </dsp:nvSpPr>
      <dsp:spPr>
        <a:xfrm>
          <a:off x="0" y="657811"/>
          <a:ext cx="6564925" cy="51232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08436"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s-HN" sz="1200" kern="1200" dirty="0"/>
            <a:t>Envió de mensajes de correo electrónico hacia el exterior con contenido sospechoso, inusual actividad de transferencia de ficheros, escaneo de otros equipos desde un equipo interno</a:t>
          </a:r>
        </a:p>
      </dsp:txBody>
      <dsp:txXfrm>
        <a:off x="0" y="657811"/>
        <a:ext cx="6564925" cy="512325"/>
      </dsp:txXfrm>
    </dsp:sp>
    <dsp:sp modelId="{2F2F7B2A-9A71-4946-90AC-4E399696A6A8}">
      <dsp:nvSpPr>
        <dsp:cNvPr id="0" name=""/>
        <dsp:cNvSpPr/>
      </dsp:nvSpPr>
      <dsp:spPr>
        <a:xfrm>
          <a:off x="0" y="1170136"/>
          <a:ext cx="6564925" cy="570375"/>
        </a:xfrm>
        <a:prstGeom prst="roundRect">
          <a:avLst/>
        </a:prstGeom>
        <a:solidFill>
          <a:schemeClr val="accent5">
            <a:hueOff val="-4080025"/>
            <a:satOff val="-12012"/>
            <a:lumOff val="614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HN" sz="1500" kern="1200" dirty="0"/>
            <a:t>Notificación de un intento de ataque lanzado contra terceros desde equipos pertenecientes a la propia organización</a:t>
          </a:r>
        </a:p>
      </dsp:txBody>
      <dsp:txXfrm>
        <a:off x="27843" y="1197979"/>
        <a:ext cx="6509239" cy="514689"/>
      </dsp:txXfrm>
    </dsp:sp>
    <dsp:sp modelId="{419774BA-3A62-413A-9F00-E6DE1982F833}">
      <dsp:nvSpPr>
        <dsp:cNvPr id="0" name=""/>
        <dsp:cNvSpPr/>
      </dsp:nvSpPr>
      <dsp:spPr>
        <a:xfrm>
          <a:off x="0" y="1740511"/>
          <a:ext cx="6564925" cy="2484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08436" tIns="19050" rIns="106680" bIns="19050" numCol="1" spcCol="1270" anchor="t" anchorCtr="0">
          <a:noAutofit/>
        </a:bodyPr>
        <a:lstStyle/>
        <a:p>
          <a:pPr marL="114300" lvl="1" indent="-114300" algn="l" defTabSz="533400">
            <a:lnSpc>
              <a:spcPct val="90000"/>
            </a:lnSpc>
            <a:spcBef>
              <a:spcPct val="0"/>
            </a:spcBef>
            <a:spcAft>
              <a:spcPct val="20000"/>
            </a:spcAft>
            <a:buChar char="•"/>
          </a:pPr>
          <a:endParaRPr lang="es-HN" sz="1200" kern="1200" dirty="0"/>
        </a:p>
      </dsp:txBody>
      <dsp:txXfrm>
        <a:off x="0" y="1740511"/>
        <a:ext cx="6564925" cy="248400"/>
      </dsp:txXfrm>
    </dsp:sp>
    <dsp:sp modelId="{B37EBABE-1951-4922-8541-B9A2D3EA23FA}">
      <dsp:nvSpPr>
        <dsp:cNvPr id="0" name=""/>
        <dsp:cNvSpPr/>
      </dsp:nvSpPr>
      <dsp:spPr>
        <a:xfrm>
          <a:off x="0" y="1988911"/>
          <a:ext cx="6564925" cy="570375"/>
        </a:xfrm>
        <a:prstGeom prst="roundRect">
          <a:avLst/>
        </a:prstGeom>
        <a:solidFill>
          <a:schemeClr val="accent5">
            <a:hueOff val="-8160049"/>
            <a:satOff val="-24024"/>
            <a:lumOff val="1228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HN" sz="1500" kern="1200" dirty="0"/>
            <a:t>Desaparición de equipos de la red de la organización</a:t>
          </a:r>
        </a:p>
      </dsp:txBody>
      <dsp:txXfrm>
        <a:off x="27843" y="2016754"/>
        <a:ext cx="6509239" cy="514689"/>
      </dsp:txXfrm>
    </dsp:sp>
    <dsp:sp modelId="{95E3B23C-E302-4AEB-B037-14E5F4534417}">
      <dsp:nvSpPr>
        <dsp:cNvPr id="0" name=""/>
        <dsp:cNvSpPr/>
      </dsp:nvSpPr>
      <dsp:spPr>
        <a:xfrm>
          <a:off x="0" y="2559286"/>
          <a:ext cx="6564925" cy="2484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08436" tIns="19050" rIns="106680" bIns="19050" numCol="1" spcCol="1270" anchor="t" anchorCtr="0">
          <a:noAutofit/>
        </a:bodyPr>
        <a:lstStyle/>
        <a:p>
          <a:pPr marL="114300" lvl="1" indent="-114300" algn="l" defTabSz="533400">
            <a:lnSpc>
              <a:spcPct val="90000"/>
            </a:lnSpc>
            <a:spcBef>
              <a:spcPct val="0"/>
            </a:spcBef>
            <a:spcAft>
              <a:spcPct val="20000"/>
            </a:spcAft>
            <a:buChar char="•"/>
          </a:pPr>
          <a:endParaRPr lang="es-HN" sz="1200" kern="1200"/>
        </a:p>
      </dsp:txBody>
      <dsp:txXfrm>
        <a:off x="0" y="2559286"/>
        <a:ext cx="6564925" cy="248400"/>
      </dsp:txXfrm>
    </dsp:sp>
    <dsp:sp modelId="{C60842E2-9C29-4655-A3DC-5F9F7E9252D8}">
      <dsp:nvSpPr>
        <dsp:cNvPr id="0" name=""/>
        <dsp:cNvSpPr/>
      </dsp:nvSpPr>
      <dsp:spPr>
        <a:xfrm>
          <a:off x="0" y="2807686"/>
          <a:ext cx="6564925" cy="570375"/>
        </a:xfrm>
        <a:prstGeom prst="roundRect">
          <a:avLst/>
        </a:prstGeom>
        <a:solidFill>
          <a:schemeClr val="accent5">
            <a:hueOff val="-12240074"/>
            <a:satOff val="-36036"/>
            <a:lumOff val="1843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HN" sz="1500" kern="1200" dirty="0"/>
            <a:t>Aparición de dispositivos extraños conectados directamente a la red o a algunos equipos de la organización</a:t>
          </a:r>
        </a:p>
      </dsp:txBody>
      <dsp:txXfrm>
        <a:off x="27843" y="2835529"/>
        <a:ext cx="6509239" cy="514689"/>
      </dsp:txXfrm>
    </dsp:sp>
    <dsp:sp modelId="{09690721-034C-4010-9570-53FB8620FF13}">
      <dsp:nvSpPr>
        <dsp:cNvPr id="0" name=""/>
        <dsp:cNvSpPr/>
      </dsp:nvSpPr>
      <dsp:spPr>
        <a:xfrm>
          <a:off x="0" y="3378061"/>
          <a:ext cx="6564925" cy="2484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08436" tIns="19050" rIns="106680" bIns="19050" numCol="1" spcCol="1270" anchor="t" anchorCtr="0">
          <a:noAutofit/>
        </a:bodyPr>
        <a:lstStyle/>
        <a:p>
          <a:pPr marL="114300" lvl="1" indent="-114300" algn="l" defTabSz="533400">
            <a:lnSpc>
              <a:spcPct val="90000"/>
            </a:lnSpc>
            <a:spcBef>
              <a:spcPct val="0"/>
            </a:spcBef>
            <a:spcAft>
              <a:spcPct val="20000"/>
            </a:spcAft>
            <a:buChar char="•"/>
          </a:pPr>
          <a:endParaRPr lang="es-HN" sz="1200" kern="1200" dirty="0"/>
        </a:p>
      </dsp:txBody>
      <dsp:txXfrm>
        <a:off x="0" y="3378061"/>
        <a:ext cx="6564925" cy="2484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A97BF-80A5-491F-A392-6B1861CC903E}">
      <dsp:nvSpPr>
        <dsp:cNvPr id="0" name=""/>
        <dsp:cNvSpPr/>
      </dsp:nvSpPr>
      <dsp:spPr>
        <a:xfrm rot="5400000">
          <a:off x="4260292" y="-1787483"/>
          <a:ext cx="553691" cy="4270248"/>
        </a:xfrm>
        <a:prstGeom prst="round2SameRect">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s-HN" sz="1400" kern="1200" dirty="0"/>
            <a:t>Proteger la vida humana y la seguridad de las personas.</a:t>
          </a:r>
        </a:p>
      </dsp:txBody>
      <dsp:txXfrm rot="-5400000">
        <a:off x="2402014" y="97824"/>
        <a:ext cx="4243219" cy="499633"/>
      </dsp:txXfrm>
    </dsp:sp>
    <dsp:sp modelId="{5BAA287E-1593-4CCB-9CD1-E6181444F8C7}">
      <dsp:nvSpPr>
        <dsp:cNvPr id="0" name=""/>
        <dsp:cNvSpPr/>
      </dsp:nvSpPr>
      <dsp:spPr>
        <a:xfrm>
          <a:off x="0" y="1582"/>
          <a:ext cx="2402014" cy="692114"/>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s-HN" sz="2300" kern="1200" dirty="0"/>
            <a:t>Prioridad uno</a:t>
          </a:r>
        </a:p>
      </dsp:txBody>
      <dsp:txXfrm>
        <a:off x="33786" y="35368"/>
        <a:ext cx="2334442" cy="624542"/>
      </dsp:txXfrm>
    </dsp:sp>
    <dsp:sp modelId="{7FBD70E3-441F-4FF2-9469-CCFB67D67A7D}">
      <dsp:nvSpPr>
        <dsp:cNvPr id="0" name=""/>
        <dsp:cNvSpPr/>
      </dsp:nvSpPr>
      <dsp:spPr>
        <a:xfrm rot="5400000">
          <a:off x="4260292" y="-1060763"/>
          <a:ext cx="553691" cy="4270248"/>
        </a:xfrm>
        <a:prstGeom prst="round2SameRect">
          <a:avLst/>
        </a:prstGeom>
        <a:solidFill>
          <a:schemeClr val="accent5">
            <a:tint val="40000"/>
            <a:alpha val="90000"/>
            <a:hueOff val="-3146830"/>
            <a:satOff val="-4258"/>
            <a:lumOff val="85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s-HN" sz="1400" kern="1200" dirty="0"/>
            <a:t>Proteger datos e información sensible de la organización</a:t>
          </a:r>
        </a:p>
      </dsp:txBody>
      <dsp:txXfrm rot="-5400000">
        <a:off x="2402014" y="824544"/>
        <a:ext cx="4243219" cy="499633"/>
      </dsp:txXfrm>
    </dsp:sp>
    <dsp:sp modelId="{B9992E19-8631-49FD-B66F-9551D91B6407}">
      <dsp:nvSpPr>
        <dsp:cNvPr id="0" name=""/>
        <dsp:cNvSpPr/>
      </dsp:nvSpPr>
      <dsp:spPr>
        <a:xfrm>
          <a:off x="0" y="728303"/>
          <a:ext cx="2402014" cy="692114"/>
        </a:xfrm>
        <a:prstGeom prst="roundRect">
          <a:avLst/>
        </a:prstGeom>
        <a:solidFill>
          <a:schemeClr val="accent5">
            <a:hueOff val="-3060019"/>
            <a:satOff val="-9009"/>
            <a:lumOff val="460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s-HN" sz="2300" kern="1200" dirty="0"/>
            <a:t>Prioridad dos</a:t>
          </a:r>
        </a:p>
      </dsp:txBody>
      <dsp:txXfrm>
        <a:off x="33786" y="762089"/>
        <a:ext cx="2334442" cy="624542"/>
      </dsp:txXfrm>
    </dsp:sp>
    <dsp:sp modelId="{0F069C98-FDFB-46E2-82AC-50501AF0F64F}">
      <dsp:nvSpPr>
        <dsp:cNvPr id="0" name=""/>
        <dsp:cNvSpPr/>
      </dsp:nvSpPr>
      <dsp:spPr>
        <a:xfrm rot="5400000">
          <a:off x="4260292" y="-334042"/>
          <a:ext cx="553691" cy="4270248"/>
        </a:xfrm>
        <a:prstGeom prst="round2SameRect">
          <a:avLst/>
        </a:prstGeom>
        <a:solidFill>
          <a:schemeClr val="accent5">
            <a:tint val="40000"/>
            <a:alpha val="90000"/>
            <a:hueOff val="-6293661"/>
            <a:satOff val="-8515"/>
            <a:lumOff val="170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s-HN" sz="1400" kern="1200" dirty="0"/>
            <a:t>Proteger otros datos e información de la organización</a:t>
          </a:r>
        </a:p>
      </dsp:txBody>
      <dsp:txXfrm rot="-5400000">
        <a:off x="2402014" y="1551265"/>
        <a:ext cx="4243219" cy="499633"/>
      </dsp:txXfrm>
    </dsp:sp>
    <dsp:sp modelId="{AC976C3E-2BF1-401B-AA12-6B4FBB179811}">
      <dsp:nvSpPr>
        <dsp:cNvPr id="0" name=""/>
        <dsp:cNvSpPr/>
      </dsp:nvSpPr>
      <dsp:spPr>
        <a:xfrm>
          <a:off x="0" y="1455024"/>
          <a:ext cx="2402014" cy="692114"/>
        </a:xfrm>
        <a:prstGeom prst="roundRect">
          <a:avLst/>
        </a:prstGeom>
        <a:solidFill>
          <a:schemeClr val="accent5">
            <a:hueOff val="-6120037"/>
            <a:satOff val="-18018"/>
            <a:lumOff val="921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s-HN" sz="2300" kern="1200" dirty="0"/>
            <a:t>Prioridad tres</a:t>
          </a:r>
        </a:p>
      </dsp:txBody>
      <dsp:txXfrm>
        <a:off x="33786" y="1488810"/>
        <a:ext cx="2334442" cy="624542"/>
      </dsp:txXfrm>
    </dsp:sp>
    <dsp:sp modelId="{36E7F638-B7E9-4717-A618-2FCDDDC2B6D4}">
      <dsp:nvSpPr>
        <dsp:cNvPr id="0" name=""/>
        <dsp:cNvSpPr/>
      </dsp:nvSpPr>
      <dsp:spPr>
        <a:xfrm rot="5400000">
          <a:off x="4260292" y="392677"/>
          <a:ext cx="553691" cy="4270248"/>
        </a:xfrm>
        <a:prstGeom prst="round2SameRect">
          <a:avLst/>
        </a:prstGeom>
        <a:solidFill>
          <a:schemeClr val="accent5">
            <a:tint val="40000"/>
            <a:alpha val="90000"/>
            <a:hueOff val="-9440491"/>
            <a:satOff val="-12773"/>
            <a:lumOff val="256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s-HN" sz="1400" kern="1200" dirty="0"/>
            <a:t>Prevenir daños en los sistemas informáticos</a:t>
          </a:r>
        </a:p>
      </dsp:txBody>
      <dsp:txXfrm rot="-5400000">
        <a:off x="2402014" y="2277985"/>
        <a:ext cx="4243219" cy="499633"/>
      </dsp:txXfrm>
    </dsp:sp>
    <dsp:sp modelId="{11A282B3-35FB-4428-A19A-492464572436}">
      <dsp:nvSpPr>
        <dsp:cNvPr id="0" name=""/>
        <dsp:cNvSpPr/>
      </dsp:nvSpPr>
      <dsp:spPr>
        <a:xfrm>
          <a:off x="0" y="2181744"/>
          <a:ext cx="2402014" cy="692114"/>
        </a:xfrm>
        <a:prstGeom prst="roundRect">
          <a:avLst/>
        </a:prstGeom>
        <a:solidFill>
          <a:schemeClr val="accent5">
            <a:hueOff val="-9180056"/>
            <a:satOff val="-27027"/>
            <a:lumOff val="1382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s-HN" sz="2300" kern="1200" dirty="0"/>
            <a:t>Prioridad cuatro</a:t>
          </a:r>
        </a:p>
      </dsp:txBody>
      <dsp:txXfrm>
        <a:off x="33786" y="2215530"/>
        <a:ext cx="2334442" cy="624542"/>
      </dsp:txXfrm>
    </dsp:sp>
    <dsp:sp modelId="{6D92F077-4756-41CD-8BB7-2220378BEC26}">
      <dsp:nvSpPr>
        <dsp:cNvPr id="0" name=""/>
        <dsp:cNvSpPr/>
      </dsp:nvSpPr>
      <dsp:spPr>
        <a:xfrm rot="5400000">
          <a:off x="4260292" y="1119398"/>
          <a:ext cx="553691" cy="4270248"/>
        </a:xfrm>
        <a:prstGeom prst="round2SameRect">
          <a:avLst/>
        </a:prstGeom>
        <a:solidFill>
          <a:schemeClr val="accent5">
            <a:tint val="40000"/>
            <a:alpha val="90000"/>
            <a:hueOff val="-12587322"/>
            <a:satOff val="-17030"/>
            <a:lumOff val="341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s-HN" sz="1400" kern="1200" dirty="0"/>
            <a:t>Minimizar la interrupción de los servicios ofrecidos a los distintos usuarios (internos y externos)</a:t>
          </a:r>
        </a:p>
      </dsp:txBody>
      <dsp:txXfrm rot="-5400000">
        <a:off x="2402014" y="3004706"/>
        <a:ext cx="4243219" cy="499633"/>
      </dsp:txXfrm>
    </dsp:sp>
    <dsp:sp modelId="{E8B624F5-AC84-4315-9B5F-7D9E651FF57F}">
      <dsp:nvSpPr>
        <dsp:cNvPr id="0" name=""/>
        <dsp:cNvSpPr/>
      </dsp:nvSpPr>
      <dsp:spPr>
        <a:xfrm>
          <a:off x="0" y="2908465"/>
          <a:ext cx="2402014" cy="692114"/>
        </a:xfrm>
        <a:prstGeom prst="roundRect">
          <a:avLst/>
        </a:prstGeom>
        <a:solidFill>
          <a:schemeClr val="accent5">
            <a:hueOff val="-12240074"/>
            <a:satOff val="-36036"/>
            <a:lumOff val="1843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s-HN" sz="2300" kern="1200" dirty="0"/>
            <a:t>Prioridad cinco</a:t>
          </a:r>
        </a:p>
      </dsp:txBody>
      <dsp:txXfrm>
        <a:off x="33786" y="2942251"/>
        <a:ext cx="2334442" cy="6245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68F1E-AFC8-4282-A962-CF2F24D46440}">
      <dsp:nvSpPr>
        <dsp:cNvPr id="0" name=""/>
        <dsp:cNvSpPr/>
      </dsp:nvSpPr>
      <dsp:spPr>
        <a:xfrm>
          <a:off x="-4673504" y="-716443"/>
          <a:ext cx="5566862" cy="5566862"/>
        </a:xfrm>
        <a:prstGeom prst="blockArc">
          <a:avLst>
            <a:gd name="adj1" fmla="val 18900000"/>
            <a:gd name="adj2" fmla="val 2700000"/>
            <a:gd name="adj3" fmla="val 388"/>
          </a:avLst>
        </a:pr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98FAA17-3549-4ABC-8EDE-E6624CFE9D61}">
      <dsp:nvSpPr>
        <dsp:cNvPr id="0" name=""/>
        <dsp:cNvSpPr/>
      </dsp:nvSpPr>
      <dsp:spPr>
        <a:xfrm>
          <a:off x="467896" y="317819"/>
          <a:ext cx="5508311" cy="635970"/>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04802" tIns="33020" rIns="33020" bIns="33020" numCol="1" spcCol="1270" anchor="ctr" anchorCtr="0">
          <a:noAutofit/>
        </a:bodyPr>
        <a:lstStyle/>
        <a:p>
          <a:pPr marL="0" lvl="0" indent="0" algn="l" defTabSz="577850">
            <a:lnSpc>
              <a:spcPct val="90000"/>
            </a:lnSpc>
            <a:spcBef>
              <a:spcPct val="0"/>
            </a:spcBef>
            <a:spcAft>
              <a:spcPct val="35000"/>
            </a:spcAft>
            <a:buNone/>
          </a:pPr>
          <a:r>
            <a:rPr lang="es-HN" sz="1300" b="1" kern="1200" dirty="0"/>
            <a:t>Mediante técnicas de IP </a:t>
          </a:r>
          <a:r>
            <a:rPr lang="es-HN" sz="1300" b="1" kern="1200" dirty="0" err="1"/>
            <a:t>Spoofing</a:t>
          </a:r>
          <a:r>
            <a:rPr lang="es-HN" sz="1300" b="1" kern="1200" dirty="0"/>
            <a:t> se podría enmascarar la dirección en algunos tipos de ataque</a:t>
          </a:r>
        </a:p>
      </dsp:txBody>
      <dsp:txXfrm>
        <a:off x="467896" y="317819"/>
        <a:ext cx="5508311" cy="635970"/>
      </dsp:txXfrm>
    </dsp:sp>
    <dsp:sp modelId="{86B5053C-9452-4B2C-AC71-ADC33863FEAB}">
      <dsp:nvSpPr>
        <dsp:cNvPr id="0" name=""/>
        <dsp:cNvSpPr/>
      </dsp:nvSpPr>
      <dsp:spPr>
        <a:xfrm>
          <a:off x="70414" y="238323"/>
          <a:ext cx="794963" cy="794963"/>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2D09DE72-8F5F-4331-812D-08E0186AD600}">
      <dsp:nvSpPr>
        <dsp:cNvPr id="0" name=""/>
        <dsp:cNvSpPr/>
      </dsp:nvSpPr>
      <dsp:spPr>
        <a:xfrm>
          <a:off x="832512" y="1271941"/>
          <a:ext cx="5143695" cy="635970"/>
        </a:xfrm>
        <a:prstGeom prst="rect">
          <a:avLst/>
        </a:prstGeom>
        <a:solidFill>
          <a:schemeClr val="accent5">
            <a:hueOff val="-4080025"/>
            <a:satOff val="-12012"/>
            <a:lumOff val="614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04802" tIns="33020" rIns="33020" bIns="33020" numCol="1" spcCol="1270" anchor="ctr" anchorCtr="0">
          <a:noAutofit/>
        </a:bodyPr>
        <a:lstStyle/>
        <a:p>
          <a:pPr marL="0" lvl="0" indent="0" algn="l" defTabSz="577850">
            <a:lnSpc>
              <a:spcPct val="90000"/>
            </a:lnSpc>
            <a:spcBef>
              <a:spcPct val="0"/>
            </a:spcBef>
            <a:spcAft>
              <a:spcPct val="35000"/>
            </a:spcAft>
            <a:buNone/>
          </a:pPr>
          <a:r>
            <a:rPr lang="es-HN" sz="1300" b="1" kern="1200" dirty="0"/>
            <a:t>El atacante podría estar utilizando equipos de terceros para realizar sus acciones, situación que se produce con bastante frecuente hoy en día</a:t>
          </a:r>
        </a:p>
      </dsp:txBody>
      <dsp:txXfrm>
        <a:off x="832512" y="1271941"/>
        <a:ext cx="5143695" cy="635970"/>
      </dsp:txXfrm>
    </dsp:sp>
    <dsp:sp modelId="{40F0F673-EB85-42C2-9A91-0F7705F74E36}">
      <dsp:nvSpPr>
        <dsp:cNvPr id="0" name=""/>
        <dsp:cNvSpPr/>
      </dsp:nvSpPr>
      <dsp:spPr>
        <a:xfrm>
          <a:off x="435031" y="1192445"/>
          <a:ext cx="794963" cy="794963"/>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A6F52946-53AD-4C1C-B19C-035F97AB1DCE}">
      <dsp:nvSpPr>
        <dsp:cNvPr id="0" name=""/>
        <dsp:cNvSpPr/>
      </dsp:nvSpPr>
      <dsp:spPr>
        <a:xfrm>
          <a:off x="832512" y="2226062"/>
          <a:ext cx="5143695" cy="635970"/>
        </a:xfrm>
        <a:prstGeom prst="rect">
          <a:avLst/>
        </a:prstGeom>
        <a:solidFill>
          <a:schemeClr val="accent5">
            <a:hueOff val="-8160049"/>
            <a:satOff val="-24024"/>
            <a:lumOff val="1228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04802" tIns="33020" rIns="33020" bIns="33020" numCol="1" spcCol="1270" anchor="ctr" anchorCtr="0">
          <a:noAutofit/>
        </a:bodyPr>
        <a:lstStyle/>
        <a:p>
          <a:pPr marL="0" lvl="0" indent="0" algn="l" defTabSz="577850">
            <a:lnSpc>
              <a:spcPct val="90000"/>
            </a:lnSpc>
            <a:spcBef>
              <a:spcPct val="0"/>
            </a:spcBef>
            <a:spcAft>
              <a:spcPct val="35000"/>
            </a:spcAft>
            <a:buNone/>
          </a:pPr>
          <a:r>
            <a:rPr lang="es-HN" sz="1300" b="1" kern="1200" dirty="0"/>
            <a:t>El atacante podría haber empleado una dirección IP dinámica, asignada a su equipo por un proveedor de acceso a internet</a:t>
          </a:r>
        </a:p>
      </dsp:txBody>
      <dsp:txXfrm>
        <a:off x="832512" y="2226062"/>
        <a:ext cx="5143695" cy="635970"/>
      </dsp:txXfrm>
    </dsp:sp>
    <dsp:sp modelId="{5D63DEF2-A1A3-4ADC-A0FB-00E53420DA9E}">
      <dsp:nvSpPr>
        <dsp:cNvPr id="0" name=""/>
        <dsp:cNvSpPr/>
      </dsp:nvSpPr>
      <dsp:spPr>
        <a:xfrm>
          <a:off x="435031" y="2146566"/>
          <a:ext cx="794963" cy="794963"/>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3A4D001B-56D4-4E59-8D59-27E8897CF9F3}">
      <dsp:nvSpPr>
        <dsp:cNvPr id="0" name=""/>
        <dsp:cNvSpPr/>
      </dsp:nvSpPr>
      <dsp:spPr>
        <a:xfrm>
          <a:off x="467896" y="3180184"/>
          <a:ext cx="5508311" cy="635970"/>
        </a:xfrm>
        <a:prstGeom prst="rect">
          <a:avLst/>
        </a:prstGeom>
        <a:solidFill>
          <a:schemeClr val="accent5">
            <a:hueOff val="-12240074"/>
            <a:satOff val="-36036"/>
            <a:lumOff val="1843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04802" tIns="33020" rIns="33020" bIns="33020" numCol="1" spcCol="1270" anchor="ctr" anchorCtr="0">
          <a:noAutofit/>
        </a:bodyPr>
        <a:lstStyle/>
        <a:p>
          <a:pPr marL="0" lvl="0" indent="0" algn="l" defTabSz="577850">
            <a:lnSpc>
              <a:spcPct val="90000"/>
            </a:lnSpc>
            <a:spcBef>
              <a:spcPct val="0"/>
            </a:spcBef>
            <a:spcAft>
              <a:spcPct val="35000"/>
            </a:spcAft>
            <a:buNone/>
          </a:pPr>
          <a:r>
            <a:rPr lang="es-HN" sz="1300" b="1" kern="1200" dirty="0"/>
            <a:t>El equipo del atacante podría estar situado detrás de un servidor proxy con el servicio NAT activo, compartiendo una dirección IP publica con otros equipos de la misma red</a:t>
          </a:r>
        </a:p>
      </dsp:txBody>
      <dsp:txXfrm>
        <a:off x="467896" y="3180184"/>
        <a:ext cx="5508311" cy="635970"/>
      </dsp:txXfrm>
    </dsp:sp>
    <dsp:sp modelId="{A0371B12-D81A-4394-8280-8AA13967105D}">
      <dsp:nvSpPr>
        <dsp:cNvPr id="0" name=""/>
        <dsp:cNvSpPr/>
      </dsp:nvSpPr>
      <dsp:spPr>
        <a:xfrm>
          <a:off x="70414" y="3100687"/>
          <a:ext cx="794963" cy="794963"/>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174C1-5EB9-4629-BCB7-363C43741AAA}">
      <dsp:nvSpPr>
        <dsp:cNvPr id="0" name=""/>
        <dsp:cNvSpPr/>
      </dsp:nvSpPr>
      <dsp:spPr>
        <a:xfrm>
          <a:off x="-4692693" y="-719535"/>
          <a:ext cx="5591020" cy="5591020"/>
        </a:xfrm>
        <a:prstGeom prst="blockArc">
          <a:avLst>
            <a:gd name="adj1" fmla="val 18900000"/>
            <a:gd name="adj2" fmla="val 2700000"/>
            <a:gd name="adj3" fmla="val 386"/>
          </a:avLst>
        </a:pr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D47DA8B-4666-4636-9C97-1F096BA9E381}">
      <dsp:nvSpPr>
        <dsp:cNvPr id="0" name=""/>
        <dsp:cNvSpPr/>
      </dsp:nvSpPr>
      <dsp:spPr>
        <a:xfrm>
          <a:off x="291259" y="188747"/>
          <a:ext cx="6325575" cy="377329"/>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9505" tIns="35560" rIns="35560" bIns="35560" numCol="1" spcCol="1270" anchor="ctr" anchorCtr="0">
          <a:noAutofit/>
        </a:bodyPr>
        <a:lstStyle/>
        <a:p>
          <a:pPr marL="0" lvl="0" indent="0" algn="l" defTabSz="622300">
            <a:lnSpc>
              <a:spcPct val="90000"/>
            </a:lnSpc>
            <a:spcBef>
              <a:spcPct val="0"/>
            </a:spcBef>
            <a:spcAft>
              <a:spcPct val="35000"/>
            </a:spcAft>
            <a:buNone/>
          </a:pPr>
          <a:r>
            <a:rPr lang="es-HN" sz="1400" kern="1200" dirty="0"/>
            <a:t>Descripción del tipo de incidente</a:t>
          </a:r>
        </a:p>
      </dsp:txBody>
      <dsp:txXfrm>
        <a:off x="291259" y="188747"/>
        <a:ext cx="6325575" cy="377329"/>
      </dsp:txXfrm>
    </dsp:sp>
    <dsp:sp modelId="{14B87A56-9D38-4780-BCFA-4EA475537963}">
      <dsp:nvSpPr>
        <dsp:cNvPr id="0" name=""/>
        <dsp:cNvSpPr/>
      </dsp:nvSpPr>
      <dsp:spPr>
        <a:xfrm>
          <a:off x="55428" y="141581"/>
          <a:ext cx="471661" cy="47166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5967EE5-9C17-47C7-B678-0745A32EB6BC}">
      <dsp:nvSpPr>
        <dsp:cNvPr id="0" name=""/>
        <dsp:cNvSpPr/>
      </dsp:nvSpPr>
      <dsp:spPr>
        <a:xfrm>
          <a:off x="632964" y="755073"/>
          <a:ext cx="5983869" cy="377329"/>
        </a:xfrm>
        <a:prstGeom prst="rect">
          <a:avLst/>
        </a:prstGeom>
        <a:solidFill>
          <a:schemeClr val="accent5">
            <a:hueOff val="-2040012"/>
            <a:satOff val="-6006"/>
            <a:lumOff val="307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9505" tIns="35560" rIns="35560" bIns="35560" numCol="1" spcCol="1270" anchor="ctr" anchorCtr="0">
          <a:noAutofit/>
        </a:bodyPr>
        <a:lstStyle/>
        <a:p>
          <a:pPr marL="0" lvl="0" indent="0" algn="l" defTabSz="622300">
            <a:lnSpc>
              <a:spcPct val="90000"/>
            </a:lnSpc>
            <a:spcBef>
              <a:spcPct val="0"/>
            </a:spcBef>
            <a:spcAft>
              <a:spcPct val="35000"/>
            </a:spcAft>
            <a:buNone/>
          </a:pPr>
          <a:r>
            <a:rPr lang="es-HN" sz="1400" kern="1200" dirty="0"/>
            <a:t>Hechos registrados</a:t>
          </a:r>
        </a:p>
      </dsp:txBody>
      <dsp:txXfrm>
        <a:off x="632964" y="755073"/>
        <a:ext cx="5983869" cy="377329"/>
      </dsp:txXfrm>
    </dsp:sp>
    <dsp:sp modelId="{257FE569-8062-4F37-BB94-E145372AE082}">
      <dsp:nvSpPr>
        <dsp:cNvPr id="0" name=""/>
        <dsp:cNvSpPr/>
      </dsp:nvSpPr>
      <dsp:spPr>
        <a:xfrm>
          <a:off x="397134" y="707907"/>
          <a:ext cx="471661" cy="47166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9BC8EB7E-F58B-45FB-8EDC-7BC58A73F50E}">
      <dsp:nvSpPr>
        <dsp:cNvPr id="0" name=""/>
        <dsp:cNvSpPr/>
      </dsp:nvSpPr>
      <dsp:spPr>
        <a:xfrm>
          <a:off x="820217" y="1320984"/>
          <a:ext cx="5796616" cy="377329"/>
        </a:xfrm>
        <a:prstGeom prst="rect">
          <a:avLst/>
        </a:prstGeom>
        <a:solidFill>
          <a:schemeClr val="accent5">
            <a:hueOff val="-4080025"/>
            <a:satOff val="-12012"/>
            <a:lumOff val="614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9505" tIns="35560" rIns="35560" bIns="35560" numCol="1" spcCol="1270" anchor="ctr" anchorCtr="0">
          <a:noAutofit/>
        </a:bodyPr>
        <a:lstStyle/>
        <a:p>
          <a:pPr marL="0" lvl="0" indent="0" algn="l" defTabSz="622300">
            <a:lnSpc>
              <a:spcPct val="90000"/>
            </a:lnSpc>
            <a:spcBef>
              <a:spcPct val="0"/>
            </a:spcBef>
            <a:spcAft>
              <a:spcPct val="35000"/>
            </a:spcAft>
            <a:buNone/>
          </a:pPr>
          <a:r>
            <a:rPr lang="es-HN" sz="1400" kern="1200" dirty="0"/>
            <a:t>Daños producidos en el sistema informático</a:t>
          </a:r>
        </a:p>
      </dsp:txBody>
      <dsp:txXfrm>
        <a:off x="820217" y="1320984"/>
        <a:ext cx="5796616" cy="377329"/>
      </dsp:txXfrm>
    </dsp:sp>
    <dsp:sp modelId="{1C3995CD-BCF0-4E30-80BF-98F6DD85A115}">
      <dsp:nvSpPr>
        <dsp:cNvPr id="0" name=""/>
        <dsp:cNvSpPr/>
      </dsp:nvSpPr>
      <dsp:spPr>
        <a:xfrm>
          <a:off x="584386" y="1273818"/>
          <a:ext cx="471661" cy="47166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992CAB4-7AC7-4721-872F-E88DEF5EA2AE}">
      <dsp:nvSpPr>
        <dsp:cNvPr id="0" name=""/>
        <dsp:cNvSpPr/>
      </dsp:nvSpPr>
      <dsp:spPr>
        <a:xfrm>
          <a:off x="880005" y="1887310"/>
          <a:ext cx="5736828" cy="377329"/>
        </a:xfrm>
        <a:prstGeom prst="rect">
          <a:avLst/>
        </a:prstGeom>
        <a:solidFill>
          <a:schemeClr val="accent5">
            <a:hueOff val="-6120037"/>
            <a:satOff val="-18018"/>
            <a:lumOff val="921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9505" tIns="35560" rIns="35560" bIns="35560" numCol="1" spcCol="1270" anchor="ctr" anchorCtr="0">
          <a:noAutofit/>
        </a:bodyPr>
        <a:lstStyle/>
        <a:p>
          <a:pPr marL="0" lvl="0" indent="0" algn="l" defTabSz="622300">
            <a:lnSpc>
              <a:spcPct val="90000"/>
            </a:lnSpc>
            <a:spcBef>
              <a:spcPct val="0"/>
            </a:spcBef>
            <a:spcAft>
              <a:spcPct val="35000"/>
            </a:spcAft>
            <a:buNone/>
          </a:pPr>
          <a:r>
            <a:rPr lang="es-HN" sz="1400" kern="1200" dirty="0"/>
            <a:t>Decisiones y actuaciones del equipo de respuesta</a:t>
          </a:r>
        </a:p>
      </dsp:txBody>
      <dsp:txXfrm>
        <a:off x="880005" y="1887310"/>
        <a:ext cx="5736828" cy="377329"/>
      </dsp:txXfrm>
    </dsp:sp>
    <dsp:sp modelId="{18165A1E-A070-4D4C-8A8A-86837338AEB7}">
      <dsp:nvSpPr>
        <dsp:cNvPr id="0" name=""/>
        <dsp:cNvSpPr/>
      </dsp:nvSpPr>
      <dsp:spPr>
        <a:xfrm>
          <a:off x="644175" y="1840144"/>
          <a:ext cx="471661" cy="47166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C119541-CF1C-482F-85F4-E575C2F008E7}">
      <dsp:nvSpPr>
        <dsp:cNvPr id="0" name=""/>
        <dsp:cNvSpPr/>
      </dsp:nvSpPr>
      <dsp:spPr>
        <a:xfrm>
          <a:off x="820217" y="2453636"/>
          <a:ext cx="5796616" cy="377329"/>
        </a:xfrm>
        <a:prstGeom prst="rect">
          <a:avLst/>
        </a:prstGeom>
        <a:solidFill>
          <a:schemeClr val="accent5">
            <a:hueOff val="-8160049"/>
            <a:satOff val="-24024"/>
            <a:lumOff val="1228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9505" tIns="35560" rIns="35560" bIns="35560" numCol="1" spcCol="1270" anchor="ctr" anchorCtr="0">
          <a:noAutofit/>
        </a:bodyPr>
        <a:lstStyle/>
        <a:p>
          <a:pPr marL="0" lvl="0" indent="0" algn="l" defTabSz="622300">
            <a:lnSpc>
              <a:spcPct val="90000"/>
            </a:lnSpc>
            <a:spcBef>
              <a:spcPct val="0"/>
            </a:spcBef>
            <a:spcAft>
              <a:spcPct val="35000"/>
            </a:spcAft>
            <a:buNone/>
          </a:pPr>
          <a:r>
            <a:rPr lang="es-HN" sz="1400" kern="1200" dirty="0"/>
            <a:t>Comunicaciones que se han realizado con terceros y con los medios</a:t>
          </a:r>
        </a:p>
      </dsp:txBody>
      <dsp:txXfrm>
        <a:off x="820217" y="2453636"/>
        <a:ext cx="5796616" cy="377329"/>
      </dsp:txXfrm>
    </dsp:sp>
    <dsp:sp modelId="{97E76EA0-824B-4FDF-ACAD-A6F36B759E45}">
      <dsp:nvSpPr>
        <dsp:cNvPr id="0" name=""/>
        <dsp:cNvSpPr/>
      </dsp:nvSpPr>
      <dsp:spPr>
        <a:xfrm>
          <a:off x="584386" y="2406470"/>
          <a:ext cx="471661" cy="47166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3B0C24BA-BDF2-4ACE-908E-9A29CB0DB6EA}">
      <dsp:nvSpPr>
        <dsp:cNvPr id="0" name=""/>
        <dsp:cNvSpPr/>
      </dsp:nvSpPr>
      <dsp:spPr>
        <a:xfrm>
          <a:off x="632964" y="3019547"/>
          <a:ext cx="5983869" cy="377329"/>
        </a:xfrm>
        <a:prstGeom prst="rect">
          <a:avLst/>
        </a:prstGeom>
        <a:solidFill>
          <a:schemeClr val="accent5">
            <a:hueOff val="-10200061"/>
            <a:satOff val="-30030"/>
            <a:lumOff val="1535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9505" tIns="35560" rIns="35560" bIns="35560" numCol="1" spcCol="1270" anchor="ctr" anchorCtr="0">
          <a:noAutofit/>
        </a:bodyPr>
        <a:lstStyle/>
        <a:p>
          <a:pPr marL="0" lvl="0" indent="0" algn="l" defTabSz="622300">
            <a:lnSpc>
              <a:spcPct val="90000"/>
            </a:lnSpc>
            <a:spcBef>
              <a:spcPct val="0"/>
            </a:spcBef>
            <a:spcAft>
              <a:spcPct val="35000"/>
            </a:spcAft>
            <a:buNone/>
          </a:pPr>
          <a:r>
            <a:rPr lang="es-HN" sz="1400" kern="1200" dirty="0"/>
            <a:t>Lista de evidencias obtenidas durante el análisis y la investigación</a:t>
          </a:r>
        </a:p>
      </dsp:txBody>
      <dsp:txXfrm>
        <a:off x="632964" y="3019547"/>
        <a:ext cx="5983869" cy="377329"/>
      </dsp:txXfrm>
    </dsp:sp>
    <dsp:sp modelId="{130236DB-0260-45D5-B601-F7B2C20DF837}">
      <dsp:nvSpPr>
        <dsp:cNvPr id="0" name=""/>
        <dsp:cNvSpPr/>
      </dsp:nvSpPr>
      <dsp:spPr>
        <a:xfrm>
          <a:off x="397134" y="2972381"/>
          <a:ext cx="471661" cy="47166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B762302E-6C09-4731-8F69-1F42A30F6933}">
      <dsp:nvSpPr>
        <dsp:cNvPr id="0" name=""/>
        <dsp:cNvSpPr/>
      </dsp:nvSpPr>
      <dsp:spPr>
        <a:xfrm>
          <a:off x="291259" y="3585873"/>
          <a:ext cx="6325575" cy="377329"/>
        </a:xfrm>
        <a:prstGeom prst="rect">
          <a:avLst/>
        </a:prstGeom>
        <a:solidFill>
          <a:schemeClr val="bg1">
            <a:lumMod val="5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9505" tIns="35560" rIns="35560" bIns="35560" numCol="1" spcCol="1270" anchor="ctr" anchorCtr="0">
          <a:noAutofit/>
        </a:bodyPr>
        <a:lstStyle/>
        <a:p>
          <a:pPr marL="0" lvl="0" indent="0" algn="l" defTabSz="622300">
            <a:lnSpc>
              <a:spcPct val="90000"/>
            </a:lnSpc>
            <a:spcBef>
              <a:spcPct val="0"/>
            </a:spcBef>
            <a:spcAft>
              <a:spcPct val="35000"/>
            </a:spcAft>
            <a:buNone/>
          </a:pPr>
          <a:r>
            <a:rPr lang="es-HN" sz="1400" kern="1200" dirty="0"/>
            <a:t>Comentarios e impresiones del personal involucrado</a:t>
          </a:r>
        </a:p>
      </dsp:txBody>
      <dsp:txXfrm>
        <a:off x="291259" y="3585873"/>
        <a:ext cx="6325575" cy="377329"/>
      </dsp:txXfrm>
    </dsp:sp>
    <dsp:sp modelId="{B3998209-69C8-4F82-B48F-51759F6E8EE0}">
      <dsp:nvSpPr>
        <dsp:cNvPr id="0" name=""/>
        <dsp:cNvSpPr/>
      </dsp:nvSpPr>
      <dsp:spPr>
        <a:xfrm>
          <a:off x="55428" y="3538706"/>
          <a:ext cx="471661" cy="47166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10B6C-6481-459E-BEAC-CFE0C1052C24}">
      <dsp:nvSpPr>
        <dsp:cNvPr id="0" name=""/>
        <dsp:cNvSpPr/>
      </dsp:nvSpPr>
      <dsp:spPr>
        <a:xfrm>
          <a:off x="0" y="19699"/>
          <a:ext cx="6096000" cy="849420"/>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HN" sz="2200" kern="1200" dirty="0"/>
            <a:t>Investigación sobre las causas y las consecuencias del incidente</a:t>
          </a:r>
        </a:p>
      </dsp:txBody>
      <dsp:txXfrm>
        <a:off x="41465" y="61164"/>
        <a:ext cx="6013070" cy="766490"/>
      </dsp:txXfrm>
    </dsp:sp>
    <dsp:sp modelId="{B01910C2-68E3-45E9-A568-CD16B6BD5DC9}">
      <dsp:nvSpPr>
        <dsp:cNvPr id="0" name=""/>
        <dsp:cNvSpPr/>
      </dsp:nvSpPr>
      <dsp:spPr>
        <a:xfrm>
          <a:off x="0" y="869119"/>
          <a:ext cx="6096000" cy="32788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3548" tIns="27940" rIns="156464" bIns="27940" numCol="1" spcCol="1270" anchor="t" anchorCtr="0">
          <a:noAutofit/>
        </a:bodyPr>
        <a:lstStyle/>
        <a:p>
          <a:pPr marL="171450" lvl="1" indent="-171450" algn="just" defTabSz="755650">
            <a:lnSpc>
              <a:spcPct val="90000"/>
            </a:lnSpc>
            <a:spcBef>
              <a:spcPct val="0"/>
            </a:spcBef>
            <a:spcAft>
              <a:spcPct val="20000"/>
            </a:spcAft>
            <a:buChar char="•"/>
          </a:pPr>
          <a:r>
            <a:rPr lang="es-HN" sz="1700" kern="1200" dirty="0"/>
            <a:t>Estudio de la documentación generada por el equipo de respuesta a incidentes.</a:t>
          </a:r>
        </a:p>
        <a:p>
          <a:pPr marL="171450" lvl="1" indent="-171450" algn="just" defTabSz="755650">
            <a:lnSpc>
              <a:spcPct val="90000"/>
            </a:lnSpc>
            <a:spcBef>
              <a:spcPct val="0"/>
            </a:spcBef>
            <a:spcAft>
              <a:spcPct val="20000"/>
            </a:spcAft>
            <a:buChar char="•"/>
          </a:pPr>
          <a:r>
            <a:rPr lang="es-HN" sz="1700" kern="1200" dirty="0"/>
            <a:t>Revisión detallada de los registros de actividad de los ordenadores y dispositivos afectados por el incidente</a:t>
          </a:r>
        </a:p>
        <a:p>
          <a:pPr marL="171450" lvl="1" indent="-171450" algn="just" defTabSz="755650">
            <a:lnSpc>
              <a:spcPct val="90000"/>
            </a:lnSpc>
            <a:spcBef>
              <a:spcPct val="0"/>
            </a:spcBef>
            <a:spcAft>
              <a:spcPct val="20000"/>
            </a:spcAft>
            <a:buChar char="•"/>
          </a:pPr>
          <a:r>
            <a:rPr lang="es-HN" sz="1700" kern="1200" dirty="0"/>
            <a:t>Evaluación del costo del incidente de seguridad para la organización: equipos dañados, software que se haya visto afectado, datos destruidos</a:t>
          </a:r>
        </a:p>
        <a:p>
          <a:pPr marL="171450" lvl="1" indent="-171450" algn="just" defTabSz="755650">
            <a:lnSpc>
              <a:spcPct val="90000"/>
            </a:lnSpc>
            <a:spcBef>
              <a:spcPct val="0"/>
            </a:spcBef>
            <a:spcAft>
              <a:spcPct val="20000"/>
            </a:spcAft>
            <a:buChar char="•"/>
          </a:pPr>
          <a:r>
            <a:rPr lang="es-HN" sz="1700" kern="1200" dirty="0"/>
            <a:t>Análisis de las consecuencias que haya podido tener para terceros.</a:t>
          </a:r>
        </a:p>
        <a:p>
          <a:pPr marL="171450" lvl="1" indent="-171450" algn="just" defTabSz="755650">
            <a:lnSpc>
              <a:spcPct val="90000"/>
            </a:lnSpc>
            <a:spcBef>
              <a:spcPct val="0"/>
            </a:spcBef>
            <a:spcAft>
              <a:spcPct val="20000"/>
            </a:spcAft>
            <a:buChar char="•"/>
          </a:pPr>
          <a:r>
            <a:rPr lang="es-HN" sz="1700" kern="1200" dirty="0"/>
            <a:t>Revisión del intercambio de información sobre el incidente con otras empresas e instituciones</a:t>
          </a:r>
        </a:p>
        <a:p>
          <a:pPr marL="171450" lvl="1" indent="-171450" algn="just" defTabSz="755650">
            <a:lnSpc>
              <a:spcPct val="90000"/>
            </a:lnSpc>
            <a:spcBef>
              <a:spcPct val="0"/>
            </a:spcBef>
            <a:spcAft>
              <a:spcPct val="20000"/>
            </a:spcAft>
            <a:buChar char="•"/>
          </a:pPr>
          <a:r>
            <a:rPr lang="es-HN" sz="1700" kern="1200" dirty="0"/>
            <a:t>Seguimiento de las posibles acciones legales emprendidas contra los responsables del incidente</a:t>
          </a:r>
        </a:p>
      </dsp:txBody>
      <dsp:txXfrm>
        <a:off x="0" y="869119"/>
        <a:ext cx="6096000" cy="327888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HN" dirty="0"/>
              <a:t>La identificación del atacante es necesaria para poder emprender acciones legales para exigir responsabilidades y reclamar indemnizaciones. </a:t>
            </a:r>
          </a:p>
          <a:p>
            <a:r>
              <a:rPr lang="es-HN" dirty="0"/>
              <a:t>Los ataques realizados desde otros países con ciertas lagunas legales en el tratamiento de los delitos informáticos pueden dificultar las reclamaciones judiciales, ya que se complica en gran medida el proceso de extradición de los responsables.</a:t>
            </a:r>
          </a:p>
          <a:p>
            <a:endParaRPr lang="es-HN" dirty="0"/>
          </a:p>
        </p:txBody>
      </p:sp>
    </p:spTree>
    <p:extLst>
      <p:ext uri="{BB962C8B-B14F-4D97-AF65-F5344CB8AC3E}">
        <p14:creationId xmlns:p14="http://schemas.microsoft.com/office/powerpoint/2010/main" val="770465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HN" dirty="0"/>
              <a:t>En muchos casos será necesario solicitar la colaboración de los responsables de otras redes y de los proveedores de acceso a internet que pudieran haber sido utilizados por los atacantes</a:t>
            </a:r>
          </a:p>
          <a:p>
            <a:r>
              <a:rPr lang="es-HN" dirty="0"/>
              <a:t>En cuanto a la ejecución de acciones contra el atacante,</a:t>
            </a:r>
            <a:r>
              <a:rPr lang="es-HN" baseline="0" dirty="0"/>
              <a:t> se recomienda presentar una denuncia ante las unidades policiales especializadas en este tipo de incidentes o ataques informáticos, para poder emprender de este modo las correspondientes actuaciones policiales y judiciales</a:t>
            </a:r>
            <a:endParaRPr lang="es-HN" dirty="0"/>
          </a:p>
        </p:txBody>
      </p:sp>
    </p:spTree>
    <p:extLst>
      <p:ext uri="{BB962C8B-B14F-4D97-AF65-F5344CB8AC3E}">
        <p14:creationId xmlns:p14="http://schemas.microsoft.com/office/powerpoint/2010/main" val="930553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s-HN" sz="1100" dirty="0"/>
              <a:t>Seria recomendable contactar con los fabricantes de hardware o software que se hayan visto involucrados en el incidente, debido a una vulnerabilidad o una mala configuración de sus productos.</a:t>
            </a:r>
          </a:p>
          <a:p>
            <a:r>
              <a:rPr lang="es-HN" dirty="0"/>
              <a:t>Sera conveniente definir un plan de comunicación con los medios: agencias de noticias, prensa, emisoras de radio y TV. En la comunicación con los medios, la organización debería procurar no revelar información sensible, como los detalles técnicos de las medidas adoptadas para responder al incidente de seguridad y evitar en la medida de lo posible las especulaciones sobre las causas o los responsables del incidente de seguridad.</a:t>
            </a:r>
          </a:p>
        </p:txBody>
      </p:sp>
    </p:spTree>
    <p:extLst>
      <p:ext uri="{BB962C8B-B14F-4D97-AF65-F5344CB8AC3E}">
        <p14:creationId xmlns:p14="http://schemas.microsoft.com/office/powerpoint/2010/main" val="3342840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HN" dirty="0"/>
              <a:t>El plan de respuesta a incidentes debería establecer como se tiene que documentar un incidente de seguridad, reflejando de forma clara y precisa aspectos como los que se presentan a continuación.</a:t>
            </a:r>
          </a:p>
          <a:p>
            <a:r>
              <a:rPr lang="es-HN" dirty="0"/>
              <a:t>Conviene destacar que una correcta y completa documentación del incidente facilitara el posterior estudio de cuales han sido sus posibles causas y sus consecuencias en el sistema informático y los recursos de la organización</a:t>
            </a:r>
          </a:p>
        </p:txBody>
      </p:sp>
    </p:spTree>
    <p:extLst>
      <p:ext uri="{BB962C8B-B14F-4D97-AF65-F5344CB8AC3E}">
        <p14:creationId xmlns:p14="http://schemas.microsoft.com/office/powerpoint/2010/main" val="1410600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HN" dirty="0"/>
          </a:p>
        </p:txBody>
      </p:sp>
    </p:spTree>
    <p:extLst>
      <p:ext uri="{BB962C8B-B14F-4D97-AF65-F5344CB8AC3E}">
        <p14:creationId xmlns:p14="http://schemas.microsoft.com/office/powerpoint/2010/main" val="3804923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HN" dirty="0"/>
          </a:p>
        </p:txBody>
      </p:sp>
    </p:spTree>
    <p:extLst>
      <p:ext uri="{BB962C8B-B14F-4D97-AF65-F5344CB8AC3E}">
        <p14:creationId xmlns:p14="http://schemas.microsoft.com/office/powerpoint/2010/main" val="215958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HN" dirty="0"/>
          </a:p>
        </p:txBody>
      </p:sp>
    </p:spTree>
    <p:extLst>
      <p:ext uri="{BB962C8B-B14F-4D97-AF65-F5344CB8AC3E}">
        <p14:creationId xmlns:p14="http://schemas.microsoft.com/office/powerpoint/2010/main" val="2428931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HN" dirty="0"/>
          </a:p>
        </p:txBody>
      </p:sp>
    </p:spTree>
    <p:extLst>
      <p:ext uri="{BB962C8B-B14F-4D97-AF65-F5344CB8AC3E}">
        <p14:creationId xmlns:p14="http://schemas.microsoft.com/office/powerpoint/2010/main" val="3079709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HN" dirty="0"/>
              <a:t>Tras haber capturado todas las evidencias volátiles,</a:t>
            </a:r>
            <a:r>
              <a:rPr lang="es-HN" baseline="0" dirty="0"/>
              <a:t> se procederá a obtener la información de los discos duros del sistema. Para ello, conviene apagar de forma repentina el equipo, de modo que se pueda evitar que en el proceso de apagado desde el sistema operativo se puedan borrar algunas evidencias, ya que el atacante podría haber incluido alguna rutina para eliminar evidencias de sus actuaciones dentro del sistema cuando este fuera apagado. Seguidamente se procederá a arrancar el sistema informático procurando no alterar la información existente en los discos duros: arranque desde CD-ROM o disquete , cargando un sistema operativo  como MS-DOS o LINUX </a:t>
            </a:r>
            <a:endParaRPr lang="es-HN" dirty="0"/>
          </a:p>
        </p:txBody>
      </p:sp>
    </p:spTree>
    <p:extLst>
      <p:ext uri="{BB962C8B-B14F-4D97-AF65-F5344CB8AC3E}">
        <p14:creationId xmlns:p14="http://schemas.microsoft.com/office/powerpoint/2010/main" val="3129342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HN" dirty="0"/>
              <a:t>Otro aspecto de gran importancia es la documentación de todo el proceso de adquisición de evidencias, llevado a cabo por profesionales con los conocimientos adecuados. En dicha documentación se debe reflejar de forma clara y precisa la identificación de las personas que intervienen en el proceso,</a:t>
            </a:r>
            <a:r>
              <a:rPr lang="es-HN" baseline="0" dirty="0"/>
              <a:t> así como el momento y lugar en que se captura cada una de las evidencias. También se puede prever la posibilidad de realizar una grabación en video por parte del equipo encargado de la captura de evidencias digitales.</a:t>
            </a:r>
            <a:endParaRPr lang="es-HN" dirty="0"/>
          </a:p>
        </p:txBody>
      </p:sp>
    </p:spTree>
    <p:extLst>
      <p:ext uri="{BB962C8B-B14F-4D97-AF65-F5344CB8AC3E}">
        <p14:creationId xmlns:p14="http://schemas.microsoft.com/office/powerpoint/2010/main" val="141367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HN" dirty="0"/>
              <a:t>Puede</a:t>
            </a:r>
            <a:r>
              <a:rPr lang="es-HN" baseline="0" dirty="0"/>
              <a:t> ser causado por un acto intencionado realizado por un usuario interno o un atacante externo para utilizar, manipular destruir o tener acceso a información y/o recursos de forma no autorizada. Aunque un incidente también podría ser la consecuencia de un error o trasgresión (accidental o deliberada) de las políticas y procedimientos de seguridad o de un desastre natural o del entorno.</a:t>
            </a:r>
            <a:endParaRPr lang="es-HN" dirty="0"/>
          </a:p>
        </p:txBody>
      </p:sp>
    </p:spTree>
    <p:extLst>
      <p:ext uri="{BB962C8B-B14F-4D97-AF65-F5344CB8AC3E}">
        <p14:creationId xmlns:p14="http://schemas.microsoft.com/office/powerpoint/2010/main" val="3400565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HN" dirty="0"/>
              <a:t>El análisis de las evidencias digitales capturadas en las etapas anteriores podría ser realizado mediante herramientas especializadas (como en case) que permiten analizar la imagen obtenida de los discos duros sin tener que volcarla</a:t>
            </a:r>
            <a:r>
              <a:rPr lang="es-HN" baseline="0" dirty="0"/>
              <a:t> a otro disco o unidad de almacenamiento.</a:t>
            </a:r>
            <a:endParaRPr lang="es-HN" dirty="0"/>
          </a:p>
        </p:txBody>
      </p:sp>
    </p:spTree>
    <p:extLst>
      <p:ext uri="{BB962C8B-B14F-4D97-AF65-F5344CB8AC3E}">
        <p14:creationId xmlns:p14="http://schemas.microsoft.com/office/powerpoint/2010/main" val="2674758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HN" dirty="0"/>
              <a:t>La tarea de análisis de los ficheros se puede ver dificultada por el hecho de que algunos de estos ficheros se encuentren comprimidos</a:t>
            </a:r>
            <a:r>
              <a:rPr lang="es-HN" baseline="0" dirty="0"/>
              <a:t> y cifrados </a:t>
            </a:r>
            <a:endParaRPr lang="es-HN" dirty="0"/>
          </a:p>
        </p:txBody>
      </p:sp>
    </p:spTree>
    <p:extLst>
      <p:ext uri="{BB962C8B-B14F-4D97-AF65-F5344CB8AC3E}">
        <p14:creationId xmlns:p14="http://schemas.microsoft.com/office/powerpoint/2010/main" val="3147944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HN" dirty="0"/>
              <a:t>El equipo de análisis forense deberá tener especial cuidado a la hora de localizar aquellos ficheros marcados como borrados en el disco pero que todavía no habían desaparecido de este.</a:t>
            </a:r>
          </a:p>
        </p:txBody>
      </p:sp>
    </p:spTree>
    <p:extLst>
      <p:ext uri="{BB962C8B-B14F-4D97-AF65-F5344CB8AC3E}">
        <p14:creationId xmlns:p14="http://schemas.microsoft.com/office/powerpoint/2010/main" val="159605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s-HN" dirty="0"/>
              <a:t>Es necesario contemplar la disponibilidad de los recursos y medios adecuados que permitan restaurar el funcionamiento del sistema informático de la organización, así como recuperar los datos aplicaciones y servicios básicos que se utilizan como soporte al negocio de la organización:</a:t>
            </a:r>
          </a:p>
          <a:p>
            <a:endParaRPr lang="es-HN" dirty="0"/>
          </a:p>
        </p:txBody>
      </p:sp>
    </p:spTree>
    <p:extLst>
      <p:ext uri="{BB962C8B-B14F-4D97-AF65-F5344CB8AC3E}">
        <p14:creationId xmlns:p14="http://schemas.microsoft.com/office/powerpoint/2010/main" val="3720735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HN" dirty="0"/>
              <a:t>Para su correcta implantación es necesario contemplar no solo el equipamiento de hardware y de software, sino también este Centro Alternativo a la hora de instalar nuevos sistemas informáticos en la organización, para que pueda estar puesto al día y sea compatible con los nuevos sistemas implantados.</a:t>
            </a:r>
          </a:p>
        </p:txBody>
      </p:sp>
    </p:spTree>
    <p:extLst>
      <p:ext uri="{BB962C8B-B14F-4D97-AF65-F5344CB8AC3E}">
        <p14:creationId xmlns:p14="http://schemas.microsoft.com/office/powerpoint/2010/main" val="3306804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HN" dirty="0"/>
              <a:t>En una empresa de pequeño o mediano tamaño se podría plantear la posibilidad de subcontratar este Centro Alternativo a una empresa especializada, por ejemplo un DATA CENTER de un operador de telecomunicaciones, formalizando la relación mediante un contrato en el que se contemple las condiciones y el nivel de servicio</a:t>
            </a:r>
          </a:p>
        </p:txBody>
      </p:sp>
    </p:spTree>
    <p:extLst>
      <p:ext uri="{BB962C8B-B14F-4D97-AF65-F5344CB8AC3E}">
        <p14:creationId xmlns:p14="http://schemas.microsoft.com/office/powerpoint/2010/main" val="2058815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HN" dirty="0"/>
              <a:t>El resultado de este procedimiento de recuperación se puede determinar a partir de indicadores como el RTO que informa de en cuanto tiempo se puede recuperar el sistema informático de la organización, así como el RPO que indica hasta donde se puede recuperar el sistema.</a:t>
            </a:r>
          </a:p>
          <a:p>
            <a:r>
              <a:rPr lang="es-HN" dirty="0"/>
              <a:t>Debemos destacar la importancia de llevar a cabo auditorias y pruebas periódicas para garantizar la correcta ejecución de los procedimientos previstos para la continuidad del negocio: detección y respuesta al desastre en el Centro Principal, traslado de la actividad al Centro Alternativo y recuperación del Centro Principal siniestrado. Asimismo, en todo este proceso también resulta fundamental la adecuada formación y entrenamiento periódicos del personal que pueda estar implicado en las actividades de recuperación.</a:t>
            </a:r>
          </a:p>
        </p:txBody>
      </p:sp>
    </p:spTree>
    <p:extLst>
      <p:ext uri="{BB962C8B-B14F-4D97-AF65-F5344CB8AC3E}">
        <p14:creationId xmlns:p14="http://schemas.microsoft.com/office/powerpoint/2010/main" val="13389581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p:cNvGrpSpPr/>
        <p:nvPr/>
      </p:nvGrpSpPr>
      <p:grpSpPr>
        <a:xfrm>
          <a:off x="0" y="0"/>
          <a:ext cx="0" cy="0"/>
          <a:chOff x="0" y="0"/>
          <a:chExt cx="0" cy="0"/>
        </a:xfrm>
      </p:grpSpPr>
      <p:sp>
        <p:nvSpPr>
          <p:cNvPr id="3454" name="Google Shape;3454;g9f7573e938_1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9f7573e938_1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HN" dirty="0"/>
              <a:t>Actividades contempladas en un plan</a:t>
            </a:r>
            <a:r>
              <a:rPr lang="es-HN" baseline="0" dirty="0"/>
              <a:t> de respuesta a incidentes</a:t>
            </a:r>
            <a:endParaRPr lang="es-HN" dirty="0"/>
          </a:p>
        </p:txBody>
      </p:sp>
    </p:spTree>
    <p:extLst>
      <p:ext uri="{BB962C8B-B14F-4D97-AF65-F5344CB8AC3E}">
        <p14:creationId xmlns:p14="http://schemas.microsoft.com/office/powerpoint/2010/main" val="3191454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HN" dirty="0"/>
              <a:t>Estas personas deben contar con la dotación de medios técnicos y materiales necesarios para poder cumplir con eficacia su misión. Conviene llevar a cabo simulacros de forma periódica en la organización.</a:t>
            </a:r>
          </a:p>
        </p:txBody>
      </p:sp>
    </p:spTree>
    <p:extLst>
      <p:ext uri="{BB962C8B-B14F-4D97-AF65-F5344CB8AC3E}">
        <p14:creationId xmlns:p14="http://schemas.microsoft.com/office/powerpoint/2010/main" val="2747764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HN" dirty="0"/>
              <a:t>También debe tratar de forma adecuada las cuestiones legales que se pudieran derivar de cada incidente de seguridad,</a:t>
            </a:r>
            <a:r>
              <a:rPr lang="es-HN" baseline="0" dirty="0"/>
              <a:t> así como los aspectos relacionados con la imagen y reputación de la organización y las relaciones publicas.</a:t>
            </a:r>
            <a:endParaRPr lang="es-HN" dirty="0"/>
          </a:p>
        </p:txBody>
      </p:sp>
    </p:spTree>
    <p:extLst>
      <p:ext uri="{BB962C8B-B14F-4D97-AF65-F5344CB8AC3E}">
        <p14:creationId xmlns:p14="http://schemas.microsoft.com/office/powerpoint/2010/main" val="1377581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HN" dirty="0"/>
              <a:t>Conviene tener en cuenta que los ataques informáticos se están volviendo cada vez mas sofisticados, por lo que es difícil conseguir detectarlos a tiempo. Incluso existen herramientas que facilitan este tipo de ataques ocultando su actividad y que se pueden obtener de forma gratuita en internet</a:t>
            </a:r>
          </a:p>
        </p:txBody>
      </p:sp>
    </p:spTree>
    <p:extLst>
      <p:ext uri="{BB962C8B-B14F-4D97-AF65-F5344CB8AC3E}">
        <p14:creationId xmlns:p14="http://schemas.microsoft.com/office/powerpoint/2010/main" val="851160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HN" dirty="0"/>
              <a:t>Debe definir como el equipo de respuesta debería proceder al análisis de un posible incidente de seguridad en cuanto este fuese detectado por la organización, determinando en primer lugar cual es su alcance: que equipos, redes, servicios y/o aplicaciones se han podido ver afectados? </a:t>
            </a:r>
          </a:p>
          <a:p>
            <a:pPr marL="158750" indent="0">
              <a:buNone/>
            </a:pPr>
            <a:r>
              <a:rPr lang="es-HN" dirty="0"/>
              <a:t>Conviene realizar una valoración inicial de los daños y de sus posibles consecuencias, para a continuación establecer un orden de prioridades en las actividades que debería llevar a cabo el equipo de respuesta.</a:t>
            </a:r>
          </a:p>
        </p:txBody>
      </p:sp>
    </p:spTree>
    <p:extLst>
      <p:ext uri="{BB962C8B-B14F-4D97-AF65-F5344CB8AC3E}">
        <p14:creationId xmlns:p14="http://schemas.microsoft.com/office/powerpoint/2010/main" val="1723972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HN" dirty="0"/>
              <a:t>En algunos tipos de ataques las medidas de contención adoptadas podrían desencadenar mayores daños en los sistemas informáticos comprometidos.</a:t>
            </a:r>
          </a:p>
        </p:txBody>
      </p:sp>
    </p:spTree>
    <p:extLst>
      <p:ext uri="{BB962C8B-B14F-4D97-AF65-F5344CB8AC3E}">
        <p14:creationId xmlns:p14="http://schemas.microsoft.com/office/powerpoint/2010/main" val="487443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HN" dirty="0"/>
              <a:t>Sera necesario contemplar tareas como la reinstalación del sistema operativo y de las aplicaciones partiendo de una copia segura, la configuración adecuada de los servicios e instalación de los últimos parches y actualizaciones de seguridad, el cambio de contraseñas que puedan haber sido comprometidas, la desactivación de las cuentas que hayan sido utilizadas en el incidente, la revisión de las medidas de seguridad para prevenir incidentes similares y la prueba del sistema para comprobar su correcto funcionamiento.</a:t>
            </a:r>
          </a:p>
        </p:txBody>
      </p:sp>
    </p:spTree>
    <p:extLst>
      <p:ext uri="{BB962C8B-B14F-4D97-AF65-F5344CB8AC3E}">
        <p14:creationId xmlns:p14="http://schemas.microsoft.com/office/powerpoint/2010/main" val="2120703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Haga clic para modificar el estilo de título del patrón</a:t>
            </a:r>
            <a:endParaRPr lang="es-HN" dirty="0"/>
          </a:p>
        </p:txBody>
      </p:sp>
    </p:spTree>
    <p:extLst>
      <p:ext uri="{BB962C8B-B14F-4D97-AF65-F5344CB8AC3E}">
        <p14:creationId xmlns:p14="http://schemas.microsoft.com/office/powerpoint/2010/main" val="17609523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grpSp>
        <p:nvGrpSpPr>
          <p:cNvPr id="3" name="Google Shape;1419;p29"/>
          <p:cNvGrpSpPr/>
          <p:nvPr userDrawn="1"/>
        </p:nvGrpSpPr>
        <p:grpSpPr>
          <a:xfrm>
            <a:off x="432850" y="0"/>
            <a:ext cx="8278300" cy="4978863"/>
            <a:chOff x="432850" y="0"/>
            <a:chExt cx="8278300" cy="5165700"/>
          </a:xfrm>
        </p:grpSpPr>
        <p:cxnSp>
          <p:nvCxnSpPr>
            <p:cNvPr id="4"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5" name="Google Shape;1421;p29"/>
            <p:cNvGrpSpPr/>
            <p:nvPr/>
          </p:nvGrpSpPr>
          <p:grpSpPr>
            <a:xfrm>
              <a:off x="8129350" y="4292175"/>
              <a:ext cx="581800" cy="582350"/>
              <a:chOff x="8064275" y="887850"/>
              <a:chExt cx="581800" cy="582350"/>
            </a:xfrm>
          </p:grpSpPr>
          <p:sp>
            <p:nvSpPr>
              <p:cNvPr id="57"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428;p29"/>
            <p:cNvGrpSpPr/>
            <p:nvPr/>
          </p:nvGrpSpPr>
          <p:grpSpPr>
            <a:xfrm>
              <a:off x="8274238" y="3720600"/>
              <a:ext cx="292025" cy="292575"/>
              <a:chOff x="7353050" y="316275"/>
              <a:chExt cx="292025" cy="292575"/>
            </a:xfrm>
          </p:grpSpPr>
          <p:sp>
            <p:nvSpPr>
              <p:cNvPr id="53"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433;p29"/>
            <p:cNvGrpSpPr/>
            <p:nvPr/>
          </p:nvGrpSpPr>
          <p:grpSpPr>
            <a:xfrm>
              <a:off x="8332763" y="3212475"/>
              <a:ext cx="175000" cy="175000"/>
              <a:chOff x="8792300" y="321275"/>
              <a:chExt cx="175000" cy="175000"/>
            </a:xfrm>
          </p:grpSpPr>
          <p:sp>
            <p:nvSpPr>
              <p:cNvPr id="49"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0" name="Google Shape;1439;p29"/>
            <p:cNvGrpSpPr/>
            <p:nvPr/>
          </p:nvGrpSpPr>
          <p:grpSpPr>
            <a:xfrm rot="10800000">
              <a:off x="432850" y="291788"/>
              <a:ext cx="581800" cy="582350"/>
              <a:chOff x="8064275" y="887850"/>
              <a:chExt cx="581800" cy="582350"/>
            </a:xfrm>
          </p:grpSpPr>
          <p:sp>
            <p:nvSpPr>
              <p:cNvPr id="43"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446;p29"/>
            <p:cNvGrpSpPr/>
            <p:nvPr/>
          </p:nvGrpSpPr>
          <p:grpSpPr>
            <a:xfrm rot="10800000">
              <a:off x="577738" y="1153138"/>
              <a:ext cx="292025" cy="292575"/>
              <a:chOff x="7353050" y="316275"/>
              <a:chExt cx="292025" cy="292575"/>
            </a:xfrm>
          </p:grpSpPr>
          <p:sp>
            <p:nvSpPr>
              <p:cNvPr id="39"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451;p29"/>
            <p:cNvGrpSpPr/>
            <p:nvPr/>
          </p:nvGrpSpPr>
          <p:grpSpPr>
            <a:xfrm rot="10800000">
              <a:off x="636238" y="1778838"/>
              <a:ext cx="175000" cy="175000"/>
              <a:chOff x="8792300" y="321275"/>
              <a:chExt cx="175000" cy="175000"/>
            </a:xfrm>
          </p:grpSpPr>
          <p:sp>
            <p:nvSpPr>
              <p:cNvPr id="35"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456;p29"/>
            <p:cNvGrpSpPr/>
            <p:nvPr/>
          </p:nvGrpSpPr>
          <p:grpSpPr>
            <a:xfrm>
              <a:off x="432850" y="2003163"/>
              <a:ext cx="175013" cy="27000"/>
              <a:chOff x="5662375" y="212375"/>
              <a:chExt cx="175013" cy="27000"/>
            </a:xfrm>
          </p:grpSpPr>
          <p:sp>
            <p:nvSpPr>
              <p:cNvPr id="32"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60;p29"/>
            <p:cNvGrpSpPr/>
            <p:nvPr/>
          </p:nvGrpSpPr>
          <p:grpSpPr>
            <a:xfrm>
              <a:off x="788100" y="208488"/>
              <a:ext cx="175013" cy="27000"/>
              <a:chOff x="5662375" y="212375"/>
              <a:chExt cx="175013" cy="27000"/>
            </a:xfrm>
          </p:grpSpPr>
          <p:sp>
            <p:nvSpPr>
              <p:cNvPr id="29"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464;p29"/>
            <p:cNvGrpSpPr/>
            <p:nvPr/>
          </p:nvGrpSpPr>
          <p:grpSpPr>
            <a:xfrm>
              <a:off x="8129350" y="4988725"/>
              <a:ext cx="175013" cy="27000"/>
              <a:chOff x="5662375" y="212375"/>
              <a:chExt cx="175013" cy="27000"/>
            </a:xfrm>
          </p:grpSpPr>
          <p:sp>
            <p:nvSpPr>
              <p:cNvPr id="26"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468;p29"/>
            <p:cNvGrpSpPr/>
            <p:nvPr/>
          </p:nvGrpSpPr>
          <p:grpSpPr>
            <a:xfrm>
              <a:off x="8497550" y="3429425"/>
              <a:ext cx="175013" cy="27000"/>
              <a:chOff x="5662375" y="212375"/>
              <a:chExt cx="175013" cy="27000"/>
            </a:xfrm>
          </p:grpSpPr>
          <p:sp>
            <p:nvSpPr>
              <p:cNvPr id="23"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8"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9"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6;p1"/>
          <p:cNvSpPr txBox="1">
            <a:spLocks noGrp="1"/>
          </p:cNvSpPr>
          <p:nvPr>
            <p:ph type="title"/>
          </p:nvPr>
        </p:nvSpPr>
        <p:spPr>
          <a:xfrm>
            <a:off x="1145026" y="526925"/>
            <a:ext cx="7129212"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71" r:id="rId2"/>
    <p:sldLayoutId id="2147483673" r:id="rId3"/>
    <p:sldLayoutId id="2147483674" r:id="rId4"/>
    <p:sldLayoutId id="2147483675" r:id="rId5"/>
    <p:sldLayoutId id="2147483676" r:id="rId6"/>
    <p:sldLayoutId id="2147483681" r:id="rId7"/>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www.incibe.es/protege-tu-empresa/blog/incidentes-seguridad-empresa"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www.seguridad.unam.mx/reporta-incidentes-de-seguridad"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www.klips.es/"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info.publicintelligence.net/usssbestpractices.pdf"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2.xml.rels><?xml version="1.0" encoding="UTF-8" standalone="yes"?>
<Relationships xmlns="http://schemas.openxmlformats.org/package/2006/relationships"><Relationship Id="rId3" Type="http://schemas.openxmlformats.org/officeDocument/2006/relationships/hyperlink" Target="https://cdfs.com.au/product/encase-forensic/" TargetMode="External"/><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hyperlink" Target="https://encase-forensic.software.informer.com/download/"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4.xml"/><Relationship Id="rId1" Type="http://schemas.openxmlformats.org/officeDocument/2006/relationships/video" Target="https://www.youtube.com/embed/Wz1zgJrDx3o?feature=oembed" TargetMode="Externa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https://www.youtube.com/embed/8vUnrlWrviM?feature=oembed" TargetMode="External"/><Relationship Id="rId1" Type="http://schemas.openxmlformats.org/officeDocument/2006/relationships/video" Target="https://www.youtube.com/embed/oY9kjLGNPO4?feature=oembed" TargetMode="External"/><Relationship Id="rId5" Type="http://schemas.openxmlformats.org/officeDocument/2006/relationships/image" Target="../media/image8.jpeg"/><Relationship Id="rId4" Type="http://schemas.openxmlformats.org/officeDocument/2006/relationships/image" Target="../media/image7.jpeg"/></Relationships>
</file>

<file path=ppt/slides/_rels/slide45.xml.rels><?xml version="1.0" encoding="UTF-8" standalone="yes"?>
<Relationships xmlns="http://schemas.openxmlformats.org/package/2006/relationships"><Relationship Id="rId3" Type="http://schemas.openxmlformats.org/officeDocument/2006/relationships/hyperlink" Target="http://www.ioce.org/" TargetMode="External"/><Relationship Id="rId2" Type="http://schemas.openxmlformats.org/officeDocument/2006/relationships/hyperlink" Target="http://www.iacis.com/" TargetMode="External"/><Relationship Id="rId1" Type="http://schemas.openxmlformats.org/officeDocument/2006/relationships/slideLayout" Target="../slideLayouts/slideLayout7.xml"/><Relationship Id="rId4" Type="http://schemas.openxmlformats.org/officeDocument/2006/relationships/hyperlink" Target="http://www.ijde.org/"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48657" y="1525399"/>
            <a:ext cx="3033960" cy="226933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HN" sz="2400" b="1" dirty="0">
                <a:solidFill>
                  <a:schemeClr val="dk2"/>
                </a:solidFill>
              </a:rPr>
              <a:t>Capitulo 9.</a:t>
            </a:r>
            <a:br>
              <a:rPr lang="es-HN" sz="2400" b="1" dirty="0">
                <a:solidFill>
                  <a:schemeClr val="dk2"/>
                </a:solidFill>
              </a:rPr>
            </a:br>
            <a:r>
              <a:rPr lang="es-HN" sz="2400" b="1" dirty="0">
                <a:solidFill>
                  <a:schemeClr val="dk2"/>
                </a:solidFill>
              </a:rPr>
              <a:t>Respuesta a incidentes de seguridad y planes para la continuidad del negocio </a:t>
            </a:r>
            <a:endParaRPr sz="2400" b="1" dirty="0">
              <a:solidFill>
                <a:schemeClr val="dk2"/>
              </a:solidFill>
            </a:endParaRPr>
          </a:p>
        </p:txBody>
      </p:sp>
      <p:sp>
        <p:nvSpPr>
          <p:cNvPr id="1885" name="Google Shape;1885;p35"/>
          <p:cNvSpPr txBox="1">
            <a:spLocks noGrp="1"/>
          </p:cNvSpPr>
          <p:nvPr>
            <p:ph type="subTitle" idx="1"/>
          </p:nvPr>
        </p:nvSpPr>
        <p:spPr>
          <a:xfrm>
            <a:off x="5590550" y="3741829"/>
            <a:ext cx="2692066"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2000" dirty="0"/>
              <a:t>Patricia medina Mgp.</a:t>
            </a:r>
            <a:endParaRPr sz="20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5026" y="135039"/>
            <a:ext cx="7129212" cy="572700"/>
          </a:xfrm>
        </p:spPr>
        <p:txBody>
          <a:bodyPr/>
          <a:lstStyle/>
          <a:p>
            <a:pPr algn="ctr"/>
            <a:r>
              <a:rPr lang="es-HN" dirty="0"/>
              <a:t>Detección de un incidente de seguridad</a:t>
            </a:r>
          </a:p>
        </p:txBody>
      </p:sp>
      <p:graphicFrame>
        <p:nvGraphicFramePr>
          <p:cNvPr id="3" name="Diagrama 2"/>
          <p:cNvGraphicFramePr/>
          <p:nvPr>
            <p:extLst>
              <p:ext uri="{D42A27DB-BD31-4B8C-83A1-F6EECF244321}">
                <p14:modId xmlns:p14="http://schemas.microsoft.com/office/powerpoint/2010/main" val="4020829111"/>
              </p:ext>
            </p:extLst>
          </p:nvPr>
        </p:nvGraphicFramePr>
        <p:xfrm>
          <a:off x="1578428" y="832338"/>
          <a:ext cx="6096000" cy="4195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17768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A602FC-2050-4F3B-9B37-4CFCEDE4971C}"/>
              </a:ext>
            </a:extLst>
          </p:cNvPr>
          <p:cNvSpPr>
            <a:spLocks noGrp="1"/>
          </p:cNvSpPr>
          <p:nvPr>
            <p:ph type="title"/>
          </p:nvPr>
        </p:nvSpPr>
        <p:spPr>
          <a:xfrm>
            <a:off x="1133303" y="240575"/>
            <a:ext cx="7129212" cy="572700"/>
          </a:xfrm>
        </p:spPr>
        <p:txBody>
          <a:bodyPr/>
          <a:lstStyle/>
          <a:p>
            <a:pPr algn="ctr"/>
            <a:r>
              <a:rPr lang="es-HN" dirty="0"/>
              <a:t>Detección de un incidente de seguridad</a:t>
            </a:r>
          </a:p>
        </p:txBody>
      </p:sp>
      <p:graphicFrame>
        <p:nvGraphicFramePr>
          <p:cNvPr id="3" name="Diagrama 2">
            <a:extLst>
              <a:ext uri="{FF2B5EF4-FFF2-40B4-BE49-F238E27FC236}">
                <a16:creationId xmlns:a16="http://schemas.microsoft.com/office/drawing/2014/main" id="{B11142C0-4853-40BA-886D-A13C1C43C9D3}"/>
              </a:ext>
            </a:extLst>
          </p:cNvPr>
          <p:cNvGraphicFramePr/>
          <p:nvPr>
            <p:extLst>
              <p:ext uri="{D42A27DB-BD31-4B8C-83A1-F6EECF244321}">
                <p14:modId xmlns:p14="http://schemas.microsoft.com/office/powerpoint/2010/main" val="319543598"/>
              </p:ext>
            </p:extLst>
          </p:nvPr>
        </p:nvGraphicFramePr>
        <p:xfrm>
          <a:off x="1324706" y="902678"/>
          <a:ext cx="6564925" cy="37138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67768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3B6DD-29F1-4DB3-B538-482FDD0F3B8A}"/>
              </a:ext>
            </a:extLst>
          </p:cNvPr>
          <p:cNvSpPr>
            <a:spLocks noGrp="1"/>
          </p:cNvSpPr>
          <p:nvPr>
            <p:ph type="title"/>
          </p:nvPr>
        </p:nvSpPr>
        <p:spPr>
          <a:xfrm>
            <a:off x="1007394" y="222125"/>
            <a:ext cx="7129212" cy="572700"/>
          </a:xfrm>
        </p:spPr>
        <p:txBody>
          <a:bodyPr/>
          <a:lstStyle/>
          <a:p>
            <a:pPr algn="ctr"/>
            <a:r>
              <a:rPr lang="es-HN" dirty="0"/>
              <a:t>Análisis de un incidente de seguridad</a:t>
            </a:r>
          </a:p>
        </p:txBody>
      </p:sp>
      <p:pic>
        <p:nvPicPr>
          <p:cNvPr id="4" name="Imagen 3">
            <a:extLst>
              <a:ext uri="{FF2B5EF4-FFF2-40B4-BE49-F238E27FC236}">
                <a16:creationId xmlns:a16="http://schemas.microsoft.com/office/drawing/2014/main" id="{03573DBC-84C6-4026-8C5F-727507D97BDF}"/>
              </a:ext>
            </a:extLst>
          </p:cNvPr>
          <p:cNvPicPr>
            <a:picLocks noChangeAspect="1"/>
          </p:cNvPicPr>
          <p:nvPr/>
        </p:nvPicPr>
        <p:blipFill rotWithShape="1">
          <a:blip r:embed="rId3"/>
          <a:srcRect l="9359" t="35622" r="16538" b="8461"/>
          <a:stretch/>
        </p:blipFill>
        <p:spPr>
          <a:xfrm>
            <a:off x="1260161" y="2173276"/>
            <a:ext cx="6623678" cy="2690753"/>
          </a:xfrm>
          <a:prstGeom prst="rect">
            <a:avLst/>
          </a:prstGeom>
        </p:spPr>
      </p:pic>
      <p:sp>
        <p:nvSpPr>
          <p:cNvPr id="3" name="CuadroTexto 2">
            <a:extLst>
              <a:ext uri="{FF2B5EF4-FFF2-40B4-BE49-F238E27FC236}">
                <a16:creationId xmlns:a16="http://schemas.microsoft.com/office/drawing/2014/main" id="{3F9F049E-E61D-4D1B-8851-FF46E1082E24}"/>
              </a:ext>
            </a:extLst>
          </p:cNvPr>
          <p:cNvSpPr txBox="1"/>
          <p:nvPr/>
        </p:nvSpPr>
        <p:spPr>
          <a:xfrm>
            <a:off x="1395046" y="949569"/>
            <a:ext cx="6353908" cy="116955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HN" b="1" dirty="0"/>
              <a:t>Matriz de diagnostico: </a:t>
            </a:r>
            <a:r>
              <a:rPr lang="es-HN" dirty="0"/>
              <a:t>Para facilitar la actuación del equipo en momentos de máximo estrés, evitando que se puedan tomar decisiones precipitadas que conduzcan a errores, constituyendo además un valioso apoyo para el personal con menos experiencia en la actuación frente a incidentes de seguridad</a:t>
            </a:r>
          </a:p>
        </p:txBody>
      </p:sp>
    </p:spTree>
    <p:extLst>
      <p:ext uri="{BB962C8B-B14F-4D97-AF65-F5344CB8AC3E}">
        <p14:creationId xmlns:p14="http://schemas.microsoft.com/office/powerpoint/2010/main" val="18461575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2F7BC8-A801-4B16-B9E1-DFE9ADDF3789}"/>
              </a:ext>
            </a:extLst>
          </p:cNvPr>
          <p:cNvSpPr>
            <a:spLocks noGrp="1"/>
          </p:cNvSpPr>
          <p:nvPr>
            <p:ph type="title"/>
          </p:nvPr>
        </p:nvSpPr>
        <p:spPr>
          <a:xfrm>
            <a:off x="1007394" y="184025"/>
            <a:ext cx="7129212" cy="1044700"/>
          </a:xfrm>
        </p:spPr>
        <p:txBody>
          <a:bodyPr/>
          <a:lstStyle/>
          <a:p>
            <a:pPr algn="ctr"/>
            <a:r>
              <a:rPr lang="es-HN" sz="2400" dirty="0"/>
              <a:t>Prioridades de las actividades de un equipo de respuesta  incidentes: (RFC 1244, RFC 2196)</a:t>
            </a:r>
          </a:p>
        </p:txBody>
      </p:sp>
      <p:graphicFrame>
        <p:nvGraphicFramePr>
          <p:cNvPr id="3" name="Diagrama 2">
            <a:extLst>
              <a:ext uri="{FF2B5EF4-FFF2-40B4-BE49-F238E27FC236}">
                <a16:creationId xmlns:a16="http://schemas.microsoft.com/office/drawing/2014/main" id="{33146C32-8B2A-4DE9-8F01-156C728DDCB1}"/>
              </a:ext>
            </a:extLst>
          </p:cNvPr>
          <p:cNvGraphicFramePr/>
          <p:nvPr>
            <p:extLst>
              <p:ext uri="{D42A27DB-BD31-4B8C-83A1-F6EECF244321}">
                <p14:modId xmlns:p14="http://schemas.microsoft.com/office/powerpoint/2010/main" val="636103129"/>
              </p:ext>
            </p:extLst>
          </p:nvPr>
        </p:nvGraphicFramePr>
        <p:xfrm>
          <a:off x="1285875" y="1357312"/>
          <a:ext cx="6672263" cy="3602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45305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4332E-2AE1-47E3-8E42-62ACB994A00C}"/>
              </a:ext>
            </a:extLst>
          </p:cNvPr>
          <p:cNvSpPr>
            <a:spLocks noGrp="1"/>
          </p:cNvSpPr>
          <p:nvPr>
            <p:ph type="title"/>
          </p:nvPr>
        </p:nvSpPr>
        <p:spPr/>
        <p:txBody>
          <a:bodyPr/>
          <a:lstStyle/>
          <a:p>
            <a:pPr algn="ctr"/>
            <a:r>
              <a:rPr lang="es-HN" dirty="0"/>
              <a:t>Contención, Erradicación y Recuperación</a:t>
            </a:r>
          </a:p>
        </p:txBody>
      </p:sp>
      <p:sp>
        <p:nvSpPr>
          <p:cNvPr id="3" name="CuadroTexto 2">
            <a:extLst>
              <a:ext uri="{FF2B5EF4-FFF2-40B4-BE49-F238E27FC236}">
                <a16:creationId xmlns:a16="http://schemas.microsoft.com/office/drawing/2014/main" id="{55910EB1-7384-4BEE-8C33-DA0FE2CB0196}"/>
              </a:ext>
            </a:extLst>
          </p:cNvPr>
          <p:cNvSpPr txBox="1"/>
          <p:nvPr/>
        </p:nvSpPr>
        <p:spPr>
          <a:xfrm>
            <a:off x="1414463" y="1271588"/>
            <a:ext cx="5857875" cy="3477875"/>
          </a:xfrm>
          <a:prstGeom prst="rect">
            <a:avLst/>
          </a:prstGeom>
          <a:noFill/>
        </p:spPr>
        <p:txBody>
          <a:bodyPr wrap="square" rtlCol="0">
            <a:spAutoFit/>
          </a:bodyPr>
          <a:lstStyle/>
          <a:p>
            <a:pPr algn="just"/>
            <a:r>
              <a:rPr lang="es-HN" sz="2000" b="1" dirty="0"/>
              <a:t>Estrategia de contención:</a:t>
            </a:r>
          </a:p>
          <a:p>
            <a:pPr algn="just"/>
            <a:r>
              <a:rPr lang="es-HN" sz="2000" dirty="0"/>
              <a:t>1. Llevar a cabo una rápida actuación para evitar que el incidente pueda tener mayores consecuencias para la organización.</a:t>
            </a:r>
          </a:p>
          <a:p>
            <a:pPr marL="285750" indent="-285750" algn="just">
              <a:buFont typeface="Arial" panose="020B0604020202020204" pitchFamily="34" charset="0"/>
              <a:buChar char="•"/>
            </a:pPr>
            <a:r>
              <a:rPr lang="es-HN" sz="2000" dirty="0"/>
              <a:t>Apagar todos los equipos afectados</a:t>
            </a:r>
          </a:p>
          <a:p>
            <a:pPr marL="285750" indent="-285750" algn="just">
              <a:buFont typeface="Arial" panose="020B0604020202020204" pitchFamily="34" charset="0"/>
              <a:buChar char="•"/>
            </a:pPr>
            <a:r>
              <a:rPr lang="es-HN" sz="2000" dirty="0"/>
              <a:t>Desconexión de estos equipos de la red informática</a:t>
            </a:r>
          </a:p>
          <a:p>
            <a:pPr marL="285750" indent="-285750" algn="just">
              <a:buFont typeface="Arial" panose="020B0604020202020204" pitchFamily="34" charset="0"/>
              <a:buChar char="•"/>
            </a:pPr>
            <a:r>
              <a:rPr lang="es-HN" sz="2000" dirty="0"/>
              <a:t>Desactivación de ciertos servicios</a:t>
            </a:r>
          </a:p>
          <a:p>
            <a:pPr algn="just"/>
            <a:r>
              <a:rPr lang="es-HN" sz="2000" dirty="0"/>
              <a:t>2. Retrasar la contención para poder estudiar con mas detalle el tipo de incidente y tratar de averiguar quien es el responsable del mismo.</a:t>
            </a:r>
          </a:p>
        </p:txBody>
      </p:sp>
    </p:spTree>
    <p:extLst>
      <p:ext uri="{BB962C8B-B14F-4D97-AF65-F5344CB8AC3E}">
        <p14:creationId xmlns:p14="http://schemas.microsoft.com/office/powerpoint/2010/main" val="38947233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4332E-2AE1-47E3-8E42-62ACB994A00C}"/>
              </a:ext>
            </a:extLst>
          </p:cNvPr>
          <p:cNvSpPr>
            <a:spLocks noGrp="1"/>
          </p:cNvSpPr>
          <p:nvPr>
            <p:ph type="title"/>
          </p:nvPr>
        </p:nvSpPr>
        <p:spPr>
          <a:xfrm>
            <a:off x="1093119" y="212600"/>
            <a:ext cx="7129212" cy="572700"/>
          </a:xfrm>
        </p:spPr>
        <p:txBody>
          <a:bodyPr/>
          <a:lstStyle/>
          <a:p>
            <a:pPr algn="ctr"/>
            <a:r>
              <a:rPr lang="es-HN" dirty="0"/>
              <a:t>Contención, Erradicación y Recuperación</a:t>
            </a:r>
          </a:p>
        </p:txBody>
      </p:sp>
      <p:sp>
        <p:nvSpPr>
          <p:cNvPr id="3" name="CuadroTexto 2">
            <a:extLst>
              <a:ext uri="{FF2B5EF4-FFF2-40B4-BE49-F238E27FC236}">
                <a16:creationId xmlns:a16="http://schemas.microsoft.com/office/drawing/2014/main" id="{55910EB1-7384-4BEE-8C33-DA0FE2CB0196}"/>
              </a:ext>
            </a:extLst>
          </p:cNvPr>
          <p:cNvSpPr txBox="1"/>
          <p:nvPr/>
        </p:nvSpPr>
        <p:spPr>
          <a:xfrm>
            <a:off x="1328737" y="942976"/>
            <a:ext cx="6486525" cy="3785652"/>
          </a:xfrm>
          <a:prstGeom prst="rect">
            <a:avLst/>
          </a:prstGeom>
          <a:noFill/>
        </p:spPr>
        <p:txBody>
          <a:bodyPr wrap="square" rtlCol="0">
            <a:spAutoFit/>
          </a:bodyPr>
          <a:lstStyle/>
          <a:p>
            <a:pPr algn="just"/>
            <a:r>
              <a:rPr lang="es-HN" sz="2000" b="1" dirty="0"/>
              <a:t>La Erradicación</a:t>
            </a:r>
            <a:r>
              <a:rPr lang="es-HN" sz="2000" dirty="0"/>
              <a:t>: Se llevan a cabo todas las actividades necesarias para eliminar los agentes causantes del incidente y de sus secuelas, entre las que podríamos citar posibles puertas traseras instaladas en los equipos afectados, </a:t>
            </a:r>
            <a:r>
              <a:rPr lang="es-HN" sz="2000" dirty="0" err="1"/>
              <a:t>rootkits</a:t>
            </a:r>
            <a:r>
              <a:rPr lang="es-HN" sz="2000" dirty="0"/>
              <a:t> u otros códigos malignos (virus, gusanos) contenidos y material inadecuado que se haya introducido en los servidores, cuentas de usuario creadas por los intrusos o nuevos servicios activados en el incidente</a:t>
            </a:r>
          </a:p>
          <a:p>
            <a:pPr algn="just"/>
            <a:r>
              <a:rPr lang="es-HN" sz="2000" b="1" dirty="0"/>
              <a:t>La Recuperación: </a:t>
            </a:r>
            <a:r>
              <a:rPr lang="es-HN" sz="2000" dirty="0"/>
              <a:t>la que se trata de restaurar los sistemas para que puedan volver a su normal funcionamiento.</a:t>
            </a:r>
          </a:p>
        </p:txBody>
      </p:sp>
    </p:spTree>
    <p:extLst>
      <p:ext uri="{BB962C8B-B14F-4D97-AF65-F5344CB8AC3E}">
        <p14:creationId xmlns:p14="http://schemas.microsoft.com/office/powerpoint/2010/main" val="4084960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03658-C6CC-4ACF-BF18-FCE41EF1C198}"/>
              </a:ext>
            </a:extLst>
          </p:cNvPr>
          <p:cNvSpPr>
            <a:spLocks noGrp="1"/>
          </p:cNvSpPr>
          <p:nvPr>
            <p:ph type="title"/>
          </p:nvPr>
        </p:nvSpPr>
        <p:spPr>
          <a:xfrm>
            <a:off x="1130738" y="184025"/>
            <a:ext cx="7129212" cy="887538"/>
          </a:xfrm>
        </p:spPr>
        <p:txBody>
          <a:bodyPr/>
          <a:lstStyle/>
          <a:p>
            <a:pPr algn="ctr"/>
            <a:r>
              <a:rPr lang="es-HN" dirty="0"/>
              <a:t>Identificación del atacante y posibles actuaciones legales</a:t>
            </a:r>
          </a:p>
        </p:txBody>
      </p:sp>
      <p:sp>
        <p:nvSpPr>
          <p:cNvPr id="3" name="CuadroTexto 2">
            <a:extLst>
              <a:ext uri="{FF2B5EF4-FFF2-40B4-BE49-F238E27FC236}">
                <a16:creationId xmlns:a16="http://schemas.microsoft.com/office/drawing/2014/main" id="{631D76C7-0E19-4E65-8DBD-E1E45D9C29F4}"/>
              </a:ext>
            </a:extLst>
          </p:cNvPr>
          <p:cNvSpPr txBox="1"/>
          <p:nvPr/>
        </p:nvSpPr>
        <p:spPr>
          <a:xfrm>
            <a:off x="1130738" y="1419225"/>
            <a:ext cx="6679762" cy="31700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HN" sz="2000" dirty="0"/>
              <a:t>La identificación del atacante puede ser una tarea que consuma bastante tiempo y recursos, por lo que no debería interferir en la contención y erradicación del incidente.</a:t>
            </a:r>
          </a:p>
          <a:p>
            <a:pPr algn="just"/>
            <a:r>
              <a:rPr lang="es-HN" sz="2000" dirty="0"/>
              <a:t>Algunas organizaciones optan por no perseguir legalmente a los atacantes por el esfuerzo necesario: Costos, tramites judiciales, publicación en los medios..</a:t>
            </a:r>
          </a:p>
          <a:p>
            <a:pPr algn="just"/>
            <a:r>
              <a:rPr lang="es-HN" sz="2000" dirty="0"/>
              <a:t>Técnicas para determinar la dirección IP del equipo desde el que se ha llevado a cabo el ataque contra el sistema informático (</a:t>
            </a:r>
            <a:r>
              <a:rPr lang="es-HN" sz="2000" dirty="0" err="1"/>
              <a:t>ping,traceroute,whois</a:t>
            </a:r>
            <a:r>
              <a:rPr lang="es-HN" sz="2000" dirty="0"/>
              <a:t>)</a:t>
            </a:r>
          </a:p>
        </p:txBody>
      </p:sp>
    </p:spTree>
    <p:extLst>
      <p:ext uri="{BB962C8B-B14F-4D97-AF65-F5344CB8AC3E}">
        <p14:creationId xmlns:p14="http://schemas.microsoft.com/office/powerpoint/2010/main" val="15225223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CF7E72-C618-427B-8CAD-06DB1ACEFC50}"/>
              </a:ext>
            </a:extLst>
          </p:cNvPr>
          <p:cNvSpPr>
            <a:spLocks noGrp="1"/>
          </p:cNvSpPr>
          <p:nvPr>
            <p:ph type="title"/>
          </p:nvPr>
        </p:nvSpPr>
        <p:spPr>
          <a:xfrm>
            <a:off x="1119626" y="171325"/>
            <a:ext cx="7129212" cy="572700"/>
          </a:xfrm>
        </p:spPr>
        <p:txBody>
          <a:bodyPr/>
          <a:lstStyle/>
          <a:p>
            <a:pPr algn="ctr"/>
            <a:r>
              <a:rPr lang="es-HN" dirty="0"/>
              <a:t>Obstáculos que pueden dificultar la tarea:</a:t>
            </a:r>
          </a:p>
        </p:txBody>
      </p:sp>
      <p:graphicFrame>
        <p:nvGraphicFramePr>
          <p:cNvPr id="3" name="Diagrama 2">
            <a:extLst>
              <a:ext uri="{FF2B5EF4-FFF2-40B4-BE49-F238E27FC236}">
                <a16:creationId xmlns:a16="http://schemas.microsoft.com/office/drawing/2014/main" id="{C5E84C93-E2C4-4FD5-9BB2-C86659B16CF6}"/>
              </a:ext>
            </a:extLst>
          </p:cNvPr>
          <p:cNvGraphicFramePr/>
          <p:nvPr>
            <p:extLst>
              <p:ext uri="{D42A27DB-BD31-4B8C-83A1-F6EECF244321}">
                <p14:modId xmlns:p14="http://schemas.microsoft.com/office/powerpoint/2010/main" val="1028219013"/>
              </p:ext>
            </p:extLst>
          </p:nvPr>
        </p:nvGraphicFramePr>
        <p:xfrm>
          <a:off x="1587500" y="838199"/>
          <a:ext cx="6032500" cy="4133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18373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9DF67B-3127-465F-9D11-A9D6B67B704B}"/>
              </a:ext>
            </a:extLst>
          </p:cNvPr>
          <p:cNvSpPr>
            <a:spLocks noGrp="1"/>
          </p:cNvSpPr>
          <p:nvPr>
            <p:ph type="title"/>
          </p:nvPr>
        </p:nvSpPr>
        <p:spPr>
          <a:xfrm>
            <a:off x="1132326" y="390400"/>
            <a:ext cx="7129212" cy="572700"/>
          </a:xfrm>
        </p:spPr>
        <p:txBody>
          <a:bodyPr/>
          <a:lstStyle/>
          <a:p>
            <a:pPr algn="ctr"/>
            <a:r>
              <a:rPr lang="es-HN" sz="2400" dirty="0"/>
              <a:t>Comunicación con terceros y relaciones publicas</a:t>
            </a:r>
          </a:p>
        </p:txBody>
      </p:sp>
      <p:sp>
        <p:nvSpPr>
          <p:cNvPr id="3" name="CuadroTexto 2">
            <a:extLst>
              <a:ext uri="{FF2B5EF4-FFF2-40B4-BE49-F238E27FC236}">
                <a16:creationId xmlns:a16="http://schemas.microsoft.com/office/drawing/2014/main" id="{9178A7FE-1352-4EE6-9025-4C05A906DB78}"/>
              </a:ext>
            </a:extLst>
          </p:cNvPr>
          <p:cNvSpPr txBox="1"/>
          <p:nvPr/>
        </p:nvSpPr>
        <p:spPr>
          <a:xfrm>
            <a:off x="1471612" y="1500187"/>
            <a:ext cx="6200775"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HN" sz="2000" dirty="0"/>
              <a:t>El plan de respuesta a incidentes tiene que contemplar como la organización debería comunicar a terceros la causa y las posibles consecuencias de un incidente de seguridad informática.</a:t>
            </a:r>
          </a:p>
          <a:p>
            <a:pPr algn="just"/>
            <a:r>
              <a:rPr lang="es-HN" sz="2000" dirty="0"/>
              <a:t>También podría ser necesario v establecer contactos con proveedores de acceso a internet, ya sea el proveedor de la propia organización o el proveedor que da servicio a equipos desde los que se ha originado un ataque contra la organización.</a:t>
            </a:r>
          </a:p>
        </p:txBody>
      </p:sp>
    </p:spTree>
    <p:extLst>
      <p:ext uri="{BB962C8B-B14F-4D97-AF65-F5344CB8AC3E}">
        <p14:creationId xmlns:p14="http://schemas.microsoft.com/office/powerpoint/2010/main" val="40778711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7AC4B2-11C0-4EA5-9396-A912D46DEA0C}"/>
              </a:ext>
            </a:extLst>
          </p:cNvPr>
          <p:cNvSpPr>
            <a:spLocks noGrp="1"/>
          </p:cNvSpPr>
          <p:nvPr>
            <p:ph type="title"/>
          </p:nvPr>
        </p:nvSpPr>
        <p:spPr>
          <a:xfrm>
            <a:off x="1106926" y="80833"/>
            <a:ext cx="7129212" cy="461665"/>
          </a:xfrm>
        </p:spPr>
        <p:txBody>
          <a:bodyPr/>
          <a:lstStyle/>
          <a:p>
            <a:pPr algn="ctr"/>
            <a:r>
              <a:rPr lang="es-HN" dirty="0"/>
              <a:t>Documentación del incidente de seguridad</a:t>
            </a:r>
          </a:p>
        </p:txBody>
      </p:sp>
      <p:graphicFrame>
        <p:nvGraphicFramePr>
          <p:cNvPr id="3" name="Diagrama 2">
            <a:extLst>
              <a:ext uri="{FF2B5EF4-FFF2-40B4-BE49-F238E27FC236}">
                <a16:creationId xmlns:a16="http://schemas.microsoft.com/office/drawing/2014/main" id="{B4F8BC23-C3E1-4E3E-860D-E7FD532C38BE}"/>
              </a:ext>
            </a:extLst>
          </p:cNvPr>
          <p:cNvGraphicFramePr/>
          <p:nvPr>
            <p:extLst>
              <p:ext uri="{D42A27DB-BD31-4B8C-83A1-F6EECF244321}">
                <p14:modId xmlns:p14="http://schemas.microsoft.com/office/powerpoint/2010/main" val="1806386303"/>
              </p:ext>
            </p:extLst>
          </p:nvPr>
        </p:nvGraphicFramePr>
        <p:xfrm>
          <a:off x="1228725" y="524950"/>
          <a:ext cx="6672263" cy="4151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uadroTexto 3">
            <a:extLst>
              <a:ext uri="{FF2B5EF4-FFF2-40B4-BE49-F238E27FC236}">
                <a16:creationId xmlns:a16="http://schemas.microsoft.com/office/drawing/2014/main" id="{227EBD17-3459-4B2C-8EB1-B09267776874}"/>
              </a:ext>
            </a:extLst>
          </p:cNvPr>
          <p:cNvSpPr txBox="1"/>
          <p:nvPr/>
        </p:nvSpPr>
        <p:spPr>
          <a:xfrm>
            <a:off x="1243013" y="4600576"/>
            <a:ext cx="6672262" cy="492443"/>
          </a:xfrm>
          <a:prstGeom prst="rect">
            <a:avLst/>
          </a:prstGeom>
          <a:solidFill>
            <a:schemeClr val="bg1">
              <a:lumMod val="50000"/>
            </a:schemeClr>
          </a:solidFill>
          <a:scene3d>
            <a:camera prst="orthographicFront"/>
            <a:lightRig rig="threePt" dir="t"/>
          </a:scene3d>
          <a:sp3d>
            <a:bevelT/>
          </a:sp3d>
        </p:spPr>
        <p:txBody>
          <a:bodyPr wrap="square" rtlCol="0">
            <a:spAutoFit/>
          </a:bodyPr>
          <a:lstStyle/>
          <a:p>
            <a:r>
              <a:rPr lang="es-HN" sz="1200" dirty="0">
                <a:solidFill>
                  <a:schemeClr val="bg1"/>
                </a:solidFill>
                <a:latin typeface="+mn-lt"/>
              </a:rPr>
              <a:t>Posibles actuaciones y recomendaciones para reforzar la seguridad y evitar incidentes similares en el </a:t>
            </a:r>
            <a:r>
              <a:rPr lang="es-HN" dirty="0">
                <a:solidFill>
                  <a:schemeClr val="bg1"/>
                </a:solidFill>
                <a:latin typeface="+mn-lt"/>
              </a:rPr>
              <a:t>futuro</a:t>
            </a:r>
            <a:endParaRPr lang="es-HN" sz="1200" dirty="0">
              <a:solidFill>
                <a:schemeClr val="bg1"/>
              </a:solidFill>
              <a:latin typeface="+mn-lt"/>
            </a:endParaRPr>
          </a:p>
        </p:txBody>
      </p:sp>
    </p:spTree>
    <p:extLst>
      <p:ext uri="{BB962C8B-B14F-4D97-AF65-F5344CB8AC3E}">
        <p14:creationId xmlns:p14="http://schemas.microsoft.com/office/powerpoint/2010/main" val="9801139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20000"/>
                <a:lumOff val="80000"/>
              </a:schemeClr>
            </a:gs>
            <a:gs pos="83000">
              <a:schemeClr val="accent1">
                <a:lumMod val="20000"/>
                <a:lumOff val="8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3105966-7A27-47B2-B41D-E8D2688C4F17}"/>
              </a:ext>
            </a:extLst>
          </p:cNvPr>
          <p:cNvSpPr txBox="1"/>
          <p:nvPr/>
        </p:nvSpPr>
        <p:spPr>
          <a:xfrm>
            <a:off x="2043113" y="2417861"/>
            <a:ext cx="5557837" cy="1323439"/>
          </a:xfrm>
          <a:prstGeom prst="rect">
            <a:avLst/>
          </a:prstGeom>
          <a:noFill/>
        </p:spPr>
        <p:txBody>
          <a:bodyPr wrap="square">
            <a:spAutoFit/>
          </a:bodyPr>
          <a:lstStyle/>
          <a:p>
            <a:pPr algn="ctr"/>
            <a:r>
              <a:rPr lang="es-HN" sz="4000" b="1" dirty="0">
                <a:ln w="10160">
                  <a:solidFill>
                    <a:schemeClr val="accent5"/>
                  </a:solidFill>
                  <a:prstDash val="solid"/>
                </a:ln>
                <a:solidFill>
                  <a:schemeClr val="accent2">
                    <a:lumMod val="90000"/>
                  </a:schemeClr>
                </a:solidFill>
                <a:effectLst>
                  <a:outerShdw blurRad="38100" dist="22860" dir="5400000" algn="tl" rotWithShape="0">
                    <a:srgbClr val="000000">
                      <a:alpha val="30000"/>
                    </a:srgbClr>
                  </a:outerShdw>
                  <a:reflection blurRad="6350" stA="55000" endA="300" endPos="45500" dir="5400000" sy="-100000" algn="bl" rotWithShape="0"/>
                </a:effectLst>
              </a:rPr>
              <a:t>Incidentes de Seguridad</a:t>
            </a:r>
          </a:p>
        </p:txBody>
      </p:sp>
    </p:spTree>
    <p:extLst>
      <p:ext uri="{BB962C8B-B14F-4D97-AF65-F5344CB8AC3E}">
        <p14:creationId xmlns:p14="http://schemas.microsoft.com/office/powerpoint/2010/main" val="715481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9A10CA-27B6-4252-8EDA-D69B20A3EAF6}"/>
              </a:ext>
            </a:extLst>
          </p:cNvPr>
          <p:cNvSpPr>
            <a:spLocks noGrp="1"/>
          </p:cNvSpPr>
          <p:nvPr>
            <p:ph type="title"/>
          </p:nvPr>
        </p:nvSpPr>
        <p:spPr>
          <a:xfrm>
            <a:off x="1106926" y="160209"/>
            <a:ext cx="7129212" cy="572700"/>
          </a:xfrm>
        </p:spPr>
        <p:txBody>
          <a:bodyPr/>
          <a:lstStyle/>
          <a:p>
            <a:pPr algn="ctr"/>
            <a:r>
              <a:rPr lang="es-HN" dirty="0"/>
              <a:t>Análisis y revisión a posteriori del incidente</a:t>
            </a:r>
          </a:p>
        </p:txBody>
      </p:sp>
      <p:graphicFrame>
        <p:nvGraphicFramePr>
          <p:cNvPr id="3" name="Diagrama 2">
            <a:extLst>
              <a:ext uri="{FF2B5EF4-FFF2-40B4-BE49-F238E27FC236}">
                <a16:creationId xmlns:a16="http://schemas.microsoft.com/office/drawing/2014/main" id="{3B273A01-F546-470F-A7F6-22473BC139A2}"/>
              </a:ext>
            </a:extLst>
          </p:cNvPr>
          <p:cNvGraphicFramePr/>
          <p:nvPr>
            <p:extLst>
              <p:ext uri="{D42A27DB-BD31-4B8C-83A1-F6EECF244321}">
                <p14:modId xmlns:p14="http://schemas.microsoft.com/office/powerpoint/2010/main" val="3397398008"/>
              </p:ext>
            </p:extLst>
          </p:nvPr>
        </p:nvGraphicFramePr>
        <p:xfrm>
          <a:off x="1524000" y="832926"/>
          <a:ext cx="6096000" cy="416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09815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9A10CA-27B6-4252-8EDA-D69B20A3EAF6}"/>
              </a:ext>
            </a:extLst>
          </p:cNvPr>
          <p:cNvSpPr>
            <a:spLocks noGrp="1"/>
          </p:cNvSpPr>
          <p:nvPr>
            <p:ph type="title"/>
          </p:nvPr>
        </p:nvSpPr>
        <p:spPr>
          <a:xfrm>
            <a:off x="1007394" y="142874"/>
            <a:ext cx="7129212" cy="572700"/>
          </a:xfrm>
        </p:spPr>
        <p:txBody>
          <a:bodyPr/>
          <a:lstStyle/>
          <a:p>
            <a:pPr algn="ctr"/>
            <a:r>
              <a:rPr lang="es-HN" dirty="0"/>
              <a:t>Análisis y revisión a posteriori del incidente</a:t>
            </a:r>
          </a:p>
        </p:txBody>
      </p:sp>
      <p:graphicFrame>
        <p:nvGraphicFramePr>
          <p:cNvPr id="3" name="Diagrama 2">
            <a:extLst>
              <a:ext uri="{FF2B5EF4-FFF2-40B4-BE49-F238E27FC236}">
                <a16:creationId xmlns:a16="http://schemas.microsoft.com/office/drawing/2014/main" id="{3B273A01-F546-470F-A7F6-22473BC139A2}"/>
              </a:ext>
            </a:extLst>
          </p:cNvPr>
          <p:cNvGraphicFramePr/>
          <p:nvPr>
            <p:extLst>
              <p:ext uri="{D42A27DB-BD31-4B8C-83A1-F6EECF244321}">
                <p14:modId xmlns:p14="http://schemas.microsoft.com/office/powerpoint/2010/main" val="3653736027"/>
              </p:ext>
            </p:extLst>
          </p:nvPr>
        </p:nvGraphicFramePr>
        <p:xfrm>
          <a:off x="1524000" y="832926"/>
          <a:ext cx="6096000" cy="416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02670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9A10CA-27B6-4252-8EDA-D69B20A3EAF6}"/>
              </a:ext>
            </a:extLst>
          </p:cNvPr>
          <p:cNvSpPr>
            <a:spLocks noGrp="1"/>
          </p:cNvSpPr>
          <p:nvPr>
            <p:ph type="title"/>
          </p:nvPr>
        </p:nvSpPr>
        <p:spPr>
          <a:xfrm>
            <a:off x="1007394" y="142874"/>
            <a:ext cx="7129212" cy="572700"/>
          </a:xfrm>
        </p:spPr>
        <p:txBody>
          <a:bodyPr/>
          <a:lstStyle/>
          <a:p>
            <a:pPr algn="ctr"/>
            <a:r>
              <a:rPr lang="es-HN" dirty="0"/>
              <a:t>Análisis y revisión a posteriori del incidente</a:t>
            </a:r>
          </a:p>
        </p:txBody>
      </p:sp>
      <p:graphicFrame>
        <p:nvGraphicFramePr>
          <p:cNvPr id="3" name="Diagrama 2">
            <a:extLst>
              <a:ext uri="{FF2B5EF4-FFF2-40B4-BE49-F238E27FC236}">
                <a16:creationId xmlns:a16="http://schemas.microsoft.com/office/drawing/2014/main" id="{3B273A01-F546-470F-A7F6-22473BC139A2}"/>
              </a:ext>
            </a:extLst>
          </p:cNvPr>
          <p:cNvGraphicFramePr/>
          <p:nvPr>
            <p:extLst>
              <p:ext uri="{D42A27DB-BD31-4B8C-83A1-F6EECF244321}">
                <p14:modId xmlns:p14="http://schemas.microsoft.com/office/powerpoint/2010/main" val="47140792"/>
              </p:ext>
            </p:extLst>
          </p:nvPr>
        </p:nvGraphicFramePr>
        <p:xfrm>
          <a:off x="1524000" y="832926"/>
          <a:ext cx="6096000" cy="416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48581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9A10CA-27B6-4252-8EDA-D69B20A3EAF6}"/>
              </a:ext>
            </a:extLst>
          </p:cNvPr>
          <p:cNvSpPr>
            <a:spLocks noGrp="1"/>
          </p:cNvSpPr>
          <p:nvPr>
            <p:ph type="title"/>
          </p:nvPr>
        </p:nvSpPr>
        <p:spPr>
          <a:xfrm>
            <a:off x="1007394" y="142874"/>
            <a:ext cx="7129212" cy="572700"/>
          </a:xfrm>
        </p:spPr>
        <p:txBody>
          <a:bodyPr/>
          <a:lstStyle/>
          <a:p>
            <a:pPr algn="ctr"/>
            <a:r>
              <a:rPr lang="es-HN" dirty="0"/>
              <a:t>Análisis y revisión a posteriori del incidente</a:t>
            </a:r>
          </a:p>
        </p:txBody>
      </p:sp>
      <p:graphicFrame>
        <p:nvGraphicFramePr>
          <p:cNvPr id="3" name="Diagrama 2">
            <a:extLst>
              <a:ext uri="{FF2B5EF4-FFF2-40B4-BE49-F238E27FC236}">
                <a16:creationId xmlns:a16="http://schemas.microsoft.com/office/drawing/2014/main" id="{3B273A01-F546-470F-A7F6-22473BC139A2}"/>
              </a:ext>
            </a:extLst>
          </p:cNvPr>
          <p:cNvGraphicFramePr/>
          <p:nvPr>
            <p:extLst>
              <p:ext uri="{D42A27DB-BD31-4B8C-83A1-F6EECF244321}">
                <p14:modId xmlns:p14="http://schemas.microsoft.com/office/powerpoint/2010/main" val="2759124140"/>
              </p:ext>
            </p:extLst>
          </p:nvPr>
        </p:nvGraphicFramePr>
        <p:xfrm>
          <a:off x="1524000" y="832926"/>
          <a:ext cx="6096000" cy="416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45677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20000"/>
                <a:lumOff val="80000"/>
              </a:schemeClr>
            </a:gs>
            <a:gs pos="83000">
              <a:schemeClr val="accent1">
                <a:lumMod val="20000"/>
                <a:lumOff val="8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3105966-7A27-47B2-B41D-E8D2688C4F17}"/>
              </a:ext>
            </a:extLst>
          </p:cNvPr>
          <p:cNvSpPr txBox="1"/>
          <p:nvPr/>
        </p:nvSpPr>
        <p:spPr>
          <a:xfrm>
            <a:off x="2400300" y="2446436"/>
            <a:ext cx="5557837" cy="1938992"/>
          </a:xfrm>
          <a:prstGeom prst="rect">
            <a:avLst/>
          </a:prstGeom>
          <a:noFill/>
        </p:spPr>
        <p:txBody>
          <a:bodyPr wrap="square">
            <a:spAutoFit/>
          </a:bodyPr>
          <a:lstStyle/>
          <a:p>
            <a:pPr algn="ctr"/>
            <a:r>
              <a:rPr lang="es-HN" sz="4000" b="1" dirty="0">
                <a:ln w="10160">
                  <a:solidFill>
                    <a:schemeClr val="accent5"/>
                  </a:solidFill>
                  <a:prstDash val="solid"/>
                </a:ln>
                <a:solidFill>
                  <a:schemeClr val="accent2">
                    <a:lumMod val="90000"/>
                  </a:schemeClr>
                </a:solidFill>
                <a:effectLst>
                  <a:outerShdw blurRad="38100" dist="22860" dir="5400000" algn="tl" rotWithShape="0">
                    <a:srgbClr val="000000">
                      <a:alpha val="30000"/>
                    </a:srgbClr>
                  </a:outerShdw>
                  <a:reflection blurRad="6350" stA="55000" endA="300" endPos="45500" dir="5400000" sy="-100000" algn="bl" rotWithShape="0"/>
                </a:effectLst>
              </a:rPr>
              <a:t>Practicas recomendadas por el CERT/CC</a:t>
            </a:r>
          </a:p>
        </p:txBody>
      </p:sp>
    </p:spTree>
    <p:extLst>
      <p:ext uri="{BB962C8B-B14F-4D97-AF65-F5344CB8AC3E}">
        <p14:creationId xmlns:p14="http://schemas.microsoft.com/office/powerpoint/2010/main" val="32708224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5026" y="284230"/>
            <a:ext cx="7129212" cy="572700"/>
          </a:xfrm>
        </p:spPr>
        <p:txBody>
          <a:bodyPr/>
          <a:lstStyle/>
          <a:p>
            <a:r>
              <a:rPr lang="es-HN" dirty="0"/>
              <a:t>Practicas recomendadas por el CERT/CC</a:t>
            </a:r>
            <a:br>
              <a:rPr lang="es-HN" dirty="0"/>
            </a:br>
            <a:endParaRPr lang="es-HN" dirty="0"/>
          </a:p>
        </p:txBody>
      </p:sp>
      <p:sp>
        <p:nvSpPr>
          <p:cNvPr id="3" name="CuadroTexto 2"/>
          <p:cNvSpPr txBox="1"/>
          <p:nvPr/>
        </p:nvSpPr>
        <p:spPr>
          <a:xfrm>
            <a:off x="1262592" y="1186934"/>
            <a:ext cx="6509808"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HN" sz="1600" dirty="0"/>
              <a:t>El CERT/CC ha propuesto una serie de actividades para mejorar la respuesta de una organización ante los incidentes de seguridad informática. Seguidamente se presenta un extracto con algunas de las principales actividades propuestas por este organismo, agrupadas en tres fases o etapas:</a:t>
            </a:r>
          </a:p>
        </p:txBody>
      </p:sp>
      <p:graphicFrame>
        <p:nvGraphicFramePr>
          <p:cNvPr id="4" name="Diagrama 3"/>
          <p:cNvGraphicFramePr/>
          <p:nvPr>
            <p:extLst>
              <p:ext uri="{D42A27DB-BD31-4B8C-83A1-F6EECF244321}">
                <p14:modId xmlns:p14="http://schemas.microsoft.com/office/powerpoint/2010/main" val="412173054"/>
              </p:ext>
            </p:extLst>
          </p:nvPr>
        </p:nvGraphicFramePr>
        <p:xfrm>
          <a:off x="1145026" y="2597682"/>
          <a:ext cx="6474973" cy="2248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09272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60B1C1-EBD3-4176-85DB-561AEC37A7F4}"/>
              </a:ext>
            </a:extLst>
          </p:cNvPr>
          <p:cNvSpPr>
            <a:spLocks noGrp="1"/>
          </p:cNvSpPr>
          <p:nvPr>
            <p:ph type="title"/>
          </p:nvPr>
        </p:nvSpPr>
        <p:spPr>
          <a:xfrm>
            <a:off x="1145026" y="119934"/>
            <a:ext cx="7129212" cy="1022475"/>
          </a:xfrm>
        </p:spPr>
        <p:txBody>
          <a:bodyPr/>
          <a:lstStyle/>
          <a:p>
            <a:pPr algn="ctr"/>
            <a:r>
              <a:rPr lang="es-HN" sz="2400" dirty="0"/>
              <a:t>1. Preparación de la respuesta ante incidentes de seguridad.</a:t>
            </a:r>
          </a:p>
        </p:txBody>
      </p:sp>
      <p:sp>
        <p:nvSpPr>
          <p:cNvPr id="4" name="CuadroTexto 3"/>
          <p:cNvSpPr txBox="1"/>
          <p:nvPr/>
        </p:nvSpPr>
        <p:spPr>
          <a:xfrm>
            <a:off x="1145026" y="1142409"/>
            <a:ext cx="6754965" cy="37856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gn="just">
              <a:buFont typeface="Wingdings" panose="05000000000000000000" pitchFamily="2" charset="2"/>
              <a:buChar char="Ø"/>
            </a:pPr>
            <a:r>
              <a:rPr lang="es-HN" sz="1600" dirty="0"/>
              <a:t>Definición del plan de actuación y los procedimientos para responder a los incidentes, especificando, entre otras cuestiones, a quien se debe informar en caso de incidente o que tipo de información se debe facilitar y en que momento. (fase del incidente)</a:t>
            </a:r>
          </a:p>
          <a:p>
            <a:pPr marL="285750" indent="-285750" algn="just">
              <a:buFont typeface="Wingdings" panose="05000000000000000000" pitchFamily="2" charset="2"/>
              <a:buChar char="Ø"/>
            </a:pPr>
            <a:r>
              <a:rPr lang="es-HN" sz="1600" dirty="0"/>
              <a:t>Documentación del plan de actuación y de los procedimientos para responder a los incidentes.</a:t>
            </a:r>
          </a:p>
          <a:p>
            <a:pPr marL="285750" indent="-285750" algn="just">
              <a:buFont typeface="Wingdings" panose="05000000000000000000" pitchFamily="2" charset="2"/>
              <a:buChar char="Ø"/>
            </a:pPr>
            <a:r>
              <a:rPr lang="es-HN" sz="1600" dirty="0"/>
              <a:t>Comprobación de que el plan de actuación y los procedimientos previstos cumplen con los requisitos legales y las obligaciones contractuales con terceros (exigencias de los clientes de la organización)</a:t>
            </a:r>
          </a:p>
          <a:p>
            <a:pPr marL="285750" indent="-285750" algn="just">
              <a:buFont typeface="Wingdings" panose="05000000000000000000" pitchFamily="2" charset="2"/>
              <a:buChar char="Ø"/>
            </a:pPr>
            <a:r>
              <a:rPr lang="es-HN" sz="1600" dirty="0"/>
              <a:t>Adquisición e instalación de herramientas informáticas y dispositivos que faciliten la respuesta ante incidentes. Conviene disponer de equipos redundantes, dispositivos de red y medios de almacenamiento para poder recuperar el funcionamiento normal del sistema</a:t>
            </a:r>
          </a:p>
        </p:txBody>
      </p:sp>
    </p:spTree>
    <p:extLst>
      <p:ext uri="{BB962C8B-B14F-4D97-AF65-F5344CB8AC3E}">
        <p14:creationId xmlns:p14="http://schemas.microsoft.com/office/powerpoint/2010/main" val="25990799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60B1C1-EBD3-4176-85DB-561AEC37A7F4}"/>
              </a:ext>
            </a:extLst>
          </p:cNvPr>
          <p:cNvSpPr>
            <a:spLocks noGrp="1"/>
          </p:cNvSpPr>
          <p:nvPr>
            <p:ph type="title"/>
          </p:nvPr>
        </p:nvSpPr>
        <p:spPr>
          <a:xfrm>
            <a:off x="1059966" y="204994"/>
            <a:ext cx="7129212" cy="1022475"/>
          </a:xfrm>
        </p:spPr>
        <p:txBody>
          <a:bodyPr/>
          <a:lstStyle/>
          <a:p>
            <a:pPr algn="ctr"/>
            <a:r>
              <a:rPr lang="es-HN" sz="2400" dirty="0"/>
              <a:t>1. Preparación de la respuesta ante incidentes de seguridad.</a:t>
            </a:r>
          </a:p>
        </p:txBody>
      </p:sp>
      <p:sp>
        <p:nvSpPr>
          <p:cNvPr id="4" name="CuadroTexto 3"/>
          <p:cNvSpPr txBox="1"/>
          <p:nvPr/>
        </p:nvSpPr>
        <p:spPr>
          <a:xfrm>
            <a:off x="1145026" y="1312530"/>
            <a:ext cx="6754965" cy="34778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gn="just">
              <a:buFont typeface="Wingdings" panose="05000000000000000000" pitchFamily="2" charset="2"/>
              <a:buChar char="Ø"/>
            </a:pPr>
            <a:r>
              <a:rPr lang="es-HN" sz="2000" dirty="0"/>
              <a:t>Verificación de los procedimientos y dispositivos de copias de seguridad</a:t>
            </a:r>
          </a:p>
          <a:p>
            <a:pPr marL="285750" indent="-285750" algn="just">
              <a:buFont typeface="Wingdings" panose="05000000000000000000" pitchFamily="2" charset="2"/>
              <a:buChar char="Ø"/>
            </a:pPr>
            <a:r>
              <a:rPr lang="es-HN" sz="2000" dirty="0"/>
              <a:t>Creación de un archivo de discos de arranque y un conjunto de copias con todas las aplicaciones y servicios necesarios para el funcionamiento de los sistemas informáticos, así como de los parches y actualizaciones correspondientes.</a:t>
            </a:r>
          </a:p>
          <a:p>
            <a:pPr marL="285750" indent="-285750" algn="just">
              <a:buFont typeface="Wingdings" panose="05000000000000000000" pitchFamily="2" charset="2"/>
              <a:buChar char="Ø"/>
            </a:pPr>
            <a:r>
              <a:rPr lang="es-HN" sz="2000" dirty="0"/>
              <a:t>Formación y entrenamiento del personal afectado por este plan y procedimientos de actuación.</a:t>
            </a:r>
          </a:p>
          <a:p>
            <a:pPr marL="285750" indent="-285750" algn="just">
              <a:buFont typeface="Wingdings" panose="05000000000000000000" pitchFamily="2" charset="2"/>
              <a:buChar char="Ø"/>
            </a:pPr>
            <a:r>
              <a:rPr lang="es-HN" sz="2000" dirty="0"/>
              <a:t>Mantenimiento actualizado de una base de datos de contactos (personas y  organizaciones)</a:t>
            </a:r>
          </a:p>
        </p:txBody>
      </p:sp>
    </p:spTree>
    <p:extLst>
      <p:ext uri="{BB962C8B-B14F-4D97-AF65-F5344CB8AC3E}">
        <p14:creationId xmlns:p14="http://schemas.microsoft.com/office/powerpoint/2010/main" val="25133763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BC6093-5667-4E25-82B9-03BDE84843B3}"/>
              </a:ext>
            </a:extLst>
          </p:cNvPr>
          <p:cNvSpPr>
            <a:spLocks noGrp="1"/>
          </p:cNvSpPr>
          <p:nvPr>
            <p:ph type="title"/>
          </p:nvPr>
        </p:nvSpPr>
        <p:spPr>
          <a:xfrm>
            <a:off x="1119626" y="189105"/>
            <a:ext cx="7129212" cy="572700"/>
          </a:xfrm>
        </p:spPr>
        <p:txBody>
          <a:bodyPr/>
          <a:lstStyle/>
          <a:p>
            <a:pPr algn="ctr"/>
            <a:r>
              <a:rPr lang="es-HN" dirty="0"/>
              <a:t>2. Gestión del incidente de seguridad</a:t>
            </a:r>
          </a:p>
        </p:txBody>
      </p:sp>
      <p:sp>
        <p:nvSpPr>
          <p:cNvPr id="3" name="CuadroTexto 2"/>
          <p:cNvSpPr txBox="1"/>
          <p:nvPr/>
        </p:nvSpPr>
        <p:spPr>
          <a:xfrm>
            <a:off x="1119626" y="761805"/>
            <a:ext cx="6855974" cy="424731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gn="just">
              <a:buFont typeface="Wingdings" panose="05000000000000000000" pitchFamily="2" charset="2"/>
              <a:buChar char="Ø"/>
            </a:pPr>
            <a:r>
              <a:rPr lang="es-HN" sz="1800" dirty="0"/>
              <a:t>Aislamiento de los equipos afectados por el incidente, realizando además una copia de seguridad completa de sus discos duros.</a:t>
            </a:r>
          </a:p>
          <a:p>
            <a:pPr marL="285750" indent="-285750" algn="just">
              <a:buFont typeface="Wingdings" panose="05000000000000000000" pitchFamily="2" charset="2"/>
              <a:buChar char="Ø"/>
            </a:pPr>
            <a:r>
              <a:rPr lang="es-HN" sz="1800" dirty="0"/>
              <a:t>Captura y protección de toda la información asociada con el incidente: registros de actividad de los equipos y dispositivos de red, ficheros dentro de los servidores, trafico intercambiado a través de la red.</a:t>
            </a:r>
          </a:p>
          <a:p>
            <a:pPr marL="285750" indent="-285750" algn="just">
              <a:buFont typeface="Wingdings" panose="05000000000000000000" pitchFamily="2" charset="2"/>
              <a:buChar char="Ø"/>
            </a:pPr>
            <a:r>
              <a:rPr lang="es-HN" sz="1800" dirty="0"/>
              <a:t>Catalogación y almacenamiento seguro de toda esta información para poder preservar las evidencias. </a:t>
            </a:r>
          </a:p>
          <a:p>
            <a:pPr marL="285750" indent="-285750" algn="just">
              <a:buFont typeface="Wingdings" panose="05000000000000000000" pitchFamily="2" charset="2"/>
              <a:buChar char="Ø"/>
            </a:pPr>
            <a:r>
              <a:rPr lang="es-HN" sz="1800" dirty="0"/>
              <a:t>Revisión de toda la información disponible para poder caracterizar el tipo de incidente o intento de intrusión.</a:t>
            </a:r>
          </a:p>
          <a:p>
            <a:pPr marL="285750" indent="-285750" algn="just">
              <a:buFont typeface="Wingdings" panose="05000000000000000000" pitchFamily="2" charset="2"/>
              <a:buChar char="Ø"/>
            </a:pPr>
            <a:r>
              <a:rPr lang="es-HN" sz="1800" dirty="0"/>
              <a:t>Comunicación con todas las personas y organismos que deberían ser informados del incidente, cumpliendo con lo establecido en las políticas y procedimientos de respuesta a incidentes.</a:t>
            </a:r>
          </a:p>
        </p:txBody>
      </p:sp>
    </p:spTree>
    <p:extLst>
      <p:ext uri="{BB962C8B-B14F-4D97-AF65-F5344CB8AC3E}">
        <p14:creationId xmlns:p14="http://schemas.microsoft.com/office/powerpoint/2010/main" val="6571199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BC6093-5667-4E25-82B9-03BDE84843B3}"/>
              </a:ext>
            </a:extLst>
          </p:cNvPr>
          <p:cNvSpPr>
            <a:spLocks noGrp="1"/>
          </p:cNvSpPr>
          <p:nvPr>
            <p:ph type="title"/>
          </p:nvPr>
        </p:nvSpPr>
        <p:spPr>
          <a:xfrm>
            <a:off x="1119626" y="189105"/>
            <a:ext cx="7129212" cy="572700"/>
          </a:xfrm>
        </p:spPr>
        <p:txBody>
          <a:bodyPr/>
          <a:lstStyle/>
          <a:p>
            <a:pPr algn="ctr"/>
            <a:r>
              <a:rPr lang="es-HN" dirty="0"/>
              <a:t>2. Gestión del incidente de seguridad</a:t>
            </a:r>
          </a:p>
        </p:txBody>
      </p:sp>
      <p:sp>
        <p:nvSpPr>
          <p:cNvPr id="3" name="CuadroTexto 2"/>
          <p:cNvSpPr txBox="1"/>
          <p:nvPr/>
        </p:nvSpPr>
        <p:spPr>
          <a:xfrm>
            <a:off x="1119626" y="761805"/>
            <a:ext cx="6855974" cy="403187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gn="just">
              <a:buFont typeface="Wingdings" panose="05000000000000000000" pitchFamily="2" charset="2"/>
              <a:buChar char="Ø"/>
            </a:pPr>
            <a:r>
              <a:rPr lang="es-HN" sz="1600" dirty="0"/>
              <a:t>Participación en las medidas de investigación y de persecución legal de los responsables del incidente.</a:t>
            </a:r>
          </a:p>
          <a:p>
            <a:pPr marL="285750" indent="-285750" algn="just">
              <a:buFont typeface="Wingdings" panose="05000000000000000000" pitchFamily="2" charset="2"/>
              <a:buChar char="Ø"/>
            </a:pPr>
            <a:r>
              <a:rPr lang="es-HN" sz="1600" dirty="0"/>
              <a:t>Aplicación de soluciones de emergencia para tratar de contener el incidente: desconectar los equipos afectados de la red corporativa, desactivar otros dispositivos y servicios afectados, apagar temporalmente los equipos mas critico, cambiar contraseñas e inhabilitar cuentas de usuarios etc..</a:t>
            </a:r>
          </a:p>
          <a:p>
            <a:pPr marL="285750" indent="-285750" algn="just">
              <a:buFont typeface="Wingdings" panose="05000000000000000000" pitchFamily="2" charset="2"/>
              <a:buChar char="Ø"/>
            </a:pPr>
            <a:r>
              <a:rPr lang="es-HN" sz="1600" dirty="0"/>
              <a:t>Eliminación de todos los medios posibles que faciliten una nueva intrusión en el sistema, cambiar todas las contraseñas de los equipos a los que hayan podido tener acceso atacantes o usuarios no autorizados, revisar la configuración de los equipos, detectar y anular los cambios realizados por los atacantes en los equipos afectados etc..</a:t>
            </a:r>
          </a:p>
          <a:p>
            <a:pPr marL="285750" indent="-285750" algn="just">
              <a:buFont typeface="Wingdings" panose="05000000000000000000" pitchFamily="2" charset="2"/>
              <a:buChar char="Ø"/>
            </a:pPr>
            <a:r>
              <a:rPr lang="es-HN" sz="1600" dirty="0"/>
              <a:t>Recuperación de la actividad normal de los sistemas afectados, reinstalación de aplicaciones y servicios, incluyendo los parches y actualizaciones de seguridad etc..</a:t>
            </a:r>
          </a:p>
        </p:txBody>
      </p:sp>
    </p:spTree>
    <p:extLst>
      <p:ext uri="{BB962C8B-B14F-4D97-AF65-F5344CB8AC3E}">
        <p14:creationId xmlns:p14="http://schemas.microsoft.com/office/powerpoint/2010/main" val="30319129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1117" y="474971"/>
            <a:ext cx="7129212" cy="572700"/>
          </a:xfrm>
        </p:spPr>
        <p:txBody>
          <a:bodyPr/>
          <a:lstStyle/>
          <a:p>
            <a:pPr algn="ctr"/>
            <a:r>
              <a:rPr lang="es-HN" dirty="0"/>
              <a:t>Incidentes de seguridad</a:t>
            </a:r>
          </a:p>
        </p:txBody>
      </p:sp>
      <p:sp>
        <p:nvSpPr>
          <p:cNvPr id="3" name="CuadroTexto 2"/>
          <p:cNvSpPr txBox="1"/>
          <p:nvPr/>
        </p:nvSpPr>
        <p:spPr>
          <a:xfrm>
            <a:off x="914400" y="1246909"/>
            <a:ext cx="4009292" cy="3416320"/>
          </a:xfrm>
          <a:prstGeom prst="rect">
            <a:avLst/>
          </a:prstGeom>
          <a:noFill/>
        </p:spPr>
        <p:txBody>
          <a:bodyPr wrap="square" rtlCol="0">
            <a:spAutoFit/>
          </a:bodyPr>
          <a:lstStyle/>
          <a:p>
            <a:pPr marL="285750" indent="-285750" algn="just">
              <a:buFont typeface="Arial" panose="020B0604020202020204" pitchFamily="34" charset="0"/>
              <a:buChar char="•"/>
            </a:pPr>
            <a:r>
              <a:rPr lang="es-HN" sz="2400" dirty="0"/>
              <a:t>Entendemos cualquier evento que pueda provocar una interrupción o degradación de los servicios ofrecidos por el sistema, o bien afectar a la confidencialidad o integridad de la información.</a:t>
            </a:r>
          </a:p>
        </p:txBody>
      </p:sp>
      <p:pic>
        <p:nvPicPr>
          <p:cNvPr id="5" name="Imagen 4">
            <a:extLst>
              <a:ext uri="{FF2B5EF4-FFF2-40B4-BE49-F238E27FC236}">
                <a16:creationId xmlns:a16="http://schemas.microsoft.com/office/drawing/2014/main" id="{13F95FA6-B44C-447A-84D5-4A396BA27A0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096028" y="1833283"/>
            <a:ext cx="3133572" cy="1781733"/>
          </a:xfrm>
          <a:prstGeom prst="rect">
            <a:avLst/>
          </a:prstGeom>
        </p:spPr>
      </p:pic>
    </p:spTree>
    <p:extLst>
      <p:ext uri="{BB962C8B-B14F-4D97-AF65-F5344CB8AC3E}">
        <p14:creationId xmlns:p14="http://schemas.microsoft.com/office/powerpoint/2010/main" val="33770269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B64368-51BC-4DE5-A5BE-4358BF894688}"/>
              </a:ext>
            </a:extLst>
          </p:cNvPr>
          <p:cNvSpPr>
            <a:spLocks noGrp="1"/>
          </p:cNvSpPr>
          <p:nvPr>
            <p:ph type="title"/>
          </p:nvPr>
        </p:nvSpPr>
        <p:spPr>
          <a:xfrm>
            <a:off x="1007394" y="234825"/>
            <a:ext cx="7129212" cy="572700"/>
          </a:xfrm>
        </p:spPr>
        <p:txBody>
          <a:bodyPr/>
          <a:lstStyle/>
          <a:p>
            <a:pPr algn="ctr"/>
            <a:r>
              <a:rPr lang="es-HN" dirty="0"/>
              <a:t>3. Seguimiento del incidente de seguridad</a:t>
            </a:r>
          </a:p>
        </p:txBody>
      </p:sp>
      <p:sp>
        <p:nvSpPr>
          <p:cNvPr id="3" name="CuadroTexto 2">
            <a:extLst>
              <a:ext uri="{FF2B5EF4-FFF2-40B4-BE49-F238E27FC236}">
                <a16:creationId xmlns:a16="http://schemas.microsoft.com/office/drawing/2014/main" id="{E1ABFCEC-E2E8-4531-B082-A0EDD2958D91}"/>
              </a:ext>
            </a:extLst>
          </p:cNvPr>
          <p:cNvSpPr txBox="1"/>
          <p:nvPr/>
        </p:nvSpPr>
        <p:spPr>
          <a:xfrm>
            <a:off x="1119626" y="761805"/>
            <a:ext cx="6855974" cy="206210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gn="just">
              <a:buFont typeface="Wingdings" panose="05000000000000000000" pitchFamily="2" charset="2"/>
              <a:buChar char="Ø"/>
            </a:pPr>
            <a:r>
              <a:rPr lang="es-HN" sz="1600" dirty="0"/>
              <a:t>Identificación de las lecciones y principales conclusiones de cada incidente, recurriendo para ello el análisis </a:t>
            </a:r>
            <a:r>
              <a:rPr lang="es-HN" sz="1600" dirty="0" err="1"/>
              <a:t>post-mortem</a:t>
            </a:r>
            <a:r>
              <a:rPr lang="es-HN" sz="1600" dirty="0"/>
              <a:t> de los equipos afectados por el incidente y entrevistando a las personas implicadas en la gestión del incidente.</a:t>
            </a:r>
          </a:p>
          <a:p>
            <a:pPr marL="285750" indent="-285750" algn="just">
              <a:buFont typeface="Wingdings" panose="05000000000000000000" pitchFamily="2" charset="2"/>
              <a:buChar char="Ø"/>
            </a:pPr>
            <a:r>
              <a:rPr lang="es-HN" sz="1600" dirty="0"/>
              <a:t>Implementación de las mejoras de seguridad propuestas como consecuencia de las lecciones aprendidas en cada incidente: revisión de las políticas y procedimientos de seguridad, realización de un nuevo análisis detallado de las vulnerabilidades y riesgos del sistema.</a:t>
            </a:r>
          </a:p>
        </p:txBody>
      </p:sp>
      <p:pic>
        <p:nvPicPr>
          <p:cNvPr id="7" name="Imagen 6">
            <a:extLst>
              <a:ext uri="{FF2B5EF4-FFF2-40B4-BE49-F238E27FC236}">
                <a16:creationId xmlns:a16="http://schemas.microsoft.com/office/drawing/2014/main" id="{65440F7E-B191-42E5-A197-F1C0A5B551E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999" t="13111" r="371" b="-64"/>
          <a:stretch/>
        </p:blipFill>
        <p:spPr>
          <a:xfrm>
            <a:off x="3028693" y="2988536"/>
            <a:ext cx="3037840" cy="2062102"/>
          </a:xfrm>
          <a:prstGeom prst="rect">
            <a:avLst/>
          </a:prstGeom>
        </p:spPr>
      </p:pic>
    </p:spTree>
    <p:extLst>
      <p:ext uri="{BB962C8B-B14F-4D97-AF65-F5344CB8AC3E}">
        <p14:creationId xmlns:p14="http://schemas.microsoft.com/office/powerpoint/2010/main" val="4838711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20000"/>
                <a:lumOff val="80000"/>
              </a:schemeClr>
            </a:gs>
            <a:gs pos="83000">
              <a:schemeClr val="accent1">
                <a:lumMod val="20000"/>
                <a:lumOff val="8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3105966-7A27-47B2-B41D-E8D2688C4F17}"/>
              </a:ext>
            </a:extLst>
          </p:cNvPr>
          <p:cNvSpPr txBox="1"/>
          <p:nvPr/>
        </p:nvSpPr>
        <p:spPr>
          <a:xfrm>
            <a:off x="2057400" y="2116236"/>
            <a:ext cx="5557837" cy="1938992"/>
          </a:xfrm>
          <a:prstGeom prst="rect">
            <a:avLst/>
          </a:prstGeom>
          <a:noFill/>
        </p:spPr>
        <p:txBody>
          <a:bodyPr wrap="square">
            <a:spAutoFit/>
          </a:bodyPr>
          <a:lstStyle/>
          <a:p>
            <a:pPr algn="ctr"/>
            <a:r>
              <a:rPr lang="es-HN" sz="4000" b="1" dirty="0">
                <a:ln w="10160">
                  <a:solidFill>
                    <a:schemeClr val="accent5"/>
                  </a:solidFill>
                  <a:prstDash val="solid"/>
                </a:ln>
                <a:solidFill>
                  <a:schemeClr val="accent2">
                    <a:lumMod val="90000"/>
                  </a:schemeClr>
                </a:solidFill>
                <a:effectLst>
                  <a:outerShdw blurRad="38100" dist="22860" dir="5400000" algn="tl" rotWithShape="0">
                    <a:srgbClr val="000000">
                      <a:alpha val="30000"/>
                    </a:srgbClr>
                  </a:outerShdw>
                  <a:reflection blurRad="6350" stA="55000" endA="300" endPos="45500" dir="5400000" sy="-100000" algn="bl" rotWithShape="0"/>
                </a:effectLst>
              </a:rPr>
              <a:t>Obligación legal de notificación de ataques e incidencias</a:t>
            </a:r>
          </a:p>
        </p:txBody>
      </p:sp>
    </p:spTree>
    <p:extLst>
      <p:ext uri="{BB962C8B-B14F-4D97-AF65-F5344CB8AC3E}">
        <p14:creationId xmlns:p14="http://schemas.microsoft.com/office/powerpoint/2010/main" val="16673924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D21D7A-67DE-4CCD-9488-CC26E5D8A390}"/>
              </a:ext>
            </a:extLst>
          </p:cNvPr>
          <p:cNvSpPr>
            <a:spLocks noGrp="1"/>
          </p:cNvSpPr>
          <p:nvPr>
            <p:ph type="title"/>
          </p:nvPr>
        </p:nvSpPr>
        <p:spPr>
          <a:xfrm>
            <a:off x="1110736" y="229744"/>
            <a:ext cx="7129212" cy="844675"/>
          </a:xfrm>
        </p:spPr>
        <p:txBody>
          <a:bodyPr/>
          <a:lstStyle/>
          <a:p>
            <a:pPr algn="ctr"/>
            <a:r>
              <a:rPr lang="es-HN" sz="2400" b="1" dirty="0">
                <a:ln w="10160">
                  <a:solidFill>
                    <a:schemeClr val="accent5"/>
                  </a:solidFill>
                  <a:prstDash val="solid"/>
                </a:ln>
                <a:solidFill>
                  <a:schemeClr val="accent2">
                    <a:lumMod val="90000"/>
                  </a:schemeClr>
                </a:solidFill>
                <a:effectLst>
                  <a:outerShdw blurRad="38100" dist="22860" dir="5400000" algn="tl" rotWithShape="0">
                    <a:srgbClr val="000000">
                      <a:alpha val="30000"/>
                    </a:srgbClr>
                  </a:outerShdw>
                  <a:reflection blurRad="6350" stA="55000" endA="300" endPos="45500" dir="5400000" sy="-100000" algn="bl" rotWithShape="0"/>
                </a:effectLst>
              </a:rPr>
              <a:t>Obligación legal de notificación de ataques e incidencias</a:t>
            </a:r>
            <a:br>
              <a:rPr lang="es-HN" sz="2400" b="1" dirty="0">
                <a:ln w="10160">
                  <a:solidFill>
                    <a:schemeClr val="accent5"/>
                  </a:solidFill>
                  <a:prstDash val="solid"/>
                </a:ln>
                <a:solidFill>
                  <a:schemeClr val="accent2">
                    <a:lumMod val="90000"/>
                  </a:schemeClr>
                </a:solidFill>
                <a:effectLst>
                  <a:outerShdw blurRad="38100" dist="22860" dir="5400000" algn="tl" rotWithShape="0">
                    <a:srgbClr val="000000">
                      <a:alpha val="30000"/>
                    </a:srgbClr>
                  </a:outerShdw>
                  <a:reflection blurRad="6350" stA="55000" endA="300" endPos="45500" dir="5400000" sy="-100000" algn="bl" rotWithShape="0"/>
                </a:effectLst>
              </a:rPr>
            </a:br>
            <a:endParaRPr lang="es-HN" sz="2400" dirty="0"/>
          </a:p>
        </p:txBody>
      </p:sp>
      <p:sp>
        <p:nvSpPr>
          <p:cNvPr id="3" name="CuadroTexto 2">
            <a:extLst>
              <a:ext uri="{FF2B5EF4-FFF2-40B4-BE49-F238E27FC236}">
                <a16:creationId xmlns:a16="http://schemas.microsoft.com/office/drawing/2014/main" id="{F174F86F-93A9-4D2C-86E1-1CDD36302161}"/>
              </a:ext>
            </a:extLst>
          </p:cNvPr>
          <p:cNvSpPr txBox="1"/>
          <p:nvPr/>
        </p:nvSpPr>
        <p:spPr>
          <a:xfrm>
            <a:off x="1110736" y="1383030"/>
            <a:ext cx="4192784" cy="3693319"/>
          </a:xfrm>
          <a:prstGeom prst="rect">
            <a:avLst/>
          </a:prstGeom>
          <a:noFill/>
        </p:spPr>
        <p:txBody>
          <a:bodyPr wrap="square" rtlCol="0">
            <a:spAutoFit/>
          </a:bodyPr>
          <a:lstStyle/>
          <a:p>
            <a:pPr algn="just"/>
            <a:r>
              <a:rPr lang="es-HN" sz="1800" dirty="0"/>
              <a:t>Toda empresa afectada por un ataque o incidencia informática deberá informar de este hecho por correo electrónico a sus clientes, indicándoles que el numero de tarjeta de crédito o algún otro dato de carácter personal podría haber sido sustraído de los ordenadores de la empresa. Esta alerta informativa se tendrá que enviar tanto en caso de robo de información como cuando hayan sido descubiertas brechas de seguridad en el </a:t>
            </a:r>
            <a:r>
              <a:rPr lang="es-HN" sz="1800" dirty="0" err="1"/>
              <a:t>website</a:t>
            </a:r>
            <a:r>
              <a:rPr lang="es-HN" sz="1800" dirty="0"/>
              <a:t> de la empresa.</a:t>
            </a:r>
          </a:p>
        </p:txBody>
      </p:sp>
      <p:pic>
        <p:nvPicPr>
          <p:cNvPr id="5" name="Imagen 4">
            <a:extLst>
              <a:ext uri="{FF2B5EF4-FFF2-40B4-BE49-F238E27FC236}">
                <a16:creationId xmlns:a16="http://schemas.microsoft.com/office/drawing/2014/main" id="{EBCF93DB-E6C7-4FE7-83EB-FFD41422DF5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520770" y="1954530"/>
            <a:ext cx="2616781" cy="1840230"/>
          </a:xfrm>
          <a:prstGeom prst="rect">
            <a:avLst/>
          </a:prstGeom>
        </p:spPr>
      </p:pic>
    </p:spTree>
    <p:extLst>
      <p:ext uri="{BB962C8B-B14F-4D97-AF65-F5344CB8AC3E}">
        <p14:creationId xmlns:p14="http://schemas.microsoft.com/office/powerpoint/2010/main" val="18555660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20000"/>
                <a:lumOff val="80000"/>
              </a:schemeClr>
            </a:gs>
            <a:gs pos="83000">
              <a:schemeClr val="accent1">
                <a:lumMod val="20000"/>
                <a:lumOff val="8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3105966-7A27-47B2-B41D-E8D2688C4F17}"/>
              </a:ext>
            </a:extLst>
          </p:cNvPr>
          <p:cNvSpPr txBox="1"/>
          <p:nvPr/>
        </p:nvSpPr>
        <p:spPr>
          <a:xfrm>
            <a:off x="2057400" y="2116236"/>
            <a:ext cx="5557837" cy="707886"/>
          </a:xfrm>
          <a:prstGeom prst="rect">
            <a:avLst/>
          </a:prstGeom>
          <a:noFill/>
        </p:spPr>
        <p:txBody>
          <a:bodyPr wrap="square">
            <a:spAutoFit/>
          </a:bodyPr>
          <a:lstStyle/>
          <a:p>
            <a:pPr algn="ctr"/>
            <a:r>
              <a:rPr lang="es-HN" sz="4000" b="1" dirty="0">
                <a:ln w="10160">
                  <a:solidFill>
                    <a:schemeClr val="accent5"/>
                  </a:solidFill>
                  <a:prstDash val="solid"/>
                </a:ln>
                <a:solidFill>
                  <a:schemeClr val="accent2">
                    <a:lumMod val="90000"/>
                  </a:schemeClr>
                </a:solidFill>
                <a:effectLst>
                  <a:outerShdw blurRad="38100" dist="22860" dir="5400000" algn="tl" rotWithShape="0">
                    <a:srgbClr val="000000">
                      <a:alpha val="30000"/>
                    </a:srgbClr>
                  </a:outerShdw>
                  <a:reflection blurRad="6350" stA="55000" endA="300" endPos="45500" dir="5400000" sy="-100000" algn="bl" rotWithShape="0"/>
                </a:effectLst>
              </a:rPr>
              <a:t>Informática Forense</a:t>
            </a:r>
          </a:p>
        </p:txBody>
      </p:sp>
    </p:spTree>
    <p:extLst>
      <p:ext uri="{BB962C8B-B14F-4D97-AF65-F5344CB8AC3E}">
        <p14:creationId xmlns:p14="http://schemas.microsoft.com/office/powerpoint/2010/main" val="2808468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B26056-3C4B-41C1-A3DE-764B821F6396}"/>
              </a:ext>
            </a:extLst>
          </p:cNvPr>
          <p:cNvSpPr>
            <a:spLocks noGrp="1"/>
          </p:cNvSpPr>
          <p:nvPr>
            <p:ph type="title"/>
          </p:nvPr>
        </p:nvSpPr>
        <p:spPr>
          <a:xfrm>
            <a:off x="1007394" y="209425"/>
            <a:ext cx="7129212" cy="572700"/>
          </a:xfrm>
        </p:spPr>
        <p:txBody>
          <a:bodyPr/>
          <a:lstStyle/>
          <a:p>
            <a:pPr algn="ctr"/>
            <a:r>
              <a:rPr lang="es-HN" dirty="0"/>
              <a:t>1. Fundamentos de la informática forense</a:t>
            </a:r>
          </a:p>
        </p:txBody>
      </p:sp>
      <p:sp>
        <p:nvSpPr>
          <p:cNvPr id="3" name="CuadroTexto 2">
            <a:extLst>
              <a:ext uri="{FF2B5EF4-FFF2-40B4-BE49-F238E27FC236}">
                <a16:creationId xmlns:a16="http://schemas.microsoft.com/office/drawing/2014/main" id="{16436C2C-6347-4EBE-8607-95CBB07F6AF5}"/>
              </a:ext>
            </a:extLst>
          </p:cNvPr>
          <p:cNvSpPr txBox="1"/>
          <p:nvPr/>
        </p:nvSpPr>
        <p:spPr>
          <a:xfrm>
            <a:off x="1007394" y="1051560"/>
            <a:ext cx="6925026" cy="369331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HN" sz="1800" b="1" dirty="0"/>
              <a:t>La informática Forense: </a:t>
            </a:r>
            <a:r>
              <a:rPr lang="es-HN" sz="1800" dirty="0"/>
              <a:t>se encarga de adquirir, preservar, obtener y presentar datos que han sido procesados electrónicamente y guardados en un medio computacional.</a:t>
            </a:r>
          </a:p>
          <a:p>
            <a:pPr algn="just"/>
            <a:r>
              <a:rPr lang="es-HN" sz="1800" dirty="0"/>
              <a:t>Para poder realizar este trabajo resultara fundamental contar con los medios y el material especializado para las distintas técnicas del análisis forense, así como disponer de un manual detallado de los procedimientos de actuación, definiendo en forma clara y precisa todas las actividades que se realizaran en cada una de las etapas del análisis forense en sistemas informáticos.</a:t>
            </a:r>
          </a:p>
          <a:p>
            <a:pPr algn="just"/>
            <a:r>
              <a:rPr lang="es-HN" sz="1800" dirty="0"/>
              <a:t>Guía </a:t>
            </a:r>
            <a:r>
              <a:rPr lang="es-HN" sz="1800" dirty="0" err="1"/>
              <a:t>Best</a:t>
            </a:r>
            <a:r>
              <a:rPr lang="es-HN" sz="1800" dirty="0"/>
              <a:t> </a:t>
            </a:r>
            <a:r>
              <a:rPr lang="es-HN" sz="1800" dirty="0" err="1"/>
              <a:t>Practices</a:t>
            </a:r>
            <a:r>
              <a:rPr lang="es-HN" sz="1800" dirty="0"/>
              <a:t> </a:t>
            </a:r>
            <a:r>
              <a:rPr lang="es-HN" sz="1800" dirty="0" err="1"/>
              <a:t>for</a:t>
            </a:r>
            <a:r>
              <a:rPr lang="es-HN" sz="1800" dirty="0"/>
              <a:t> </a:t>
            </a:r>
            <a:r>
              <a:rPr lang="es-HN" sz="1800" dirty="0" err="1"/>
              <a:t>Seizing</a:t>
            </a:r>
            <a:r>
              <a:rPr lang="es-HN" sz="1800" dirty="0"/>
              <a:t> Electronic </a:t>
            </a:r>
            <a:r>
              <a:rPr lang="es-HN" sz="1800" dirty="0" err="1"/>
              <a:t>Evidence</a:t>
            </a:r>
            <a:r>
              <a:rPr lang="es-HN" sz="1800" dirty="0"/>
              <a:t>, Servicio Secreto de Estados Unidos.</a:t>
            </a:r>
          </a:p>
          <a:p>
            <a:pPr algn="just"/>
            <a:r>
              <a:rPr lang="es-HN" sz="1800" dirty="0">
                <a:hlinkClick r:id="rId2"/>
              </a:rPr>
              <a:t>http://info.publicintelligence.net/usssbestpractices.pdf</a:t>
            </a:r>
            <a:endParaRPr lang="es-HN" sz="1800" dirty="0"/>
          </a:p>
          <a:p>
            <a:pPr algn="just"/>
            <a:endParaRPr lang="es-HN" sz="1800" dirty="0"/>
          </a:p>
        </p:txBody>
      </p:sp>
    </p:spTree>
    <p:extLst>
      <p:ext uri="{BB962C8B-B14F-4D97-AF65-F5344CB8AC3E}">
        <p14:creationId xmlns:p14="http://schemas.microsoft.com/office/powerpoint/2010/main" val="2040180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CF0709-F7AA-43B2-9E64-918E44E0BEAC}"/>
              </a:ext>
            </a:extLst>
          </p:cNvPr>
          <p:cNvSpPr>
            <a:spLocks noGrp="1"/>
          </p:cNvSpPr>
          <p:nvPr>
            <p:ph type="title"/>
          </p:nvPr>
        </p:nvSpPr>
        <p:spPr>
          <a:xfrm>
            <a:off x="1007394" y="241300"/>
            <a:ext cx="7129212" cy="939799"/>
          </a:xfrm>
        </p:spPr>
        <p:txBody>
          <a:bodyPr/>
          <a:lstStyle/>
          <a:p>
            <a:pPr algn="ctr"/>
            <a:r>
              <a:rPr lang="es-HN" dirty="0"/>
              <a:t>Etapas en el análisis forense de un incidente informático</a:t>
            </a:r>
          </a:p>
        </p:txBody>
      </p:sp>
      <p:graphicFrame>
        <p:nvGraphicFramePr>
          <p:cNvPr id="3" name="Diagrama 2">
            <a:extLst>
              <a:ext uri="{FF2B5EF4-FFF2-40B4-BE49-F238E27FC236}">
                <a16:creationId xmlns:a16="http://schemas.microsoft.com/office/drawing/2014/main" id="{0D58BEDE-6893-4176-8DF8-5AA7D6B05F21}"/>
              </a:ext>
            </a:extLst>
          </p:cNvPr>
          <p:cNvGraphicFramePr/>
          <p:nvPr>
            <p:extLst>
              <p:ext uri="{D42A27DB-BD31-4B8C-83A1-F6EECF244321}">
                <p14:modId xmlns:p14="http://schemas.microsoft.com/office/powerpoint/2010/main" val="1260177966"/>
              </p:ext>
            </p:extLst>
          </p:nvPr>
        </p:nvGraphicFramePr>
        <p:xfrm>
          <a:off x="1701800" y="1346200"/>
          <a:ext cx="5918200" cy="355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63332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811974-F27D-4906-B4CC-100D7E07ACCC}"/>
              </a:ext>
            </a:extLst>
          </p:cNvPr>
          <p:cNvSpPr>
            <a:spLocks noGrp="1"/>
          </p:cNvSpPr>
          <p:nvPr>
            <p:ph type="title"/>
          </p:nvPr>
        </p:nvSpPr>
        <p:spPr>
          <a:xfrm>
            <a:off x="1099306" y="298325"/>
            <a:ext cx="7129212" cy="572700"/>
          </a:xfrm>
        </p:spPr>
        <p:txBody>
          <a:bodyPr/>
          <a:lstStyle/>
          <a:p>
            <a:r>
              <a:rPr lang="es-HN" dirty="0"/>
              <a:t>1. Captura de las evidencias</a:t>
            </a:r>
          </a:p>
        </p:txBody>
      </p:sp>
      <p:sp>
        <p:nvSpPr>
          <p:cNvPr id="3" name="CuadroTexto 2"/>
          <p:cNvSpPr txBox="1"/>
          <p:nvPr/>
        </p:nvSpPr>
        <p:spPr>
          <a:xfrm>
            <a:off x="1375753" y="1360968"/>
            <a:ext cx="6194629" cy="33239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HN" dirty="0"/>
              <a:t>Una evidencia es toda aquella información que podrá ser capturada y analizada posteriormente para interpretar de la forma mas exacta posible el incidente de seguridad: en que ha consistido, que daños ha provocado, cuales son sus consecuencias y quien pudo ser el responsable. También se pueden considerar como evidencias los campos magnéticos y los pulsos electrónicos emitidos por los equipos informáticos.</a:t>
            </a:r>
          </a:p>
          <a:p>
            <a:pPr algn="just"/>
            <a:r>
              <a:rPr lang="es-HN" dirty="0"/>
              <a:t>Las evidencias digitales o electrónicas pueden ser admitidas como prueba en un juicio, si se ofrecen unas determinadas garantías en las distintas etapas del análisis forense, mediante el aislamiento de la escena del crimen para evitar la corrupción de esta y de las posibles evidencias que en ella puedan hallarse.</a:t>
            </a:r>
          </a:p>
          <a:p>
            <a:pPr algn="just"/>
            <a:r>
              <a:rPr lang="es-HN" dirty="0"/>
              <a:t>Es posible generar distintas copias de las evidencias digitales para facilitar su conservación y posterior análisis. La tecnología informática permitirá averiguar si alguna de estas copias ha sido modificada o falsificada, comparándola con la original.</a:t>
            </a:r>
          </a:p>
        </p:txBody>
      </p:sp>
    </p:spTree>
    <p:extLst>
      <p:ext uri="{BB962C8B-B14F-4D97-AF65-F5344CB8AC3E}">
        <p14:creationId xmlns:p14="http://schemas.microsoft.com/office/powerpoint/2010/main" val="7767406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5659" y="154786"/>
            <a:ext cx="7129212" cy="572700"/>
          </a:xfrm>
        </p:spPr>
        <p:txBody>
          <a:bodyPr/>
          <a:lstStyle/>
          <a:p>
            <a:pPr algn="ctr"/>
            <a:r>
              <a:rPr lang="es-HN" dirty="0"/>
              <a:t>Evidencias digitales volátiles:</a:t>
            </a:r>
          </a:p>
        </p:txBody>
      </p:sp>
      <p:graphicFrame>
        <p:nvGraphicFramePr>
          <p:cNvPr id="3" name="Diagrama 2"/>
          <p:cNvGraphicFramePr/>
          <p:nvPr>
            <p:extLst>
              <p:ext uri="{D42A27DB-BD31-4B8C-83A1-F6EECF244321}">
                <p14:modId xmlns:p14="http://schemas.microsoft.com/office/powerpoint/2010/main" val="3147894276"/>
              </p:ext>
            </p:extLst>
          </p:nvPr>
        </p:nvGraphicFramePr>
        <p:xfrm>
          <a:off x="1524000" y="818707"/>
          <a:ext cx="6280298" cy="4072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31579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38EB7B-88ED-4D27-AA5C-7A54BFAB76F9}"/>
              </a:ext>
            </a:extLst>
          </p:cNvPr>
          <p:cNvSpPr>
            <a:spLocks noGrp="1"/>
          </p:cNvSpPr>
          <p:nvPr>
            <p:ph type="title"/>
          </p:nvPr>
        </p:nvSpPr>
        <p:spPr>
          <a:xfrm>
            <a:off x="1145026" y="247525"/>
            <a:ext cx="7129212" cy="572700"/>
          </a:xfrm>
        </p:spPr>
        <p:txBody>
          <a:bodyPr/>
          <a:lstStyle/>
          <a:p>
            <a:pPr algn="ctr"/>
            <a:r>
              <a:rPr lang="es-HN" dirty="0"/>
              <a:t>Preservación de las evidencias digitales</a:t>
            </a:r>
          </a:p>
        </p:txBody>
      </p:sp>
      <p:sp>
        <p:nvSpPr>
          <p:cNvPr id="3" name="CuadroTexto 2"/>
          <p:cNvSpPr txBox="1"/>
          <p:nvPr/>
        </p:nvSpPr>
        <p:spPr>
          <a:xfrm>
            <a:off x="1324707" y="996462"/>
            <a:ext cx="6377354" cy="37856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HN" sz="2000" dirty="0"/>
              <a:t>A la hora de preservar las evidencias digitales será necesario contemplar una serie de tareas de tipo técnico y de medidas de carácter organizativo , teniendo en cuenta las recomendaciones de la IOCE (Organización Internacional sobre Evidencias Informáticas).</a:t>
            </a:r>
          </a:p>
          <a:p>
            <a:pPr algn="just"/>
            <a:r>
              <a:rPr lang="es-HN" sz="2000" dirty="0"/>
              <a:t>Estas evidencias digitales deberán ser preservadas de factores ambientales adversos: campos magnéticos, fuentes de radiación. Por este motivo, se recomienda conservar los soportes informáticos donde se han registrado las evidencias digitales en bolsas de plástico antiestáticas,</a:t>
            </a:r>
          </a:p>
        </p:txBody>
      </p:sp>
    </p:spTree>
    <p:extLst>
      <p:ext uri="{BB962C8B-B14F-4D97-AF65-F5344CB8AC3E}">
        <p14:creationId xmlns:p14="http://schemas.microsoft.com/office/powerpoint/2010/main" val="14700412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33303" y="222125"/>
            <a:ext cx="7129212" cy="572700"/>
          </a:xfrm>
        </p:spPr>
        <p:txBody>
          <a:bodyPr/>
          <a:lstStyle/>
          <a:p>
            <a:pPr algn="ctr"/>
            <a:r>
              <a:rPr lang="es-HN" dirty="0"/>
              <a:t>Análisis de las evidencias obtenidas</a:t>
            </a:r>
          </a:p>
        </p:txBody>
      </p:sp>
      <p:sp>
        <p:nvSpPr>
          <p:cNvPr id="3" name="CuadroTexto 2"/>
          <p:cNvSpPr txBox="1"/>
          <p:nvPr/>
        </p:nvSpPr>
        <p:spPr>
          <a:xfrm>
            <a:off x="1418491" y="949570"/>
            <a:ext cx="5943600" cy="35394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HN" sz="1600" dirty="0"/>
              <a:t>La labor de análisis puede comenzar con la búsqueda de información (cadenas de caracteres alfanuméricos) en el volcado de la memoria del sistema o en las imágenes de los discos duros para localizar ficheros sospechosos, como podrían ser programas ejecutables, scripts o posibles troyanos.</a:t>
            </a:r>
          </a:p>
          <a:p>
            <a:pPr algn="just"/>
            <a:r>
              <a:rPr lang="es-HN" sz="1600" dirty="0"/>
              <a:t>El análisis de las evidencias también debe contemplar la revisión de los ficheros de configuración del sistema, donde se establecen los parámetros básicos de arranque, los servicios que se van a ejecutar y las directivas de seguridad.</a:t>
            </a:r>
          </a:p>
          <a:p>
            <a:pPr algn="just"/>
            <a:r>
              <a:rPr lang="es-HN" sz="1600" dirty="0"/>
              <a:t>Sera necesario comprobar la ejecución programada de aplicaciones, así como revisar la configuración de las aplicaciones servidoras que se ejecutaban en el sistema informático objeto de estudio y los registros de actividad de estas aplicaciones.</a:t>
            </a:r>
          </a:p>
        </p:txBody>
      </p:sp>
    </p:spTree>
    <p:extLst>
      <p:ext uri="{BB962C8B-B14F-4D97-AF65-F5344CB8AC3E}">
        <p14:creationId xmlns:p14="http://schemas.microsoft.com/office/powerpoint/2010/main" val="34731733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20000"/>
                <a:lumOff val="80000"/>
              </a:schemeClr>
            </a:gs>
            <a:gs pos="83000">
              <a:schemeClr val="accent1">
                <a:lumMod val="20000"/>
                <a:lumOff val="8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3105966-7A27-47B2-B41D-E8D2688C4F17}"/>
              </a:ext>
            </a:extLst>
          </p:cNvPr>
          <p:cNvSpPr txBox="1"/>
          <p:nvPr/>
        </p:nvSpPr>
        <p:spPr>
          <a:xfrm>
            <a:off x="2400300" y="2446436"/>
            <a:ext cx="5557837" cy="1323439"/>
          </a:xfrm>
          <a:prstGeom prst="rect">
            <a:avLst/>
          </a:prstGeom>
          <a:noFill/>
        </p:spPr>
        <p:txBody>
          <a:bodyPr wrap="square">
            <a:spAutoFit/>
          </a:bodyPr>
          <a:lstStyle/>
          <a:p>
            <a:pPr algn="ctr"/>
            <a:r>
              <a:rPr lang="es-HN" sz="4000" b="1" dirty="0">
                <a:ln w="10160">
                  <a:solidFill>
                    <a:schemeClr val="accent5"/>
                  </a:solidFill>
                  <a:prstDash val="solid"/>
                </a:ln>
                <a:solidFill>
                  <a:schemeClr val="accent2">
                    <a:lumMod val="90000"/>
                  </a:schemeClr>
                </a:solidFill>
                <a:effectLst>
                  <a:outerShdw blurRad="38100" dist="22860" dir="5400000" algn="tl" rotWithShape="0">
                    <a:srgbClr val="000000">
                      <a:alpha val="30000"/>
                    </a:srgbClr>
                  </a:outerShdw>
                  <a:reflection blurRad="6350" stA="55000" endA="300" endPos="45500" dir="5400000" sy="-100000" algn="bl" rotWithShape="0"/>
                </a:effectLst>
              </a:rPr>
              <a:t>Plan de respuesta a incidentes</a:t>
            </a:r>
          </a:p>
        </p:txBody>
      </p:sp>
    </p:spTree>
    <p:extLst>
      <p:ext uri="{BB962C8B-B14F-4D97-AF65-F5344CB8AC3E}">
        <p14:creationId xmlns:p14="http://schemas.microsoft.com/office/powerpoint/2010/main" val="18285738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8134" y="104896"/>
            <a:ext cx="7129212" cy="621936"/>
          </a:xfrm>
        </p:spPr>
        <p:txBody>
          <a:bodyPr/>
          <a:lstStyle/>
          <a:p>
            <a:pPr algn="ctr"/>
            <a:r>
              <a:rPr lang="es-HN" sz="2000" dirty="0"/>
              <a:t>Tareas en los ficheros incluidos en la copia del disco o discos del sistema. </a:t>
            </a:r>
          </a:p>
        </p:txBody>
      </p:sp>
      <p:graphicFrame>
        <p:nvGraphicFramePr>
          <p:cNvPr id="3" name="Diagrama 2"/>
          <p:cNvGraphicFramePr/>
          <p:nvPr>
            <p:extLst>
              <p:ext uri="{D42A27DB-BD31-4B8C-83A1-F6EECF244321}">
                <p14:modId xmlns:p14="http://schemas.microsoft.com/office/powerpoint/2010/main" val="3597658609"/>
              </p:ext>
            </p:extLst>
          </p:nvPr>
        </p:nvGraphicFramePr>
        <p:xfrm>
          <a:off x="1195753" y="855785"/>
          <a:ext cx="6740769" cy="4185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7585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5026" y="128955"/>
            <a:ext cx="7129212" cy="890954"/>
          </a:xfrm>
        </p:spPr>
        <p:txBody>
          <a:bodyPr/>
          <a:lstStyle/>
          <a:p>
            <a:pPr algn="ctr"/>
            <a:r>
              <a:rPr lang="es-HN" sz="2400" dirty="0"/>
              <a:t>Técnicas para localizar y analizar los ficheros ocultos</a:t>
            </a:r>
          </a:p>
        </p:txBody>
      </p:sp>
      <p:graphicFrame>
        <p:nvGraphicFramePr>
          <p:cNvPr id="3" name="Diagrama 2"/>
          <p:cNvGraphicFramePr/>
          <p:nvPr>
            <p:extLst>
              <p:ext uri="{D42A27DB-BD31-4B8C-83A1-F6EECF244321}">
                <p14:modId xmlns:p14="http://schemas.microsoft.com/office/powerpoint/2010/main" val="909313361"/>
              </p:ext>
            </p:extLst>
          </p:nvPr>
        </p:nvGraphicFramePr>
        <p:xfrm>
          <a:off x="1524000" y="1266092"/>
          <a:ext cx="6096000" cy="3337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10654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6926" y="158625"/>
            <a:ext cx="7129212" cy="572700"/>
          </a:xfrm>
        </p:spPr>
        <p:txBody>
          <a:bodyPr/>
          <a:lstStyle/>
          <a:p>
            <a:pPr algn="ctr"/>
            <a:r>
              <a:rPr lang="es-HN" dirty="0"/>
              <a:t>Herramientas de análisis forense</a:t>
            </a:r>
          </a:p>
        </p:txBody>
      </p:sp>
      <p:sp>
        <p:nvSpPr>
          <p:cNvPr id="3" name="CuadroTexto 2">
            <a:extLst>
              <a:ext uri="{FF2B5EF4-FFF2-40B4-BE49-F238E27FC236}">
                <a16:creationId xmlns:a16="http://schemas.microsoft.com/office/drawing/2014/main" id="{620124F3-5AF6-4EC8-B7B0-69EB047AEDA3}"/>
              </a:ext>
            </a:extLst>
          </p:cNvPr>
          <p:cNvSpPr txBox="1"/>
          <p:nvPr/>
        </p:nvSpPr>
        <p:spPr>
          <a:xfrm>
            <a:off x="1106926" y="1088277"/>
            <a:ext cx="6735324" cy="181588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HN" sz="1600" dirty="0"/>
              <a:t>Las herramientas de análisis forense permiten asistir al especialista durante el análisis de un delito informático, automatizando buena parte de las tareas descritas en los apartados anteriores para facilitar la captura, preservación y posterior análisis de las evidencias digitales.</a:t>
            </a:r>
          </a:p>
          <a:p>
            <a:pPr algn="just"/>
            <a:r>
              <a:rPr lang="es-HN" sz="1600" dirty="0"/>
              <a:t>De las herramientas de análisis forense disponibles en el mercado podríamos considerar que las mas populares serian </a:t>
            </a:r>
            <a:r>
              <a:rPr lang="es-HN" sz="1600" dirty="0" err="1"/>
              <a:t>EnCase</a:t>
            </a:r>
            <a:r>
              <a:rPr lang="es-HN" sz="1600" dirty="0"/>
              <a:t>, </a:t>
            </a:r>
            <a:r>
              <a:rPr lang="es-HN" sz="1600" dirty="0" err="1"/>
              <a:t>Autopsy</a:t>
            </a:r>
            <a:r>
              <a:rPr lang="es-HN" sz="1600" dirty="0"/>
              <a:t>, </a:t>
            </a:r>
            <a:r>
              <a:rPr lang="es-HN" sz="1600" dirty="0" err="1"/>
              <a:t>The</a:t>
            </a:r>
            <a:r>
              <a:rPr lang="es-HN" sz="1600" dirty="0"/>
              <a:t> </a:t>
            </a:r>
            <a:r>
              <a:rPr lang="es-HN" sz="1600" dirty="0" err="1"/>
              <a:t>Forensic</a:t>
            </a:r>
            <a:r>
              <a:rPr lang="es-HN" sz="1600" dirty="0"/>
              <a:t> </a:t>
            </a:r>
            <a:r>
              <a:rPr lang="es-HN" sz="1600" dirty="0" err="1"/>
              <a:t>Toolkit</a:t>
            </a:r>
            <a:r>
              <a:rPr lang="es-HN" sz="1600" dirty="0"/>
              <a:t>, </a:t>
            </a:r>
            <a:r>
              <a:rPr lang="es-HN" sz="1600" dirty="0" err="1"/>
              <a:t>The</a:t>
            </a:r>
            <a:r>
              <a:rPr lang="es-HN" sz="1600" dirty="0"/>
              <a:t> </a:t>
            </a:r>
            <a:r>
              <a:rPr lang="es-HN" sz="1600" dirty="0" err="1"/>
              <a:t>Sleuth</a:t>
            </a:r>
            <a:r>
              <a:rPr lang="es-HN" sz="1600" dirty="0"/>
              <a:t> Kit o </a:t>
            </a:r>
            <a:r>
              <a:rPr lang="es-HN" sz="1600" dirty="0" err="1"/>
              <a:t>The</a:t>
            </a:r>
            <a:r>
              <a:rPr lang="es-HN" sz="1600" dirty="0"/>
              <a:t> </a:t>
            </a:r>
            <a:r>
              <a:rPr lang="es-HN" sz="1600" dirty="0" err="1"/>
              <a:t>Coroner´s</a:t>
            </a:r>
            <a:r>
              <a:rPr lang="es-HN" sz="1600" dirty="0"/>
              <a:t> </a:t>
            </a:r>
            <a:r>
              <a:rPr lang="es-HN" sz="1600" dirty="0" err="1"/>
              <a:t>Toolkit</a:t>
            </a:r>
            <a:endParaRPr lang="es-HN" sz="1600" dirty="0"/>
          </a:p>
        </p:txBody>
      </p:sp>
      <p:pic>
        <p:nvPicPr>
          <p:cNvPr id="5" name="Imagen 4">
            <a:extLst>
              <a:ext uri="{FF2B5EF4-FFF2-40B4-BE49-F238E27FC236}">
                <a16:creationId xmlns:a16="http://schemas.microsoft.com/office/drawing/2014/main" id="{7D2B28EE-027F-4BC2-BB74-43B4A2E37D5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3740" b="23574"/>
          <a:stretch/>
        </p:blipFill>
        <p:spPr>
          <a:xfrm>
            <a:off x="1106927" y="3678219"/>
            <a:ext cx="3020574" cy="954106"/>
          </a:xfrm>
          <a:prstGeom prst="rect">
            <a:avLst/>
          </a:prstGeom>
        </p:spPr>
      </p:pic>
      <p:sp>
        <p:nvSpPr>
          <p:cNvPr id="4" name="CuadroTexto 3">
            <a:extLst>
              <a:ext uri="{FF2B5EF4-FFF2-40B4-BE49-F238E27FC236}">
                <a16:creationId xmlns:a16="http://schemas.microsoft.com/office/drawing/2014/main" id="{42C6FE8E-F355-4E26-A042-D858863C5F69}"/>
              </a:ext>
            </a:extLst>
          </p:cNvPr>
          <p:cNvSpPr txBox="1"/>
          <p:nvPr/>
        </p:nvSpPr>
        <p:spPr>
          <a:xfrm>
            <a:off x="4241800" y="3678218"/>
            <a:ext cx="3695700"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HN" dirty="0"/>
              <a:t>Enlace para descargar Encase:</a:t>
            </a:r>
          </a:p>
          <a:p>
            <a:r>
              <a:rPr lang="es-HN" dirty="0">
                <a:hlinkClick r:id="rId4"/>
              </a:rPr>
              <a:t>https://encase-forensic.software.informer.com/download/</a:t>
            </a:r>
            <a:endParaRPr lang="es-HN" dirty="0"/>
          </a:p>
          <a:p>
            <a:endParaRPr lang="es-HN" dirty="0"/>
          </a:p>
        </p:txBody>
      </p:sp>
    </p:spTree>
    <p:extLst>
      <p:ext uri="{BB962C8B-B14F-4D97-AF65-F5344CB8AC3E}">
        <p14:creationId xmlns:p14="http://schemas.microsoft.com/office/powerpoint/2010/main" val="14538912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lementos multimedia en línea 1" title="Ondata ► EnCase Forensic: Encuentre la evidencia. Cierre el caso">
            <a:hlinkClick r:id="" action="ppaction://media"/>
            <a:extLst>
              <a:ext uri="{FF2B5EF4-FFF2-40B4-BE49-F238E27FC236}">
                <a16:creationId xmlns:a16="http://schemas.microsoft.com/office/drawing/2014/main" id="{B57AC5D8-1CB2-408B-B11B-3891CBD39A1A}"/>
              </a:ext>
            </a:extLst>
          </p:cNvPr>
          <p:cNvPicPr>
            <a:picLocks noRot="1" noChangeAspect="1"/>
          </p:cNvPicPr>
          <p:nvPr>
            <a:videoFile r:link="rId1"/>
          </p:nvPr>
        </p:nvPicPr>
        <p:blipFill>
          <a:blip r:embed="rId3"/>
          <a:stretch>
            <a:fillRect/>
          </a:stretch>
        </p:blipFill>
        <p:spPr>
          <a:xfrm>
            <a:off x="1644200" y="1200086"/>
            <a:ext cx="5855600" cy="3308414"/>
          </a:xfrm>
          <a:prstGeom prst="rect">
            <a:avLst/>
          </a:prstGeom>
        </p:spPr>
      </p:pic>
      <p:sp>
        <p:nvSpPr>
          <p:cNvPr id="3" name="CuadroTexto 2">
            <a:extLst>
              <a:ext uri="{FF2B5EF4-FFF2-40B4-BE49-F238E27FC236}">
                <a16:creationId xmlns:a16="http://schemas.microsoft.com/office/drawing/2014/main" id="{E3C1F6AC-086F-4679-A5AF-AEF97E9C8FC9}"/>
              </a:ext>
            </a:extLst>
          </p:cNvPr>
          <p:cNvSpPr txBox="1"/>
          <p:nvPr/>
        </p:nvSpPr>
        <p:spPr>
          <a:xfrm>
            <a:off x="1644200" y="266700"/>
            <a:ext cx="5855600" cy="707886"/>
          </a:xfrm>
          <a:prstGeom prst="rect">
            <a:avLst/>
          </a:prstGeom>
          <a:noFill/>
        </p:spPr>
        <p:txBody>
          <a:bodyPr wrap="square" rtlCol="0">
            <a:spAutoFit/>
          </a:bodyPr>
          <a:lstStyle/>
          <a:p>
            <a:pPr algn="ctr"/>
            <a:r>
              <a:rPr lang="es-MX" sz="2000" dirty="0" err="1"/>
              <a:t>EnCase</a:t>
            </a:r>
            <a:r>
              <a:rPr lang="es-MX" sz="2000" dirty="0"/>
              <a:t> </a:t>
            </a:r>
            <a:r>
              <a:rPr lang="es-MX" sz="2000" dirty="0" err="1"/>
              <a:t>Forensic</a:t>
            </a:r>
            <a:r>
              <a:rPr lang="es-MX" sz="2000" dirty="0"/>
              <a:t> Software: Características y Funciones</a:t>
            </a:r>
            <a:endParaRPr lang="es-HN" sz="2000" dirty="0"/>
          </a:p>
        </p:txBody>
      </p:sp>
    </p:spTree>
    <p:extLst>
      <p:ext uri="{BB962C8B-B14F-4D97-AF65-F5344CB8AC3E}">
        <p14:creationId xmlns:p14="http://schemas.microsoft.com/office/powerpoint/2010/main" val="35167446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Elementos multimedia en línea 1" title="Tutorial EnCase en español parte 1">
            <a:hlinkClick r:id="" action="ppaction://media"/>
            <a:extLst>
              <a:ext uri="{FF2B5EF4-FFF2-40B4-BE49-F238E27FC236}">
                <a16:creationId xmlns:a16="http://schemas.microsoft.com/office/drawing/2014/main" id="{1567B7A6-541F-4625-B41E-42C933ED1659}"/>
              </a:ext>
            </a:extLst>
          </p:cNvPr>
          <p:cNvPicPr>
            <a:picLocks noRot="1" noChangeAspect="1"/>
          </p:cNvPicPr>
          <p:nvPr>
            <a:videoFile r:link="rId1"/>
          </p:nvPr>
        </p:nvPicPr>
        <p:blipFill>
          <a:blip r:embed="rId4"/>
          <a:stretch>
            <a:fillRect/>
          </a:stretch>
        </p:blipFill>
        <p:spPr>
          <a:xfrm>
            <a:off x="21167" y="1336675"/>
            <a:ext cx="4432300" cy="3806825"/>
          </a:xfrm>
          <a:prstGeom prst="rect">
            <a:avLst/>
          </a:prstGeom>
        </p:spPr>
      </p:pic>
      <p:pic>
        <p:nvPicPr>
          <p:cNvPr id="3" name="Elementos multimedia en línea 2" title="Tutorial EnCase en español parte 2">
            <a:hlinkClick r:id="" action="ppaction://media"/>
            <a:extLst>
              <a:ext uri="{FF2B5EF4-FFF2-40B4-BE49-F238E27FC236}">
                <a16:creationId xmlns:a16="http://schemas.microsoft.com/office/drawing/2014/main" id="{F41604B3-24EF-4380-84A4-BC19B8A20C0E}"/>
              </a:ext>
            </a:extLst>
          </p:cNvPr>
          <p:cNvPicPr>
            <a:picLocks noRot="1" noChangeAspect="1"/>
          </p:cNvPicPr>
          <p:nvPr>
            <a:videoFile r:link="rId2"/>
          </p:nvPr>
        </p:nvPicPr>
        <p:blipFill>
          <a:blip r:embed="rId5"/>
          <a:stretch>
            <a:fillRect/>
          </a:stretch>
        </p:blipFill>
        <p:spPr>
          <a:xfrm>
            <a:off x="4694767" y="1336675"/>
            <a:ext cx="4415366" cy="3806825"/>
          </a:xfrm>
          <a:prstGeom prst="rect">
            <a:avLst/>
          </a:prstGeom>
        </p:spPr>
      </p:pic>
      <p:sp>
        <p:nvSpPr>
          <p:cNvPr id="4" name="CuadroTexto 3">
            <a:extLst>
              <a:ext uri="{FF2B5EF4-FFF2-40B4-BE49-F238E27FC236}">
                <a16:creationId xmlns:a16="http://schemas.microsoft.com/office/drawing/2014/main" id="{01D4C0B9-1B0E-40AE-9887-DF13ABB2099A}"/>
              </a:ext>
            </a:extLst>
          </p:cNvPr>
          <p:cNvSpPr txBox="1"/>
          <p:nvPr/>
        </p:nvSpPr>
        <p:spPr>
          <a:xfrm>
            <a:off x="2273300" y="342900"/>
            <a:ext cx="4597400" cy="830997"/>
          </a:xfrm>
          <a:prstGeom prst="rect">
            <a:avLst/>
          </a:prstGeom>
          <a:noFill/>
        </p:spPr>
        <p:txBody>
          <a:bodyPr wrap="square" rtlCol="0" anchor="ctr">
            <a:spAutoFit/>
          </a:bodyPr>
          <a:lstStyle/>
          <a:p>
            <a:pPr algn="ctr"/>
            <a:r>
              <a:rPr lang="es-HN" sz="2400" b="0" i="0" dirty="0">
                <a:effectLst/>
                <a:latin typeface="Roboto" panose="02000000000000000000" pitchFamily="2" charset="0"/>
              </a:rPr>
              <a:t>Tutorial </a:t>
            </a:r>
            <a:r>
              <a:rPr lang="es-HN" sz="2400" b="0" i="0" dirty="0" err="1">
                <a:effectLst/>
                <a:latin typeface="Roboto" panose="02000000000000000000" pitchFamily="2" charset="0"/>
              </a:rPr>
              <a:t>EnCase</a:t>
            </a:r>
            <a:endParaRPr lang="es-HN" sz="2400" b="0" i="0" dirty="0">
              <a:effectLst/>
              <a:latin typeface="Roboto" panose="02000000000000000000" pitchFamily="2" charset="0"/>
            </a:endParaRPr>
          </a:p>
          <a:p>
            <a:pPr algn="ctr"/>
            <a:endParaRPr lang="es-HN" sz="2400" dirty="0"/>
          </a:p>
        </p:txBody>
      </p:sp>
      <p:sp>
        <p:nvSpPr>
          <p:cNvPr id="5" name="CuadroTexto 4">
            <a:extLst>
              <a:ext uri="{FF2B5EF4-FFF2-40B4-BE49-F238E27FC236}">
                <a16:creationId xmlns:a16="http://schemas.microsoft.com/office/drawing/2014/main" id="{D3B8BAB7-D707-44EA-92DE-61A244AE9457}"/>
              </a:ext>
            </a:extLst>
          </p:cNvPr>
          <p:cNvSpPr txBox="1"/>
          <p:nvPr/>
        </p:nvSpPr>
        <p:spPr>
          <a:xfrm>
            <a:off x="1631950" y="866120"/>
            <a:ext cx="1282700" cy="307777"/>
          </a:xfrm>
          <a:prstGeom prst="rect">
            <a:avLst/>
          </a:prstGeom>
          <a:noFill/>
        </p:spPr>
        <p:txBody>
          <a:bodyPr wrap="square" rtlCol="0">
            <a:spAutoFit/>
          </a:bodyPr>
          <a:lstStyle/>
          <a:p>
            <a:r>
              <a:rPr lang="es-HN" b="1" dirty="0"/>
              <a:t>VIDEO 1:</a:t>
            </a:r>
          </a:p>
        </p:txBody>
      </p:sp>
      <p:sp>
        <p:nvSpPr>
          <p:cNvPr id="6" name="CuadroTexto 5">
            <a:extLst>
              <a:ext uri="{FF2B5EF4-FFF2-40B4-BE49-F238E27FC236}">
                <a16:creationId xmlns:a16="http://schemas.microsoft.com/office/drawing/2014/main" id="{6E3DECAE-847D-471D-BDCB-66BF22B6CCFE}"/>
              </a:ext>
            </a:extLst>
          </p:cNvPr>
          <p:cNvSpPr txBox="1"/>
          <p:nvPr/>
        </p:nvSpPr>
        <p:spPr>
          <a:xfrm>
            <a:off x="6362700" y="889000"/>
            <a:ext cx="1282700" cy="307777"/>
          </a:xfrm>
          <a:prstGeom prst="rect">
            <a:avLst/>
          </a:prstGeom>
          <a:noFill/>
        </p:spPr>
        <p:txBody>
          <a:bodyPr wrap="square" rtlCol="0">
            <a:spAutoFit/>
          </a:bodyPr>
          <a:lstStyle/>
          <a:p>
            <a:r>
              <a:rPr lang="es-HN" b="1" dirty="0"/>
              <a:t>VIDEO 2:</a:t>
            </a:r>
          </a:p>
        </p:txBody>
      </p:sp>
    </p:spTree>
    <p:extLst>
      <p:ext uri="{BB962C8B-B14F-4D97-AF65-F5344CB8AC3E}">
        <p14:creationId xmlns:p14="http://schemas.microsoft.com/office/powerpoint/2010/main" val="18474400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2"/>
                </p:tgtEl>
              </p:cMediaNode>
            </p:video>
            <p:seq concurrent="1" nextAc="seek">
              <p:cTn id="12" restart="whenNotActive" fill="hold" evtFilter="cancelBubble" nodeType="interactiveSeq">
                <p:stCondLst>
                  <p:cond evt="onClick" delay="0">
                    <p:tgtEl>
                      <p:spTgt spid="2"/>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2"/>
                                        </p:tgtEl>
                                      </p:cBhvr>
                                    </p:cmd>
                                  </p:childTnLst>
                                </p:cTn>
                              </p:par>
                            </p:childTnLst>
                          </p:cTn>
                        </p:par>
                      </p:childTnLst>
                    </p:cTn>
                  </p:par>
                </p:childTnLst>
              </p:cTn>
              <p:nextCondLst>
                <p:cond evt="onClick" delay="0">
                  <p:tgtEl>
                    <p:spTgt spid="2"/>
                  </p:tgtEl>
                </p:cond>
              </p:nextCondLst>
            </p:seq>
            <p:video>
              <p:cMediaNode vol="80000">
                <p:cTn id="17" fill="hold" display="0">
                  <p:stCondLst>
                    <p:cond delay="indefinite"/>
                  </p:stCondLst>
                </p:cTn>
                <p:tgtEl>
                  <p:spTgt spid="3"/>
                </p:tgtEl>
              </p:cMediaNode>
            </p:video>
            <p:seq concurrent="1" nextAc="seek">
              <p:cTn id="18" restart="whenNotActive" fill="hold" evtFilter="cancelBubble" nodeType="interactiveSeq">
                <p:stCondLst>
                  <p:cond evt="onClick" delay="0">
                    <p:tgtEl>
                      <p:spTgt spid="3"/>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599EF1-F28E-4EC6-B2A7-A51AA72C539A}"/>
              </a:ext>
            </a:extLst>
          </p:cNvPr>
          <p:cNvSpPr>
            <a:spLocks noGrp="1"/>
          </p:cNvSpPr>
          <p:nvPr>
            <p:ph type="title"/>
          </p:nvPr>
        </p:nvSpPr>
        <p:spPr>
          <a:xfrm>
            <a:off x="1119626" y="158625"/>
            <a:ext cx="7129212" cy="806576"/>
          </a:xfrm>
        </p:spPr>
        <p:txBody>
          <a:bodyPr/>
          <a:lstStyle/>
          <a:p>
            <a:pPr algn="ctr"/>
            <a:r>
              <a:rPr lang="es-HN" sz="2400" dirty="0"/>
              <a:t>Organismos y medios especializados en Informática Forense</a:t>
            </a:r>
          </a:p>
        </p:txBody>
      </p:sp>
      <p:sp>
        <p:nvSpPr>
          <p:cNvPr id="3" name="CuadroTexto 2">
            <a:extLst>
              <a:ext uri="{FF2B5EF4-FFF2-40B4-BE49-F238E27FC236}">
                <a16:creationId xmlns:a16="http://schemas.microsoft.com/office/drawing/2014/main" id="{884627FF-0D7F-489D-B00B-8BEAB2BBE826}"/>
              </a:ext>
            </a:extLst>
          </p:cNvPr>
          <p:cNvSpPr txBox="1"/>
          <p:nvPr/>
        </p:nvSpPr>
        <p:spPr>
          <a:xfrm>
            <a:off x="1119626" y="1199223"/>
            <a:ext cx="6817874" cy="37856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HN" sz="1600" dirty="0"/>
              <a:t>Entre los principales organismos internacionales especializados en la informática forense destacan la IACIS y la IOCE.</a:t>
            </a:r>
          </a:p>
          <a:p>
            <a:pPr algn="just"/>
            <a:r>
              <a:rPr lang="es-HN" sz="1600" dirty="0"/>
              <a:t>La IACIS (Asociación internacional de especialistas en investigación informática) es una organización sin animo de lucro dedicada a la formación de los profesionales de la ley en el área del análisis informático forense.</a:t>
            </a:r>
          </a:p>
          <a:p>
            <a:pPr algn="just"/>
            <a:r>
              <a:rPr lang="es-HN" sz="1600" dirty="0">
                <a:hlinkClick r:id="rId2"/>
              </a:rPr>
              <a:t>www.iacis.com</a:t>
            </a:r>
            <a:endParaRPr lang="es-HN" sz="1600" dirty="0"/>
          </a:p>
          <a:p>
            <a:pPr algn="just"/>
            <a:r>
              <a:rPr lang="es-HN" sz="1600" dirty="0"/>
              <a:t>Por su parte la IOCE (organización Internacional sobre las evidencias informáticas) es un organismo creado en 1995 para constituir un foro en el que las agencias de ley de todo el mundo pudieran intercambiar información sobre el análisis forense informático.</a:t>
            </a:r>
          </a:p>
          <a:p>
            <a:pPr algn="just"/>
            <a:r>
              <a:rPr lang="es-HN" sz="1600" dirty="0">
                <a:hlinkClick r:id="rId3"/>
              </a:rPr>
              <a:t>www.ioce.org</a:t>
            </a:r>
            <a:endParaRPr lang="es-HN" sz="1600" dirty="0"/>
          </a:p>
          <a:p>
            <a:pPr algn="just"/>
            <a:r>
              <a:rPr lang="es-HN" sz="1600" dirty="0"/>
              <a:t>Asimismo también podríamos citar revistas especializadas en informática forense como </a:t>
            </a:r>
            <a:r>
              <a:rPr lang="es-HN" sz="1600" dirty="0" err="1"/>
              <a:t>The</a:t>
            </a:r>
            <a:r>
              <a:rPr lang="es-HN" sz="1600" dirty="0"/>
              <a:t> International </a:t>
            </a:r>
            <a:r>
              <a:rPr lang="es-HN" sz="1600" dirty="0" err="1"/>
              <a:t>Journal</a:t>
            </a:r>
            <a:r>
              <a:rPr lang="es-HN" sz="1600" dirty="0"/>
              <a:t> </a:t>
            </a:r>
            <a:r>
              <a:rPr lang="es-HN" sz="1600" dirty="0" err="1"/>
              <a:t>of</a:t>
            </a:r>
            <a:r>
              <a:rPr lang="es-HN" sz="1600" dirty="0"/>
              <a:t> Digital </a:t>
            </a:r>
            <a:r>
              <a:rPr lang="es-HN" sz="1600" dirty="0" err="1"/>
              <a:t>Evidence</a:t>
            </a:r>
            <a:r>
              <a:rPr lang="es-HN" sz="1600" dirty="0"/>
              <a:t> (</a:t>
            </a:r>
            <a:r>
              <a:rPr lang="es-HN" sz="1600" dirty="0">
                <a:hlinkClick r:id="rId4"/>
              </a:rPr>
              <a:t>www.ijde.org</a:t>
            </a:r>
            <a:endParaRPr lang="es-HN" sz="1600" dirty="0"/>
          </a:p>
          <a:p>
            <a:pPr algn="just"/>
            <a:r>
              <a:rPr lang="es-HN" sz="1600" dirty="0"/>
              <a:t>)</a:t>
            </a:r>
          </a:p>
        </p:txBody>
      </p:sp>
    </p:spTree>
    <p:extLst>
      <p:ext uri="{BB962C8B-B14F-4D97-AF65-F5344CB8AC3E}">
        <p14:creationId xmlns:p14="http://schemas.microsoft.com/office/powerpoint/2010/main" val="12975661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20000"/>
                <a:lumOff val="80000"/>
              </a:schemeClr>
            </a:gs>
            <a:gs pos="83000">
              <a:schemeClr val="accent1">
                <a:lumMod val="20000"/>
                <a:lumOff val="8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3105966-7A27-47B2-B41D-E8D2688C4F17}"/>
              </a:ext>
            </a:extLst>
          </p:cNvPr>
          <p:cNvSpPr txBox="1"/>
          <p:nvPr/>
        </p:nvSpPr>
        <p:spPr>
          <a:xfrm>
            <a:off x="2057400" y="2116236"/>
            <a:ext cx="5557837" cy="1323439"/>
          </a:xfrm>
          <a:prstGeom prst="rect">
            <a:avLst/>
          </a:prstGeom>
          <a:noFill/>
        </p:spPr>
        <p:txBody>
          <a:bodyPr wrap="square">
            <a:spAutoFit/>
          </a:bodyPr>
          <a:lstStyle/>
          <a:p>
            <a:pPr algn="ctr"/>
            <a:r>
              <a:rPr lang="es-HN" sz="4000" b="1" dirty="0">
                <a:ln w="10160">
                  <a:solidFill>
                    <a:schemeClr val="accent5"/>
                  </a:solidFill>
                  <a:prstDash val="solid"/>
                </a:ln>
                <a:solidFill>
                  <a:schemeClr val="accent2">
                    <a:lumMod val="90000"/>
                  </a:schemeClr>
                </a:solidFill>
                <a:effectLst>
                  <a:outerShdw blurRad="38100" dist="22860" dir="5400000" algn="tl" rotWithShape="0">
                    <a:srgbClr val="000000">
                      <a:alpha val="30000"/>
                    </a:srgbClr>
                  </a:outerShdw>
                  <a:reflection blurRad="6350" stA="55000" endA="300" endPos="45500" dir="5400000" sy="-100000" algn="bl" rotWithShape="0"/>
                </a:effectLst>
              </a:rPr>
              <a:t>Plan de recuperación del negocio</a:t>
            </a:r>
          </a:p>
        </p:txBody>
      </p:sp>
    </p:spTree>
    <p:extLst>
      <p:ext uri="{BB962C8B-B14F-4D97-AF65-F5344CB8AC3E}">
        <p14:creationId xmlns:p14="http://schemas.microsoft.com/office/powerpoint/2010/main" val="38621849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CA41A0-FACF-4F9B-8CC5-467ECE89FBDB}"/>
              </a:ext>
            </a:extLst>
          </p:cNvPr>
          <p:cNvSpPr>
            <a:spLocks noGrp="1"/>
          </p:cNvSpPr>
          <p:nvPr>
            <p:ph type="title"/>
          </p:nvPr>
        </p:nvSpPr>
        <p:spPr>
          <a:xfrm>
            <a:off x="1007394" y="336425"/>
            <a:ext cx="7129212" cy="572700"/>
          </a:xfrm>
        </p:spPr>
        <p:txBody>
          <a:bodyPr/>
          <a:lstStyle/>
          <a:p>
            <a:pPr algn="ctr"/>
            <a:r>
              <a:rPr lang="es-HN" dirty="0"/>
              <a:t>Plan de recuperación del negocio</a:t>
            </a:r>
          </a:p>
        </p:txBody>
      </p:sp>
      <p:sp>
        <p:nvSpPr>
          <p:cNvPr id="3" name="CuadroTexto 2">
            <a:extLst>
              <a:ext uri="{FF2B5EF4-FFF2-40B4-BE49-F238E27FC236}">
                <a16:creationId xmlns:a16="http://schemas.microsoft.com/office/drawing/2014/main" id="{0431DC79-FBC4-4E23-991E-CBD6A04DBCD0}"/>
              </a:ext>
            </a:extLst>
          </p:cNvPr>
          <p:cNvSpPr txBox="1"/>
          <p:nvPr/>
        </p:nvSpPr>
        <p:spPr>
          <a:xfrm>
            <a:off x="1676400" y="1155700"/>
            <a:ext cx="5791200" cy="37856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HN" sz="2400" dirty="0"/>
              <a:t>Constituye un elemento fundamental para poder garantizar una respuesta adecuada frente a desastres y situaciones catastróficas, asegurando la integridad y la recuperación de los datos.</a:t>
            </a:r>
          </a:p>
          <a:p>
            <a:pPr algn="just"/>
            <a:r>
              <a:rPr lang="es-HN" sz="2400" dirty="0"/>
              <a:t>Se deben especificar los objetivos y prioridades a tener en cuenta por la organización en caso de un desastre que pueda afectar a la continuidad de su negocio.</a:t>
            </a:r>
          </a:p>
        </p:txBody>
      </p:sp>
    </p:spTree>
    <p:extLst>
      <p:ext uri="{BB962C8B-B14F-4D97-AF65-F5344CB8AC3E}">
        <p14:creationId xmlns:p14="http://schemas.microsoft.com/office/powerpoint/2010/main" val="14238240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045DC3C3-96E4-41DD-9B06-4B92E2A46C0E}"/>
              </a:ext>
            </a:extLst>
          </p:cNvPr>
          <p:cNvGraphicFramePr/>
          <p:nvPr>
            <p:extLst>
              <p:ext uri="{D42A27DB-BD31-4B8C-83A1-F6EECF244321}">
                <p14:modId xmlns:p14="http://schemas.microsoft.com/office/powerpoint/2010/main" val="466978151"/>
              </p:ext>
            </p:extLst>
          </p:nvPr>
        </p:nvGraphicFramePr>
        <p:xfrm>
          <a:off x="1397000" y="520700"/>
          <a:ext cx="61849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17762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2706D-6E55-4A91-822A-DFFA757C83B2}"/>
              </a:ext>
            </a:extLst>
          </p:cNvPr>
          <p:cNvSpPr>
            <a:spLocks noGrp="1"/>
          </p:cNvSpPr>
          <p:nvPr>
            <p:ph type="title"/>
          </p:nvPr>
        </p:nvSpPr>
        <p:spPr>
          <a:xfrm>
            <a:off x="1007394" y="205581"/>
            <a:ext cx="7129212" cy="572700"/>
          </a:xfrm>
        </p:spPr>
        <p:txBody>
          <a:bodyPr/>
          <a:lstStyle/>
          <a:p>
            <a:pPr algn="ctr"/>
            <a:r>
              <a:rPr lang="es-HN" dirty="0"/>
              <a:t>Centro Alternativo</a:t>
            </a:r>
          </a:p>
        </p:txBody>
      </p:sp>
      <p:sp>
        <p:nvSpPr>
          <p:cNvPr id="3" name="CuadroTexto 2">
            <a:extLst>
              <a:ext uri="{FF2B5EF4-FFF2-40B4-BE49-F238E27FC236}">
                <a16:creationId xmlns:a16="http://schemas.microsoft.com/office/drawing/2014/main" id="{947B5A0A-C31F-45DD-8C00-83AC375C83F0}"/>
              </a:ext>
            </a:extLst>
          </p:cNvPr>
          <p:cNvSpPr txBox="1"/>
          <p:nvPr/>
        </p:nvSpPr>
        <p:spPr>
          <a:xfrm>
            <a:off x="1308100" y="1092200"/>
            <a:ext cx="6527800" cy="3693319"/>
          </a:xfrm>
          <a:prstGeom prst="rect">
            <a:avLst/>
          </a:prstGeom>
          <a:noFill/>
        </p:spPr>
        <p:txBody>
          <a:bodyPr wrap="square" rtlCol="0">
            <a:spAutoFit/>
          </a:bodyPr>
          <a:lstStyle/>
          <a:p>
            <a:pPr algn="just"/>
            <a:r>
              <a:rPr lang="es-HN" sz="1800" dirty="0"/>
              <a:t>Un elemento fundamental dentro del Plan de Recuperación del Negocio es la existencia de un Centro Alternativo, también conocido como Centro de Respaldo o Centro de Back-up, si bien en la practica solo las grandes empresas podrán disponer de un local o edificio dedicado exclusivamente a esta misión.</a:t>
            </a:r>
          </a:p>
          <a:p>
            <a:pPr algn="just"/>
            <a:r>
              <a:rPr lang="es-HN" sz="1800" dirty="0"/>
              <a:t>Este centro tendría que estar equipado con los equipos informáticos adecuados y contar con copias de seguridad de los datos mas críticos para el negocio suficientemente actualizadas.</a:t>
            </a:r>
          </a:p>
          <a:p>
            <a:pPr algn="just"/>
            <a:r>
              <a:rPr lang="es-HN" sz="1800" dirty="0"/>
              <a:t>Este Centro Alternativo debería contar con las mismas medidas de seguridad informática que las instalaciones principales de la organización.</a:t>
            </a:r>
          </a:p>
        </p:txBody>
      </p:sp>
    </p:spTree>
    <p:extLst>
      <p:ext uri="{BB962C8B-B14F-4D97-AF65-F5344CB8AC3E}">
        <p14:creationId xmlns:p14="http://schemas.microsoft.com/office/powerpoint/2010/main" val="21552765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2369" y="276553"/>
            <a:ext cx="7129212" cy="572700"/>
          </a:xfrm>
        </p:spPr>
        <p:txBody>
          <a:bodyPr/>
          <a:lstStyle/>
          <a:p>
            <a:pPr algn="ctr"/>
            <a:r>
              <a:rPr lang="es-HN" dirty="0"/>
              <a:t>Plan de respuesta a incidentes</a:t>
            </a:r>
          </a:p>
        </p:txBody>
      </p:sp>
      <p:graphicFrame>
        <p:nvGraphicFramePr>
          <p:cNvPr id="4" name="Diagrama 3"/>
          <p:cNvGraphicFramePr/>
          <p:nvPr>
            <p:extLst>
              <p:ext uri="{D42A27DB-BD31-4B8C-83A1-F6EECF244321}">
                <p14:modId xmlns:p14="http://schemas.microsoft.com/office/powerpoint/2010/main" val="2045950400"/>
              </p:ext>
            </p:extLst>
          </p:nvPr>
        </p:nvGraphicFramePr>
        <p:xfrm>
          <a:off x="1524000" y="1208314"/>
          <a:ext cx="6096000" cy="3395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25732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A839EF-0972-465E-A971-926CF366B476}"/>
              </a:ext>
            </a:extLst>
          </p:cNvPr>
          <p:cNvSpPr>
            <a:spLocks noGrp="1"/>
          </p:cNvSpPr>
          <p:nvPr>
            <p:ph type="title"/>
          </p:nvPr>
        </p:nvSpPr>
        <p:spPr>
          <a:xfrm>
            <a:off x="1007394" y="136463"/>
            <a:ext cx="7129212" cy="806576"/>
          </a:xfrm>
        </p:spPr>
        <p:txBody>
          <a:bodyPr/>
          <a:lstStyle/>
          <a:p>
            <a:pPr algn="ctr"/>
            <a:r>
              <a:rPr lang="es-HN" sz="2400" dirty="0"/>
              <a:t>Las organizaciones pueden adoptar distintas estrategias a la hora de implantar un centro Alternativo:</a:t>
            </a:r>
          </a:p>
        </p:txBody>
      </p:sp>
      <p:graphicFrame>
        <p:nvGraphicFramePr>
          <p:cNvPr id="3" name="Diagrama 2">
            <a:extLst>
              <a:ext uri="{FF2B5EF4-FFF2-40B4-BE49-F238E27FC236}">
                <a16:creationId xmlns:a16="http://schemas.microsoft.com/office/drawing/2014/main" id="{4CEA3342-CDFD-4227-8AEB-0243C1676FC9}"/>
              </a:ext>
            </a:extLst>
          </p:cNvPr>
          <p:cNvGraphicFramePr/>
          <p:nvPr>
            <p:extLst>
              <p:ext uri="{D42A27DB-BD31-4B8C-83A1-F6EECF244321}">
                <p14:modId xmlns:p14="http://schemas.microsoft.com/office/powerpoint/2010/main" val="915168836"/>
              </p:ext>
            </p:extLst>
          </p:nvPr>
        </p:nvGraphicFramePr>
        <p:xfrm>
          <a:off x="1181100" y="1041400"/>
          <a:ext cx="6769100" cy="3965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8029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5799FD-6A79-4DEC-BE12-4FCBE043C9CA}"/>
              </a:ext>
            </a:extLst>
          </p:cNvPr>
          <p:cNvSpPr>
            <a:spLocks noGrp="1"/>
          </p:cNvSpPr>
          <p:nvPr>
            <p:ph type="title"/>
          </p:nvPr>
        </p:nvSpPr>
        <p:spPr>
          <a:xfrm>
            <a:off x="1104858" y="95318"/>
            <a:ext cx="7129212" cy="1022282"/>
          </a:xfrm>
        </p:spPr>
        <p:txBody>
          <a:bodyPr/>
          <a:lstStyle/>
          <a:p>
            <a:pPr algn="ctr"/>
            <a:r>
              <a:rPr lang="es-HN" sz="2800" dirty="0"/>
              <a:t>Ejemplos de estrategias a la hora de implantar un centro Alternativo:</a:t>
            </a:r>
            <a:endParaRPr lang="es-HN" dirty="0"/>
          </a:p>
        </p:txBody>
      </p:sp>
      <p:pic>
        <p:nvPicPr>
          <p:cNvPr id="4" name="Imagen 3">
            <a:extLst>
              <a:ext uri="{FF2B5EF4-FFF2-40B4-BE49-F238E27FC236}">
                <a16:creationId xmlns:a16="http://schemas.microsoft.com/office/drawing/2014/main" id="{046A4517-47FE-477E-9612-981790AC5CC0}"/>
              </a:ext>
            </a:extLst>
          </p:cNvPr>
          <p:cNvPicPr>
            <a:picLocks noChangeAspect="1"/>
          </p:cNvPicPr>
          <p:nvPr/>
        </p:nvPicPr>
        <p:blipFill rotWithShape="1">
          <a:blip r:embed="rId2"/>
          <a:srcRect l="18195" t="41100" r="26806" b="18912"/>
          <a:stretch/>
        </p:blipFill>
        <p:spPr>
          <a:xfrm>
            <a:off x="1104858" y="1400173"/>
            <a:ext cx="5047237" cy="13127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n 5">
            <a:extLst>
              <a:ext uri="{FF2B5EF4-FFF2-40B4-BE49-F238E27FC236}">
                <a16:creationId xmlns:a16="http://schemas.microsoft.com/office/drawing/2014/main" id="{727238DE-4019-412E-9F66-43DA602FB83D}"/>
              </a:ext>
            </a:extLst>
          </p:cNvPr>
          <p:cNvPicPr>
            <a:picLocks noChangeAspect="1"/>
          </p:cNvPicPr>
          <p:nvPr/>
        </p:nvPicPr>
        <p:blipFill rotWithShape="1">
          <a:blip r:embed="rId3"/>
          <a:srcRect l="12522" t="33876" r="18750" b="34391"/>
          <a:stretch/>
        </p:blipFill>
        <p:spPr>
          <a:xfrm>
            <a:off x="2552699" y="3281874"/>
            <a:ext cx="5047237" cy="12545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128553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8F7BA-62B0-4C4A-9558-4F3B339F633A}"/>
              </a:ext>
            </a:extLst>
          </p:cNvPr>
          <p:cNvSpPr>
            <a:spLocks noGrp="1"/>
          </p:cNvSpPr>
          <p:nvPr>
            <p:ph type="title"/>
          </p:nvPr>
        </p:nvSpPr>
        <p:spPr>
          <a:xfrm>
            <a:off x="1007394" y="209424"/>
            <a:ext cx="7129212" cy="819275"/>
          </a:xfrm>
        </p:spPr>
        <p:txBody>
          <a:bodyPr/>
          <a:lstStyle/>
          <a:p>
            <a:pPr algn="ctr"/>
            <a:r>
              <a:rPr lang="es-HN" sz="2400" dirty="0"/>
              <a:t>Actividades que debe contemplar un procedimiento para la recuperación frente a desastres</a:t>
            </a:r>
          </a:p>
        </p:txBody>
      </p:sp>
      <p:graphicFrame>
        <p:nvGraphicFramePr>
          <p:cNvPr id="3" name="Diagrama 2">
            <a:extLst>
              <a:ext uri="{FF2B5EF4-FFF2-40B4-BE49-F238E27FC236}">
                <a16:creationId xmlns:a16="http://schemas.microsoft.com/office/drawing/2014/main" id="{0846BEA0-A721-429B-9472-713F8FC54B33}"/>
              </a:ext>
            </a:extLst>
          </p:cNvPr>
          <p:cNvGraphicFramePr/>
          <p:nvPr>
            <p:extLst>
              <p:ext uri="{D42A27DB-BD31-4B8C-83A1-F6EECF244321}">
                <p14:modId xmlns:p14="http://schemas.microsoft.com/office/powerpoint/2010/main" val="3615339260"/>
              </p:ext>
            </p:extLst>
          </p:nvPr>
        </p:nvGraphicFramePr>
        <p:xfrm>
          <a:off x="1130300" y="1155700"/>
          <a:ext cx="6819900" cy="3778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18383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56"/>
        <p:cNvGrpSpPr/>
        <p:nvPr/>
      </p:nvGrpSpPr>
      <p:grpSpPr>
        <a:xfrm>
          <a:off x="0" y="0"/>
          <a:ext cx="0" cy="0"/>
          <a:chOff x="0" y="0"/>
          <a:chExt cx="0" cy="0"/>
        </a:xfrm>
      </p:grpSpPr>
      <p:sp>
        <p:nvSpPr>
          <p:cNvPr id="3457" name="Google Shape;3457;p58"/>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ln w="0"/>
                <a:solidFill>
                  <a:schemeClr val="tx1"/>
                </a:solidFill>
                <a:effectLst>
                  <a:outerShdw blurRad="38100" dist="19050" dir="2700000" algn="tl" rotWithShape="0">
                    <a:schemeClr val="dk1">
                      <a:alpha val="40000"/>
                    </a:schemeClr>
                  </a:outerShdw>
                </a:effectLst>
              </a:rPr>
              <a:t>Gracias</a:t>
            </a:r>
            <a:endParaRPr sz="480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2369" y="276553"/>
            <a:ext cx="7129212" cy="572700"/>
          </a:xfrm>
        </p:spPr>
        <p:txBody>
          <a:bodyPr/>
          <a:lstStyle/>
          <a:p>
            <a:pPr algn="ctr"/>
            <a:r>
              <a:rPr lang="es-HN" dirty="0"/>
              <a:t>Plan de respuesta a incidentes</a:t>
            </a:r>
          </a:p>
        </p:txBody>
      </p:sp>
      <p:graphicFrame>
        <p:nvGraphicFramePr>
          <p:cNvPr id="4" name="Diagrama 3"/>
          <p:cNvGraphicFramePr/>
          <p:nvPr>
            <p:extLst>
              <p:ext uri="{D42A27DB-BD31-4B8C-83A1-F6EECF244321}">
                <p14:modId xmlns:p14="http://schemas.microsoft.com/office/powerpoint/2010/main" val="4160509785"/>
              </p:ext>
            </p:extLst>
          </p:nvPr>
        </p:nvGraphicFramePr>
        <p:xfrm>
          <a:off x="1524000" y="1208314"/>
          <a:ext cx="6096000" cy="3395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03536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5026" y="97971"/>
            <a:ext cx="7129212" cy="1001654"/>
          </a:xfrm>
        </p:spPr>
        <p:txBody>
          <a:bodyPr/>
          <a:lstStyle/>
          <a:p>
            <a:pPr algn="ctr"/>
            <a:r>
              <a:rPr lang="es-HN" dirty="0"/>
              <a:t>Equipo de respuesta a incidentes de seguridad informática (CSIRT)</a:t>
            </a:r>
          </a:p>
        </p:txBody>
      </p:sp>
      <p:sp>
        <p:nvSpPr>
          <p:cNvPr id="3" name="CuadroTexto 2"/>
          <p:cNvSpPr txBox="1"/>
          <p:nvPr/>
        </p:nvSpPr>
        <p:spPr>
          <a:xfrm>
            <a:off x="1145026" y="1230087"/>
            <a:ext cx="6768888" cy="3477875"/>
          </a:xfrm>
          <a:prstGeom prst="rect">
            <a:avLst/>
          </a:prstGeom>
          <a:noFill/>
        </p:spPr>
        <p:txBody>
          <a:bodyPr wrap="square" rtlCol="0">
            <a:spAutoFit/>
          </a:bodyPr>
          <a:lstStyle/>
          <a:p>
            <a:pPr algn="just"/>
            <a:r>
              <a:rPr lang="es-HN" sz="2000" dirty="0"/>
              <a:t>Esta constituido por las personas que cuentan con la experiencia y la formación necesaria para poder actuar ante las incidencias y desastres que pudieran afectar a la seguridad informática de una organización.</a:t>
            </a:r>
          </a:p>
          <a:p>
            <a:pPr algn="just"/>
            <a:r>
              <a:rPr lang="es-HN" sz="2000" dirty="0"/>
              <a:t>En la mayoría de las organizaciones que no cuentan con un equipo de respuesta formalmente constituido.</a:t>
            </a:r>
          </a:p>
          <a:p>
            <a:pPr algn="just"/>
            <a:r>
              <a:rPr lang="es-HN" sz="2000" dirty="0"/>
              <a:t>Sera necesario identificar quienes son las personas responsables de acometer cada una de las tareas que se hayan definido en el plan de respuesta a incidentes, definiendo claramente las responsabilidades, funciones y obligaciones de cada persona implicada en dicho plan.</a:t>
            </a:r>
          </a:p>
        </p:txBody>
      </p:sp>
    </p:spTree>
    <p:extLst>
      <p:ext uri="{BB962C8B-B14F-4D97-AF65-F5344CB8AC3E}">
        <p14:creationId xmlns:p14="http://schemas.microsoft.com/office/powerpoint/2010/main" val="22411993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HN" dirty="0"/>
              <a:t>Procedimientos y actividades a realizar</a:t>
            </a:r>
          </a:p>
        </p:txBody>
      </p:sp>
      <p:sp>
        <p:nvSpPr>
          <p:cNvPr id="3" name="CuadroTexto 2"/>
          <p:cNvSpPr txBox="1"/>
          <p:nvPr/>
        </p:nvSpPr>
        <p:spPr>
          <a:xfrm>
            <a:off x="1382486" y="1458686"/>
            <a:ext cx="6291943" cy="3170099"/>
          </a:xfrm>
          <a:prstGeom prst="rect">
            <a:avLst/>
          </a:prstGeom>
          <a:noFill/>
        </p:spPr>
        <p:txBody>
          <a:bodyPr wrap="square" rtlCol="0">
            <a:spAutoFit/>
          </a:bodyPr>
          <a:lstStyle/>
          <a:p>
            <a:pPr algn="just"/>
            <a:r>
              <a:rPr lang="es-HN" sz="2000" dirty="0"/>
              <a:t>La organización debe definir una guía de actuación clara y detallada con los procedimientos y acciones necesarias para la restauración rápida, eficiente y segura de la capacidad de procesamiento informático y de comunicaciones de la organización, así como para la recuperación de los datos dañados o destruidos.</a:t>
            </a:r>
          </a:p>
          <a:p>
            <a:pPr algn="just"/>
            <a:r>
              <a:rPr lang="es-HN" sz="2000" dirty="0"/>
              <a:t>Una buena guía de procedimientos permitirá minimizar los daños ocasionados y facilitar la recuperación del sistema afectado.</a:t>
            </a:r>
          </a:p>
        </p:txBody>
      </p:sp>
    </p:spTree>
    <p:extLst>
      <p:ext uri="{BB962C8B-B14F-4D97-AF65-F5344CB8AC3E}">
        <p14:creationId xmlns:p14="http://schemas.microsoft.com/office/powerpoint/2010/main" val="30393928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5026" y="135039"/>
            <a:ext cx="7129212" cy="572700"/>
          </a:xfrm>
        </p:spPr>
        <p:txBody>
          <a:bodyPr/>
          <a:lstStyle/>
          <a:p>
            <a:pPr algn="ctr"/>
            <a:r>
              <a:rPr lang="es-HN" dirty="0"/>
              <a:t>Detección de un incidente de seguridad</a:t>
            </a:r>
          </a:p>
        </p:txBody>
      </p:sp>
      <p:graphicFrame>
        <p:nvGraphicFramePr>
          <p:cNvPr id="3" name="Diagrama 2"/>
          <p:cNvGraphicFramePr/>
          <p:nvPr>
            <p:extLst>
              <p:ext uri="{D42A27DB-BD31-4B8C-83A1-F6EECF244321}">
                <p14:modId xmlns:p14="http://schemas.microsoft.com/office/powerpoint/2010/main" val="3179498606"/>
              </p:ext>
            </p:extLst>
          </p:nvPr>
        </p:nvGraphicFramePr>
        <p:xfrm>
          <a:off x="1578428" y="707740"/>
          <a:ext cx="6096000" cy="4320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23963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titulo y contenid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1112</TotalTime>
  <Words>5295</Words>
  <Application>Microsoft Office PowerPoint</Application>
  <PresentationFormat>Presentación en pantalla (16:9)</PresentationFormat>
  <Paragraphs>278</Paragraphs>
  <Slides>53</Slides>
  <Notes>27</Notes>
  <HiddenSlides>0</HiddenSlides>
  <MMClips>3</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53</vt:i4>
      </vt:variant>
    </vt:vector>
  </HeadingPairs>
  <TitlesOfParts>
    <vt:vector size="59" baseType="lpstr">
      <vt:lpstr>Arial</vt:lpstr>
      <vt:lpstr>Barlow Semi Condensed Medium</vt:lpstr>
      <vt:lpstr>Fjalla One</vt:lpstr>
      <vt:lpstr>Roboto</vt:lpstr>
      <vt:lpstr>Wingdings</vt:lpstr>
      <vt:lpstr>titulo y contenido</vt:lpstr>
      <vt:lpstr>Capitulo 9. Respuesta a incidentes de seguridad y planes para la continuidad del negocio </vt:lpstr>
      <vt:lpstr>Presentación de PowerPoint</vt:lpstr>
      <vt:lpstr>Incidentes de seguridad</vt:lpstr>
      <vt:lpstr>Presentación de PowerPoint</vt:lpstr>
      <vt:lpstr>Plan de respuesta a incidentes</vt:lpstr>
      <vt:lpstr>Plan de respuesta a incidentes</vt:lpstr>
      <vt:lpstr>Equipo de respuesta a incidentes de seguridad informática (CSIRT)</vt:lpstr>
      <vt:lpstr>Procedimientos y actividades a realizar</vt:lpstr>
      <vt:lpstr>Detección de un incidente de seguridad</vt:lpstr>
      <vt:lpstr>Detección de un incidente de seguridad</vt:lpstr>
      <vt:lpstr>Detección de un incidente de seguridad</vt:lpstr>
      <vt:lpstr>Análisis de un incidente de seguridad</vt:lpstr>
      <vt:lpstr>Prioridades de las actividades de un equipo de respuesta  incidentes: (RFC 1244, RFC 2196)</vt:lpstr>
      <vt:lpstr>Contención, Erradicación y Recuperación</vt:lpstr>
      <vt:lpstr>Contención, Erradicación y Recuperación</vt:lpstr>
      <vt:lpstr>Identificación del atacante y posibles actuaciones legales</vt:lpstr>
      <vt:lpstr>Obstáculos que pueden dificultar la tarea:</vt:lpstr>
      <vt:lpstr>Comunicación con terceros y relaciones publicas</vt:lpstr>
      <vt:lpstr>Documentación del incidente de seguridad</vt:lpstr>
      <vt:lpstr>Análisis y revisión a posteriori del incidente</vt:lpstr>
      <vt:lpstr>Análisis y revisión a posteriori del incidente</vt:lpstr>
      <vt:lpstr>Análisis y revisión a posteriori del incidente</vt:lpstr>
      <vt:lpstr>Análisis y revisión a posteriori del incidente</vt:lpstr>
      <vt:lpstr>Presentación de PowerPoint</vt:lpstr>
      <vt:lpstr>Practicas recomendadas por el CERT/CC </vt:lpstr>
      <vt:lpstr>1. Preparación de la respuesta ante incidentes de seguridad.</vt:lpstr>
      <vt:lpstr>1. Preparación de la respuesta ante incidentes de seguridad.</vt:lpstr>
      <vt:lpstr>2. Gestión del incidente de seguridad</vt:lpstr>
      <vt:lpstr>2. Gestión del incidente de seguridad</vt:lpstr>
      <vt:lpstr>3. Seguimiento del incidente de seguridad</vt:lpstr>
      <vt:lpstr>Presentación de PowerPoint</vt:lpstr>
      <vt:lpstr>Obligación legal de notificación de ataques e incidencias </vt:lpstr>
      <vt:lpstr>Presentación de PowerPoint</vt:lpstr>
      <vt:lpstr>1. Fundamentos de la informática forense</vt:lpstr>
      <vt:lpstr>Etapas en el análisis forense de un incidente informático</vt:lpstr>
      <vt:lpstr>1. Captura de las evidencias</vt:lpstr>
      <vt:lpstr>Evidencias digitales volátiles:</vt:lpstr>
      <vt:lpstr>Preservación de las evidencias digitales</vt:lpstr>
      <vt:lpstr>Análisis de las evidencias obtenidas</vt:lpstr>
      <vt:lpstr>Tareas en los ficheros incluidos en la copia del disco o discos del sistema. </vt:lpstr>
      <vt:lpstr>Técnicas para localizar y analizar los ficheros ocultos</vt:lpstr>
      <vt:lpstr>Herramientas de análisis forense</vt:lpstr>
      <vt:lpstr>Presentación de PowerPoint</vt:lpstr>
      <vt:lpstr>Presentación de PowerPoint</vt:lpstr>
      <vt:lpstr>Organismos y medios especializados en Informática Forense</vt:lpstr>
      <vt:lpstr>Presentación de PowerPoint</vt:lpstr>
      <vt:lpstr>Plan de recuperación del negocio</vt:lpstr>
      <vt:lpstr>Presentación de PowerPoint</vt:lpstr>
      <vt:lpstr>Centro Alternativo</vt:lpstr>
      <vt:lpstr>Las organizaciones pueden adoptar distintas estrategias a la hora de implantar un centro Alternativo:</vt:lpstr>
      <vt:lpstr>Ejemplos de estrategias a la hora de implantar un centro Alternativo:</vt:lpstr>
      <vt:lpstr>Actividades que debe contemplar un procedimiento para la recuperación frente a desastres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9. Respuesta a incidentes de seguridad y planes para la continuidad del negocio</dc:title>
  <dc:creator>DELL</dc:creator>
  <cp:lastModifiedBy>Blanca</cp:lastModifiedBy>
  <cp:revision>47</cp:revision>
  <dcterms:modified xsi:type="dcterms:W3CDTF">2021-10-25T21:51:58Z</dcterms:modified>
</cp:coreProperties>
</file>