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B6E4-5FC1-41F0-A428-6ED9F34C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DFB9-D59D-4649-88F7-13F7366A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4CF9-442B-4982-A6AB-3B3499EB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5D70-B10E-40C4-8411-AE7B72FD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E330-03E2-4E6E-B764-D3D9846C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3E0E-58F9-46B6-B75D-5C25301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1E659-B5CF-4DE4-86D9-95BFEFDD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D76F-6AFB-472A-B9A4-977D7D39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7025-DBA4-4BDE-882C-766F9846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63AB-AAB1-4ACB-B8E0-9EEA9BB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9555E-CE51-4C9F-A888-9806FB9B8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AADE7-279C-4577-9625-81F4C4B5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9CC3-DD73-4652-8931-6EB0D126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6625-16B9-4CE2-835B-26471CC0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AAC1-8727-4C34-A78E-A0AF629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320A-B6FB-436F-B792-7D5EB713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7FC1-9453-4A3A-A923-818EDC63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FCDF-8B9F-4EB8-8490-E3EB5D25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8A4C-CE05-46E6-86FB-160067F3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5345-13BD-4518-B6EE-86B74D7D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507-600F-44C2-B0E1-21D6205E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21C3-E5E1-4763-BF03-7FE4EFFF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A1E7-9789-444F-BF81-8475B113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BB65-A894-4A8C-A2E1-F8E3405A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136C-DEAA-48B6-9E1C-5D3C594D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ED88-6D3A-45C1-98DB-30AF5ADF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91CC-7078-40EE-8302-76D962102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6D825-485F-4CD5-ABD4-9294F10B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6F23-9FD6-42FB-AFCE-A10BEAB6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4CD3-6819-4A5C-9822-3A2705A9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602B-750F-4158-AACD-0BA5E429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B9F4-5E47-4172-995F-0D2F5564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F5EF-C347-459E-BA34-A6729114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58F14-88D2-4C34-BCAD-F94F32426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7CCA-0F91-4232-9C7F-888BC85D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5B5F2-3879-4341-A2D2-D933D12D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A3683-9AD5-417E-8FC2-2A63C4C9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C1FF9-DAAD-4626-9B3D-15730F64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7266A-F1D7-4367-9DF9-8AAC5E83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8B4F-48FF-42B6-B005-07970060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5E5B7-B000-4898-A642-D0420FA8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9389C-BFB6-44BF-9E28-7216B1D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F08D7-649F-4C23-B32B-F75A5F5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C5CCF-683A-4172-81D1-F74BAE2F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DE7A-CA5F-4CDD-851A-6B1539A0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CF492-3D86-45C5-A066-8FB0B457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1618-4147-4BD3-BFDE-CC8CBEB0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0604-DF16-4521-B2E7-EB148BB1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C63-182D-4215-B85C-18253F94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7F2B1-BC83-4CE4-97FE-B8C8C5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6AFA3-87F4-4E39-A319-60749335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3AE-1836-47AB-9FA7-BC72443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BC21-89B2-4038-9F19-5C68540A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C738-86FE-4CB2-B18E-4016096A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56612-D7D9-4B64-9E1E-A584A1A7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8284F-2B5B-4B73-8149-444C23EA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2298-3EB9-4140-8F6F-D998A606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2CE8-273E-4DE9-8423-AD917116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87D52-835C-4F38-9397-884F8C42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9E36-B28F-45AA-9394-2A19D1E9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E0A6-BDF7-4D94-81CA-C09EC7629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F3C0-1CCE-4B0F-990D-FC64F71A6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DCCC-81B8-4FD2-A49F-E89046A1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9152-354C-458A-9D55-3815D6AEB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BurgerAPI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1.0</a:t>
            </a:r>
          </a:p>
          <a:p>
            <a:r>
              <a:rPr lang="hu-HU" dirty="0"/>
              <a:t>By Róbert Weinber</a:t>
            </a:r>
          </a:p>
        </p:txBody>
      </p:sp>
    </p:spTree>
    <p:extLst>
      <p:ext uri="{BB962C8B-B14F-4D97-AF65-F5344CB8AC3E}">
        <p14:creationId xmlns:p14="http://schemas.microsoft.com/office/powerpoint/2010/main" val="25689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69A-FED3-4E5C-8B33-EEA2492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0DCC-8DC1-4381-ABB2-27187E5B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S</a:t>
            </a:r>
            <a:r>
              <a:rPr lang="en-US" dirty="0" err="1"/>
              <a:t>ecurity</a:t>
            </a:r>
            <a:r>
              <a:rPr lang="hu-HU" dirty="0"/>
              <a:t> consideration</a:t>
            </a:r>
          </a:p>
          <a:p>
            <a:pPr lvl="1"/>
            <a:r>
              <a:rPr lang="hu-HU" dirty="0"/>
              <a:t>No user authentication is required to view information</a:t>
            </a:r>
            <a:endParaRPr lang="en-US" dirty="0"/>
          </a:p>
          <a:p>
            <a:pPr lvl="1"/>
            <a:r>
              <a:rPr lang="hu-HU" dirty="0"/>
              <a:t>Basic user authentication is required to create reviews</a:t>
            </a:r>
          </a:p>
          <a:p>
            <a:pPr lvl="1"/>
            <a:r>
              <a:rPr lang="hu-HU" dirty="0"/>
              <a:t>Admin level user authentication is required for CRUD operations on other items</a:t>
            </a:r>
          </a:p>
          <a:p>
            <a:pPr lvl="1"/>
            <a:endParaRPr lang="hu-HU" dirty="0"/>
          </a:p>
          <a:p>
            <a:r>
              <a:rPr lang="hu-HU" dirty="0"/>
              <a:t>D</a:t>
            </a:r>
            <a:r>
              <a:rPr lang="en-US" dirty="0" err="1"/>
              <a:t>esign</a:t>
            </a:r>
            <a:r>
              <a:rPr lang="en-US" dirty="0"/>
              <a:t> principles</a:t>
            </a:r>
            <a:endParaRPr lang="hu-HU" dirty="0"/>
          </a:p>
          <a:p>
            <a:pPr lvl="1"/>
            <a:r>
              <a:rPr lang="en-US" dirty="0"/>
              <a:t>Accept and respond with JSON</a:t>
            </a:r>
          </a:p>
          <a:p>
            <a:pPr lvl="1"/>
            <a:r>
              <a:rPr lang="en-US" dirty="0"/>
              <a:t>Handle errors gracefully and return standard error codes</a:t>
            </a:r>
          </a:p>
          <a:p>
            <a:pPr lvl="1"/>
            <a:r>
              <a:rPr lang="hu-HU" dirty="0"/>
              <a:t>Include versioning</a:t>
            </a:r>
          </a:p>
          <a:p>
            <a:pPr lvl="1"/>
            <a:r>
              <a:rPr lang="hu-HU" dirty="0"/>
              <a:t>Documentation (Swagger)</a:t>
            </a:r>
          </a:p>
        </p:txBody>
      </p:sp>
    </p:spTree>
    <p:extLst>
      <p:ext uri="{BB962C8B-B14F-4D97-AF65-F5344CB8AC3E}">
        <p14:creationId xmlns:p14="http://schemas.microsoft.com/office/powerpoint/2010/main" val="7087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964" y="95109"/>
            <a:ext cx="6831673" cy="1086237"/>
          </a:xfrm>
        </p:spPr>
        <p:txBody>
          <a:bodyPr>
            <a:normAutofit/>
          </a:bodyPr>
          <a:lstStyle/>
          <a:p>
            <a:r>
              <a:rPr lang="hu-HU" sz="4400" dirty="0"/>
              <a:t>System 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CE996-41CF-40B2-A890-07204AEA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1100310"/>
            <a:ext cx="8793378" cy="57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964" y="95109"/>
            <a:ext cx="6831673" cy="1086237"/>
          </a:xfrm>
        </p:spPr>
        <p:txBody>
          <a:bodyPr>
            <a:normAutofit/>
          </a:bodyPr>
          <a:lstStyle/>
          <a:p>
            <a:r>
              <a:rPr lang="hu-HU" sz="4400" dirty="0"/>
              <a:t>Container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1062F-0897-4802-8E55-A2555C7F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813060"/>
            <a:ext cx="6120881" cy="60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964" y="95109"/>
            <a:ext cx="6831673" cy="1086237"/>
          </a:xfrm>
        </p:spPr>
        <p:txBody>
          <a:bodyPr>
            <a:normAutofit/>
          </a:bodyPr>
          <a:lstStyle/>
          <a:p>
            <a:r>
              <a:rPr lang="hu-HU" sz="4400" dirty="0"/>
              <a:t>Component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3D208-17AE-4F6D-B5D5-8C007DCF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6" y="692088"/>
            <a:ext cx="7949568" cy="61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69A-FED3-4E5C-8B33-EEA2492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0DCC-8DC1-4381-ABB2-27187E5B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err="1"/>
              <a:t>ystem</a:t>
            </a:r>
            <a:r>
              <a:rPr lang="en-US" dirty="0"/>
              <a:t> scale</a:t>
            </a:r>
            <a:r>
              <a:rPr lang="hu-HU" dirty="0"/>
              <a:t> </a:t>
            </a:r>
            <a:r>
              <a:rPr lang="en-US" dirty="0"/>
              <a:t>and bottlenecks</a:t>
            </a:r>
            <a:endParaRPr lang="hu-HU" dirty="0"/>
          </a:p>
          <a:p>
            <a:pPr lvl="1"/>
            <a:r>
              <a:rPr lang="hu-HU" dirty="0"/>
              <a:t>Simple system(few models)</a:t>
            </a:r>
          </a:p>
          <a:p>
            <a:pPr lvl="1"/>
            <a:r>
              <a:rPr lang="hu-HU" dirty="0"/>
              <a:t>No complex/time consuming operations</a:t>
            </a:r>
          </a:p>
          <a:p>
            <a:pPr lvl="1"/>
            <a:r>
              <a:rPr lang="hu-HU" dirty="0"/>
              <a:t>Scales evenly with workload</a:t>
            </a:r>
          </a:p>
          <a:p>
            <a:pPr lvl="1"/>
            <a:r>
              <a:rPr lang="hu-HU" dirty="0"/>
              <a:t>Endpoints to access all, filtered or specific data</a:t>
            </a:r>
          </a:p>
          <a:p>
            <a:pPr lvl="1"/>
            <a:r>
              <a:rPr lang="hu-HU" dirty="0"/>
              <a:t>Frontend implementation can be tuned using feedback data</a:t>
            </a:r>
          </a:p>
          <a:p>
            <a:pPr lvl="1"/>
            <a:endParaRPr lang="hu-HU" dirty="0"/>
          </a:p>
          <a:p>
            <a:r>
              <a:rPr lang="hu-HU" dirty="0"/>
              <a:t>Possible improvements</a:t>
            </a:r>
            <a:r>
              <a:rPr lang="en-US" dirty="0"/>
              <a:t> </a:t>
            </a:r>
            <a:endParaRPr lang="hu-HU" dirty="0"/>
          </a:p>
          <a:p>
            <a:pPr lvl="1"/>
            <a:r>
              <a:rPr lang="hu-HU" dirty="0"/>
              <a:t>User profiles</a:t>
            </a:r>
            <a:endParaRPr lang="en-US" dirty="0"/>
          </a:p>
          <a:p>
            <a:pPr lvl="1"/>
            <a:r>
              <a:rPr lang="hu-HU" dirty="0"/>
              <a:t>Find nearby restaurants using GPS</a:t>
            </a:r>
          </a:p>
        </p:txBody>
      </p:sp>
    </p:spTree>
    <p:extLst>
      <p:ext uri="{BB962C8B-B14F-4D97-AF65-F5344CB8AC3E}">
        <p14:creationId xmlns:p14="http://schemas.microsoft.com/office/powerpoint/2010/main" val="313937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69A-FED3-4E5C-8B33-EEA2492C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539" y="2996661"/>
            <a:ext cx="2650921" cy="432339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4767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117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BurgerAPI</vt:lpstr>
      <vt:lpstr>Considerations</vt:lpstr>
      <vt:lpstr>PowerPoint Presentation</vt:lpstr>
      <vt:lpstr>PowerPoint Presentation</vt:lpstr>
      <vt:lpstr>PowerPoint Presentation</vt:lpstr>
      <vt:lpstr>Reflections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 Róbert</dc:creator>
  <cp:lastModifiedBy>Weinber Róbert</cp:lastModifiedBy>
  <cp:revision>11</cp:revision>
  <dcterms:created xsi:type="dcterms:W3CDTF">2021-11-28T20:50:57Z</dcterms:created>
  <dcterms:modified xsi:type="dcterms:W3CDTF">2021-11-29T11:29:45Z</dcterms:modified>
</cp:coreProperties>
</file>