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19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4D42-17F2-0845-B5FC-7DECB267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指定題：旅館訂房系統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E92E-E156-5145-A38E-F76CCC17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B06902135 </a:t>
            </a:r>
            <a:r>
              <a:rPr lang="zh-CN" altLang="en-US" dirty="0"/>
              <a:t>蔡宜倫</a:t>
            </a:r>
            <a:endParaRPr lang="en-US" altLang="zh-CN" dirty="0"/>
          </a:p>
          <a:p>
            <a:r>
              <a:rPr lang="en-US" dirty="0"/>
              <a:t>B07902047 </a:t>
            </a:r>
            <a:r>
              <a:rPr lang="zh-CN" altLang="en-US" dirty="0"/>
              <a:t>羅啟帆</a:t>
            </a:r>
            <a:endParaRPr lang="en-US" altLang="zh-CN" dirty="0"/>
          </a:p>
          <a:p>
            <a:r>
              <a:rPr lang="en-US" dirty="0"/>
              <a:t>B07902111 </a:t>
            </a:r>
            <a:r>
              <a:rPr lang="zh-CN" altLang="en-US" dirty="0"/>
              <a:t>張鈰瀚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功能介紹－取消訂單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1326E-9DAD-CD41-8903-5C18A3B0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626" y="2452688"/>
            <a:ext cx="2448577" cy="4062413"/>
          </a:xfrm>
          <a:solidFill>
            <a:schemeClr val="accent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08BE3-38C3-6043-ACC2-FF75DAEE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2452689"/>
            <a:ext cx="2456527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83-AE70-6A46-9FAE-73E5D69E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功能介紹－取消訂單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64247-33E2-6742-B3EF-0368A73BC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98" y="2524125"/>
            <a:ext cx="2337552" cy="3893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80A7E-B4A8-0C4B-AF37-C7C215B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524125"/>
            <a:ext cx="2387743" cy="38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3D34-1AF4-D445-B7DB-213DD2AA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030" y="2580894"/>
            <a:ext cx="8655939" cy="3934206"/>
          </a:xfrm>
          <a:solidFill>
            <a:srgbClr val="F7BD45"/>
          </a:solidFill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SzPct val="100000"/>
            </a:pPr>
            <a:r>
              <a:rPr lang="en-US" sz="2800" dirty="0"/>
              <a:t>B06902135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zh-CN" altLang="en-US" sz="2800" dirty="0"/>
              <a:t>修改訂單、報告和簡報</a:t>
            </a:r>
            <a:endParaRPr lang="en-US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en-US" sz="2800" dirty="0"/>
              <a:t>B07902047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zh-CN" altLang="en-US" sz="2800" dirty="0"/>
              <a:t>指定題</a:t>
            </a:r>
            <a:r>
              <a:rPr lang="en-US" altLang="zh-TW" sz="2800" dirty="0"/>
              <a:t>GUI</a:t>
            </a:r>
            <a:r>
              <a:rPr lang="zh-CN" altLang="en-US" sz="2800" dirty="0"/>
              <a:t>、查詢可訂旅館</a:t>
            </a:r>
            <a:endParaRPr lang="en-US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en-US" sz="2800" dirty="0"/>
              <a:t>B07902111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zh-CN" altLang="en-US" sz="2800" dirty="0"/>
              <a:t>建資料庫、</a:t>
            </a:r>
            <a:r>
              <a:rPr lang="en-US" altLang="zh-TW" sz="2800" dirty="0"/>
              <a:t>package</a:t>
            </a:r>
            <a:r>
              <a:rPr lang="zh-CN" altLang="en-US" sz="2800" dirty="0"/>
              <a:t>規劃、新增查詢及取消訂單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8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3D34-1AF4-D445-B7DB-213DD2AA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030" y="2580894"/>
            <a:ext cx="8655939" cy="3934206"/>
          </a:xfrm>
          <a:solidFill>
            <a:srgbClr val="F7BD45"/>
          </a:solidFill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SzPct val="100000"/>
            </a:pPr>
            <a:r>
              <a:rPr lang="zh-CN" altLang="en-US" sz="2800" dirty="0"/>
              <a:t>查詢可訂旅館</a:t>
            </a:r>
            <a:endParaRPr lang="en-US" altLang="zh-CN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zh-CN" altLang="en-US" sz="2800" dirty="0"/>
              <a:t>住宿預訂</a:t>
            </a:r>
            <a:endParaRPr lang="en-US" altLang="zh-CN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zh-CN" altLang="en-US" sz="2800" dirty="0"/>
              <a:t>查詢訂單</a:t>
            </a:r>
            <a:endParaRPr lang="en-US" altLang="zh-CN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zh-CN" altLang="en-US" sz="2800" dirty="0"/>
              <a:t>修改訂單</a:t>
            </a:r>
            <a:endParaRPr lang="en-US" altLang="zh-CN" sz="2800" dirty="0"/>
          </a:p>
          <a:p>
            <a:pPr lvl="1">
              <a:buClr>
                <a:schemeClr val="tx1"/>
              </a:buClr>
              <a:buSzPct val="100000"/>
            </a:pPr>
            <a:r>
              <a:rPr lang="zh-CN" altLang="en-US" sz="2800" dirty="0"/>
              <a:t>取消訂單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785C4-EFC5-5149-9413-DA14E589A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21"/>
          <a:stretch/>
        </p:blipFill>
        <p:spPr>
          <a:xfrm>
            <a:off x="6148386" y="2281688"/>
            <a:ext cx="3338513" cy="42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功能介紹－查詢可訂旅館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51F42-7C74-6840-8BE2-FFBCA2ABE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91" y="2309812"/>
            <a:ext cx="2636384" cy="4362791"/>
          </a:xfrm>
          <a:solidFill>
            <a:schemeClr val="accent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5466B-B0F8-9C48-98B1-1A47D95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6" y="2309812"/>
            <a:ext cx="2605537" cy="43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功能介紹－住宿預訂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160C1-7255-9143-8AA5-B4FF3CB8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528" y="2269329"/>
            <a:ext cx="2641298" cy="4367973"/>
          </a:xfrm>
          <a:solidFill>
            <a:schemeClr val="accent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20254-4344-5148-A9C1-25B2A1FF7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6" y="2269330"/>
            <a:ext cx="2639515" cy="43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EF4-5FFC-D34D-9F42-DB89A8F0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功能介紹－住宿預訂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4F420-2277-9549-A1BE-069075F7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2424112"/>
            <a:ext cx="2617787" cy="422415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1E21D5-54EB-D14A-8947-DEF286A4E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3168" y="2424112"/>
            <a:ext cx="2547642" cy="4224157"/>
          </a:xfrm>
        </p:spPr>
      </p:pic>
    </p:spTree>
    <p:extLst>
      <p:ext uri="{BB962C8B-B14F-4D97-AF65-F5344CB8AC3E}">
        <p14:creationId xmlns:p14="http://schemas.microsoft.com/office/powerpoint/2010/main" val="42680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功能介紹－查詢訂單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549F5-4E68-C742-A6AB-CF37BF51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079" y="2581275"/>
            <a:ext cx="2366441" cy="3933825"/>
          </a:xfrm>
          <a:solidFill>
            <a:schemeClr val="accent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D22B7-2796-C749-A553-E4A584DF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2581275"/>
            <a:ext cx="2389491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功能介紹－修改訂單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879C4-B5F8-F54A-A026-2F10F6E9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02" y="2581275"/>
            <a:ext cx="2369496" cy="3933825"/>
          </a:xfrm>
          <a:solidFill>
            <a:schemeClr val="accent2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D0F27-58FD-AB41-8694-C4A72319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71" y="2581275"/>
            <a:ext cx="239114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F9CB-0171-2F40-AE10-B29D7E3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功能介紹－修改訂單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4A8F9-B9AD-CE40-949F-1EC7FEB2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909" y="2393273"/>
            <a:ext cx="2496941" cy="41426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251B2-367A-4543-AA33-BCEC9B08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2393273"/>
            <a:ext cx="2486025" cy="41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{971EFF0B-F605-2843-9B86-682A734C5B9E}tf10001120</Template>
  <TotalTime>42</TotalTime>
  <Words>104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华文中宋</vt:lpstr>
      <vt:lpstr>Arial</vt:lpstr>
      <vt:lpstr>Gill Sans MT</vt:lpstr>
      <vt:lpstr>Parcel</vt:lpstr>
      <vt:lpstr>指定題：旅館訂房系統</vt:lpstr>
      <vt:lpstr>分工表</vt:lpstr>
      <vt:lpstr>功能介紹</vt:lpstr>
      <vt:lpstr>功能介紹－查詢可訂旅館</vt:lpstr>
      <vt:lpstr>功能介紹－住宿預訂</vt:lpstr>
      <vt:lpstr>功能介紹－住宿預訂</vt:lpstr>
      <vt:lpstr>功能介紹－查詢訂單</vt:lpstr>
      <vt:lpstr>功能介紹－修改訂單</vt:lpstr>
      <vt:lpstr>功能介紹－修改訂單</vt:lpstr>
      <vt:lpstr>功能介紹－取消訂單</vt:lpstr>
      <vt:lpstr>功能介紹－取消訂單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指定題：飯店管理系統</dc:title>
  <dc:creator>Microsoft Office User</dc:creator>
  <cp:lastModifiedBy>Microsoft Office User</cp:lastModifiedBy>
  <cp:revision>4</cp:revision>
  <dcterms:created xsi:type="dcterms:W3CDTF">2019-06-22T08:31:49Z</dcterms:created>
  <dcterms:modified xsi:type="dcterms:W3CDTF">2019-06-22T09:14:28Z</dcterms:modified>
</cp:coreProperties>
</file>