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8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0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849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989369D-87B1-485D-9603-BE85E6390440}"/>
              </a:ext>
            </a:extLst>
          </p:cNvPr>
          <p:cNvCxnSpPr>
            <a:stCxn id="7" idx="1"/>
            <a:endCxn id="15" idx="0"/>
          </p:cNvCxnSpPr>
          <p:nvPr/>
        </p:nvCxnSpPr>
        <p:spPr>
          <a:xfrm rot="10800000" flipV="1">
            <a:off x="2145659" y="2629862"/>
            <a:ext cx="2552109" cy="1093265"/>
          </a:xfrm>
          <a:prstGeom prst="bent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74F0377-3C39-4A6D-8622-10B8A61EA28C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>
            <a:off x="7217767" y="2629863"/>
            <a:ext cx="2552109" cy="1093265"/>
          </a:xfrm>
          <a:prstGeom prst="bent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B600CB-E263-4DCA-B244-B62ED8ED97AB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405658" y="1336543"/>
            <a:ext cx="1292109" cy="0"/>
          </a:xfrm>
          <a:prstGeom prst="straightConnector1">
            <a:avLst/>
          </a:prstGeom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58B0-4563-4D57-9CA9-2C72693C169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5957767" y="2829918"/>
            <a:ext cx="0" cy="892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732A34-5011-4778-A1CE-63F12263D66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145658" y="4123238"/>
            <a:ext cx="5068" cy="892800"/>
          </a:xfrm>
          <a:prstGeom prst="straightConnector1">
            <a:avLst/>
          </a:prstGeom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4F829A-0CF7-452E-8CD1-9186C7CF00B8}"/>
              </a:ext>
            </a:extLst>
          </p:cNvPr>
          <p:cNvCxnSpPr>
            <a:cxnSpLocks/>
          </p:cNvCxnSpPr>
          <p:nvPr/>
        </p:nvCxnSpPr>
        <p:spPr>
          <a:xfrm>
            <a:off x="5952699" y="4123238"/>
            <a:ext cx="5068" cy="900000"/>
          </a:xfrm>
          <a:prstGeom prst="straightConnector1">
            <a:avLst/>
          </a:prstGeom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E1D641-E541-4170-83DA-1095E894310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57767" y="1536598"/>
            <a:ext cx="0" cy="900000"/>
          </a:xfrm>
          <a:prstGeom prst="straightConnector1">
            <a:avLst/>
          </a:prstGeom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9AB8A6-9319-4D7D-B15F-A9EFC3BB1EEB}"/>
              </a:ext>
            </a:extLst>
          </p:cNvPr>
          <p:cNvSpPr txBox="1"/>
          <p:nvPr/>
        </p:nvSpPr>
        <p:spPr>
          <a:xfrm>
            <a:off x="4697767" y="1136488"/>
            <a:ext cx="2520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VASP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594B6-3EE6-4582-BB94-3EC8D30B16F3}"/>
              </a:ext>
            </a:extLst>
          </p:cNvPr>
          <p:cNvSpPr txBox="1"/>
          <p:nvPr/>
        </p:nvSpPr>
        <p:spPr>
          <a:xfrm>
            <a:off x="4697767" y="2429808"/>
            <a:ext cx="2520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3E073-8CD7-4829-8E8C-28B7A1D16298}"/>
              </a:ext>
            </a:extLst>
          </p:cNvPr>
          <p:cNvSpPr txBox="1"/>
          <p:nvPr/>
        </p:nvSpPr>
        <p:spPr>
          <a:xfrm>
            <a:off x="885658" y="905656"/>
            <a:ext cx="2520000" cy="8617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Testing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Calculation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Species List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B9ED4D-543C-4233-9932-CCD690231AD9}"/>
              </a:ext>
            </a:extLst>
          </p:cNvPr>
          <p:cNvGrpSpPr/>
          <p:nvPr/>
        </p:nvGrpSpPr>
        <p:grpSpPr>
          <a:xfrm>
            <a:off x="885658" y="3723128"/>
            <a:ext cx="10144218" cy="400110"/>
            <a:chOff x="1023891" y="3667483"/>
            <a:chExt cx="10144218" cy="4001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D14B1C-AAE0-4270-B008-10FE3F424C83}"/>
                </a:ext>
              </a:extLst>
            </p:cNvPr>
            <p:cNvSpPr txBox="1"/>
            <p:nvPr/>
          </p:nvSpPr>
          <p:spPr>
            <a:xfrm>
              <a:off x="1023891" y="3667483"/>
              <a:ext cx="252000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Testing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4DE631-1B54-4F96-88B3-3ED22FEAC375}"/>
                </a:ext>
              </a:extLst>
            </p:cNvPr>
            <p:cNvSpPr txBox="1"/>
            <p:nvPr/>
          </p:nvSpPr>
          <p:spPr>
            <a:xfrm>
              <a:off x="4836000" y="3667483"/>
              <a:ext cx="252000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Single Calculation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F09020-EE28-4893-BE82-6C40536AC399}"/>
                </a:ext>
              </a:extLst>
            </p:cNvPr>
            <p:cNvSpPr txBox="1"/>
            <p:nvPr/>
          </p:nvSpPr>
          <p:spPr>
            <a:xfrm>
              <a:off x="8648109" y="3667483"/>
              <a:ext cx="252000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Convex Hull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4D08A20-3282-4F83-BE0C-B54CAA260E4A}"/>
              </a:ext>
            </a:extLst>
          </p:cNvPr>
          <p:cNvSpPr txBox="1"/>
          <p:nvPr/>
        </p:nvSpPr>
        <p:spPr>
          <a:xfrm>
            <a:off x="885658" y="5023238"/>
            <a:ext cx="25200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k-points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ecut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Hubbard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Smearing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CEFF2-CB33-4788-A27E-861A5E3DB27E}"/>
              </a:ext>
            </a:extLst>
          </p:cNvPr>
          <p:cNvSpPr txBox="1"/>
          <p:nvPr/>
        </p:nvSpPr>
        <p:spPr>
          <a:xfrm>
            <a:off x="4692699" y="5023238"/>
            <a:ext cx="25200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Relaxation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SCF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EPS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6262F3-63A6-439E-A999-BC38B9F001B4}"/>
              </a:ext>
            </a:extLst>
          </p:cNvPr>
          <p:cNvCxnSpPr>
            <a:cxnSpLocks/>
          </p:cNvCxnSpPr>
          <p:nvPr/>
        </p:nvCxnSpPr>
        <p:spPr>
          <a:xfrm>
            <a:off x="9769876" y="4123238"/>
            <a:ext cx="5068" cy="892800"/>
          </a:xfrm>
          <a:prstGeom prst="straightConnector1">
            <a:avLst/>
          </a:prstGeom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351EE7-AE3E-4F44-AD6D-1AB4DDBCEA68}"/>
              </a:ext>
            </a:extLst>
          </p:cNvPr>
          <p:cNvSpPr txBox="1"/>
          <p:nvPr/>
        </p:nvSpPr>
        <p:spPr>
          <a:xfrm>
            <a:off x="8509876" y="5023238"/>
            <a:ext cx="25200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Structure fetching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Species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 err="1"/>
              <a:t>MaterialsProject</a:t>
            </a:r>
            <a:r>
              <a:rPr lang="en-GB" sz="1600" dirty="0"/>
              <a:t>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Convex Hull plotting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FE569C-D275-49E6-B04A-1CCA0EF17B4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3405658" y="3923183"/>
            <a:ext cx="1292109" cy="0"/>
          </a:xfrm>
          <a:prstGeom prst="straightConnector1">
            <a:avLst/>
          </a:prstGeom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18A9BC-C196-4422-9C6D-D4DCD5BF710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7217767" y="3923183"/>
            <a:ext cx="1292109" cy="0"/>
          </a:xfrm>
          <a:prstGeom prst="straightConnector1">
            <a:avLst/>
          </a:prstGeom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">
  <a:themeElements>
    <a:clrScheme name="Custom 3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F69D1A"/>
      </a:accent1>
      <a:accent2>
        <a:srgbClr val="E25D3C"/>
      </a:accent2>
      <a:accent3>
        <a:srgbClr val="BDB59D"/>
      </a:accent3>
      <a:accent4>
        <a:srgbClr val="A5AB81"/>
      </a:accent4>
      <a:accent5>
        <a:srgbClr val="7F7F7F"/>
      </a:accent5>
      <a:accent6>
        <a:srgbClr val="968C8C"/>
      </a:accent6>
      <a:hlink>
        <a:srgbClr val="F7B615"/>
      </a:hlink>
      <a:folHlink>
        <a:srgbClr val="70440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" id="{F6B9949B-FF97-4E01-A68B-8323463270B5}" vid="{2913ED8D-BECE-428A-B465-4E08D47E356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16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Wingdings 2</vt:lpstr>
      <vt:lpstr>Orange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Dickson, Robert [rd712]</dc:creator>
  <cp:lastModifiedBy>Dickson, Robert [rd712]</cp:lastModifiedBy>
  <cp:revision>2</cp:revision>
  <dcterms:created xsi:type="dcterms:W3CDTF">2020-08-07T13:13:46Z</dcterms:created>
  <dcterms:modified xsi:type="dcterms:W3CDTF">2020-08-07T13:30:41Z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