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2"/>
    <p:restoredTop sz="94648"/>
  </p:normalViewPr>
  <p:slideViewPr>
    <p:cSldViewPr snapToGrid="0">
      <p:cViewPr varScale="1">
        <p:scale>
          <a:sx n="165" d="100"/>
          <a:sy n="165" d="100"/>
        </p:scale>
        <p:origin x="31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E1DA4-827C-7994-FE2C-948533218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2CFAD5-B796-B350-11FA-2A644C299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3F4F8-753F-37B5-659E-51216427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4B378-0122-BC8A-DE25-9902AD02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7C98D-DBCA-1F53-8260-C16BA1DB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84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596E9-0DB0-0897-D9B5-89C678C2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D6CF97-144E-981B-A6E4-8191D767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F7534-277B-FAA6-6352-D768C6C6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709C4-3019-EA5D-8EC5-95458F0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82006-0F79-BDA6-37E0-697D81ED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58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7E5F7A-1280-8167-3ADE-95BC54A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7C3CE3-D06E-CA21-7369-2813D61DF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34779-146D-573F-8311-1877DE3A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6FDC15-9B33-4CE5-F19A-F9054653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8CBCB-9E17-49C5-6D88-B24E82B1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05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3BB49-3DC8-E5E5-30B2-59BB35F8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55864E-A73A-942B-CD8A-1AD4C11B8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D4EB41-20F6-2F3F-9CB4-523E6BD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ED7E1-5055-2070-8289-503F70D0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410A4-6DDC-47DF-C072-FA4519F4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B46A4-33A8-7D9E-5902-1A386FBF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6CBC78-5A06-A5A7-EDE3-664FA18A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C76392-D6A0-5112-C1B4-47771E22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8933D-55A6-129B-14EE-22EC42F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E904C-568A-80A6-9A4D-202ED272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5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7F1C6-596A-0187-F6E7-99B47EFC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41570-B99A-7EB4-0A1C-17E80649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A04830-CD3A-A108-187E-5C02D7E89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BF3914-7A20-4A80-BEF6-5E6CC41B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EEA254-E596-A62B-7A88-3517FE0B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9157AB-BD81-2E22-1371-51A52908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8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6725F-D4E8-BE4E-E271-7C26539D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9317EC-88CE-D1D1-C1C3-3E9FEA14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CCA3C6-1B1E-0A19-4968-CEE81373C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8798F03-485E-78B7-BEF5-0367EC179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8575E1-B0EB-0DF8-A480-AB430126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FC58EA-C5E6-05C0-94E8-29A9F9E6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6CAD16-A9C7-4D78-95B7-38E3691A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D7103E-DEB2-FAE0-37A9-EE3CAFEB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4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3ACB-065D-FF26-FD76-19F41B0F4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EC06F3-093E-74DD-8F5D-16918414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5B623-695A-4FB3-9C62-2DC728A6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F6E30B-BD84-43E8-831C-23A43437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50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1A3E51-347F-CE3A-AD40-75EF1863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83E417-B36D-473D-2B9B-EFD45366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8AB51A-BFDD-0207-F49C-90E3B46A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9686BD-AF59-546F-53CB-4AB4A0D47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001448-21AA-7D6E-B9F5-33D8BA2F3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DE105-81FB-0FB6-EFFA-3DA8C32E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287723-5FCF-23A1-946D-18CD1B99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D5EC5A-5312-A458-B93B-275E00E3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28AB8-C100-BBFE-89A8-3AB91335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91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4F9AC-360A-C1B5-E8AB-25336792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49E65F-5FD7-BF2F-F6D5-CA2C5825F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64B21-1AC0-5A7D-E80A-03F3BEC5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7CA64A-8C18-14A8-19FA-BC6D9F70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794D9F-5CE0-D9B9-001F-659DC5A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320475-0843-36DE-CF39-BF0BEF87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41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BB08F9-BB1F-2393-3228-F4106747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0AA88C-F164-4B60-2BD9-222226E92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758348-0E16-87C2-1270-8DBA6BADB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6FFA1-F68E-6040-9ED3-E463E941BFF4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76547F-6EB0-1554-958A-C1F9DAAF7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3F87C5-576C-F494-D846-F0EB0D43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D1FF5-F70E-A344-BA56-DA203DB4A7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47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E119C509-9DCF-3A4E-72C0-81BB0D7F7794}"/>
              </a:ext>
            </a:extLst>
          </p:cNvPr>
          <p:cNvGrpSpPr/>
          <p:nvPr/>
        </p:nvGrpSpPr>
        <p:grpSpPr>
          <a:xfrm>
            <a:off x="145432" y="164919"/>
            <a:ext cx="4347861" cy="852130"/>
            <a:chOff x="1053885" y="1194244"/>
            <a:chExt cx="4347861" cy="852130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D69DF706-F2E5-23F5-9F4A-25A6C8828E5B}"/>
                </a:ext>
              </a:extLst>
            </p:cNvPr>
            <p:cNvSpPr txBox="1"/>
            <p:nvPr/>
          </p:nvSpPr>
          <p:spPr>
            <a:xfrm>
              <a:off x="2941453" y="1263332"/>
              <a:ext cx="2059200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BRETONNE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FB6818FA-6B70-1E19-C749-1ACE2898B5A2}"/>
                </a:ext>
              </a:extLst>
            </p:cNvPr>
            <p:cNvSpPr txBox="1"/>
            <p:nvPr/>
          </p:nvSpPr>
          <p:spPr>
            <a:xfrm>
              <a:off x="1198155" y="1194244"/>
              <a:ext cx="17432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Prépa « bretonne » ←</a:t>
              </a:r>
            </a:p>
            <a:p>
              <a:pPr algn="r"/>
              <a:r>
                <a:rPr lang="fr-FR" sz="1400" dirty="0"/>
                <a:t>(Oignons) ←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DA86D79D-FAE1-AA32-0EB8-A8EED082252A}"/>
                </a:ext>
              </a:extLst>
            </p:cNvPr>
            <p:cNvSpPr txBox="1"/>
            <p:nvPr/>
          </p:nvSpPr>
          <p:spPr>
            <a:xfrm>
              <a:off x="1053885" y="142884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70E1D2BC-96AA-064A-312E-3ADEF45F559A}"/>
                </a:ext>
              </a:extLst>
            </p:cNvPr>
            <p:cNvSpPr txBox="1"/>
            <p:nvPr/>
          </p:nvSpPr>
          <p:spPr>
            <a:xfrm>
              <a:off x="3137791" y="1738597"/>
              <a:ext cx="1495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→    Emmental    ←</a:t>
              </a:r>
            </a:p>
          </p:txBody>
        </p:sp>
        <p:sp>
          <p:nvSpPr>
            <p:cNvPr id="8" name="Multiplication 7">
              <a:extLst>
                <a:ext uri="{FF2B5EF4-FFF2-40B4-BE49-F238E27FC236}">
                  <a16:creationId xmlns:a16="http://schemas.microsoft.com/office/drawing/2014/main" id="{44D703EA-86E0-40F2-4C4B-9DC8AA1D0608}"/>
                </a:ext>
              </a:extLst>
            </p:cNvPr>
            <p:cNvSpPr/>
            <p:nvPr/>
          </p:nvSpPr>
          <p:spPr>
            <a:xfrm>
              <a:off x="4996449" y="1226651"/>
              <a:ext cx="405297" cy="453482"/>
            </a:xfrm>
            <a:prstGeom prst="mathMultiply">
              <a:avLst>
                <a:gd name="adj1" fmla="val 130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EE4A55E-A289-ABAA-CE13-20DE0EC47E71}"/>
              </a:ext>
            </a:extLst>
          </p:cNvPr>
          <p:cNvGrpSpPr/>
          <p:nvPr/>
        </p:nvGrpSpPr>
        <p:grpSpPr>
          <a:xfrm>
            <a:off x="7523106" y="1028740"/>
            <a:ext cx="4275718" cy="1194450"/>
            <a:chOff x="-213419" y="1457279"/>
            <a:chExt cx="4275718" cy="119445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3319FC7-4D4B-6691-2DC9-D06B74C8344A}"/>
                </a:ext>
              </a:extLst>
            </p:cNvPr>
            <p:cNvSpPr txBox="1"/>
            <p:nvPr/>
          </p:nvSpPr>
          <p:spPr>
            <a:xfrm>
              <a:off x="315174" y="1510651"/>
              <a:ext cx="2059200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dirty="0"/>
                <a:t>NORVEGIENNE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03090C2-6825-5D65-D255-6B4F75CF0C74}"/>
                </a:ext>
              </a:extLst>
            </p:cNvPr>
            <p:cNvSpPr txBox="1"/>
            <p:nvPr/>
          </p:nvSpPr>
          <p:spPr>
            <a:xfrm>
              <a:off x="2388076" y="1895052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435160BB-329B-784A-0685-61AD59EAD8A9}"/>
                </a:ext>
              </a:extLst>
            </p:cNvPr>
            <p:cNvSpPr txBox="1"/>
            <p:nvPr/>
          </p:nvSpPr>
          <p:spPr>
            <a:xfrm>
              <a:off x="2382159" y="1482178"/>
              <a:ext cx="1680140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→ Salade</a:t>
              </a:r>
            </a:p>
            <a:p>
              <a:r>
                <a:rPr lang="fr-FR" sz="1400" dirty="0"/>
                <a:t>→ Crème ciboulette</a:t>
              </a:r>
            </a:p>
            <a:p>
              <a:r>
                <a:rPr lang="fr-FR" sz="1400" dirty="0"/>
                <a:t>→ Citron</a:t>
              </a:r>
            </a:p>
            <a:p>
              <a:endParaRPr lang="fr-FR" sz="1400" dirty="0"/>
            </a:p>
            <a:p>
              <a:endParaRPr lang="fr-FR" sz="1400" dirty="0"/>
            </a:p>
          </p:txBody>
        </p:sp>
        <p:sp>
          <p:nvSpPr>
            <p:cNvPr id="15" name="Multiplication 14">
              <a:extLst>
                <a:ext uri="{FF2B5EF4-FFF2-40B4-BE49-F238E27FC236}">
                  <a16:creationId xmlns:a16="http://schemas.microsoft.com/office/drawing/2014/main" id="{A7EFE5D0-9165-B23A-49F6-DF77E1AF48BE}"/>
                </a:ext>
              </a:extLst>
            </p:cNvPr>
            <p:cNvSpPr/>
            <p:nvPr/>
          </p:nvSpPr>
          <p:spPr>
            <a:xfrm>
              <a:off x="1141530" y="1906534"/>
              <a:ext cx="405297" cy="453482"/>
            </a:xfrm>
            <a:prstGeom prst="mathMultiply">
              <a:avLst>
                <a:gd name="adj1" fmla="val 130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2B3C67A1-AB65-A095-9785-589A6EB95A93}"/>
                </a:ext>
              </a:extLst>
            </p:cNvPr>
            <p:cNvSpPr txBox="1"/>
            <p:nvPr/>
          </p:nvSpPr>
          <p:spPr>
            <a:xfrm>
              <a:off x="2373182" y="1672072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  <p:sp>
          <p:nvSpPr>
            <p:cNvPr id="17" name="Multiplication 16">
              <a:extLst>
                <a:ext uri="{FF2B5EF4-FFF2-40B4-BE49-F238E27FC236}">
                  <a16:creationId xmlns:a16="http://schemas.microsoft.com/office/drawing/2014/main" id="{40403C55-BCAE-0C43-8B94-852BCB0E86A9}"/>
                </a:ext>
              </a:extLst>
            </p:cNvPr>
            <p:cNvSpPr/>
            <p:nvPr/>
          </p:nvSpPr>
          <p:spPr>
            <a:xfrm>
              <a:off x="-213419" y="1457279"/>
              <a:ext cx="405297" cy="453482"/>
            </a:xfrm>
            <a:prstGeom prst="mathMultiply">
              <a:avLst>
                <a:gd name="adj1" fmla="val 130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B917621A-D062-43D8-1CEB-9426A34E48FA}"/>
              </a:ext>
            </a:extLst>
          </p:cNvPr>
          <p:cNvGrpSpPr/>
          <p:nvPr/>
        </p:nvGrpSpPr>
        <p:grpSpPr>
          <a:xfrm>
            <a:off x="6645374" y="3208739"/>
            <a:ext cx="4971505" cy="1384995"/>
            <a:chOff x="1243328" y="2720662"/>
            <a:chExt cx="4971505" cy="1384995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7CB313B-B37F-B86E-CA68-16C3F4231EED}"/>
                </a:ext>
              </a:extLst>
            </p:cNvPr>
            <p:cNvSpPr txBox="1"/>
            <p:nvPr/>
          </p:nvSpPr>
          <p:spPr>
            <a:xfrm>
              <a:off x="2608415" y="2776314"/>
              <a:ext cx="2059200" cy="40011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b="1" cap="all" dirty="0"/>
                <a:t>Camembert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D805124C-A546-DDD9-9AB2-5DFE1BA4701C}"/>
                </a:ext>
              </a:extLst>
            </p:cNvPr>
            <p:cNvSpPr txBox="1"/>
            <p:nvPr/>
          </p:nvSpPr>
          <p:spPr>
            <a:xfrm>
              <a:off x="4326566" y="3024904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E711C41-0C95-AFB0-B255-63F6A691B08A}"/>
                </a:ext>
              </a:extLst>
            </p:cNvPr>
            <p:cNvSpPr txBox="1"/>
            <p:nvPr/>
          </p:nvSpPr>
          <p:spPr>
            <a:xfrm>
              <a:off x="1243328" y="2776314"/>
              <a:ext cx="12650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Camembert ←</a:t>
              </a:r>
            </a:p>
          </p:txBody>
        </p:sp>
        <p:sp>
          <p:nvSpPr>
            <p:cNvPr id="23" name="Multiplication 22">
              <a:extLst>
                <a:ext uri="{FF2B5EF4-FFF2-40B4-BE49-F238E27FC236}">
                  <a16:creationId xmlns:a16="http://schemas.microsoft.com/office/drawing/2014/main" id="{2D34CE50-FBD2-8C9C-D1DF-A919C7FC6952}"/>
                </a:ext>
              </a:extLst>
            </p:cNvPr>
            <p:cNvSpPr/>
            <p:nvPr/>
          </p:nvSpPr>
          <p:spPr>
            <a:xfrm>
              <a:off x="3379147" y="3163124"/>
              <a:ext cx="405297" cy="453482"/>
            </a:xfrm>
            <a:prstGeom prst="mathMultiply">
              <a:avLst>
                <a:gd name="adj1" fmla="val 130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B9EAAAD-5E92-6E73-7AF0-A91C777AEF38}"/>
                </a:ext>
              </a:extLst>
            </p:cNvPr>
            <p:cNvSpPr txBox="1"/>
            <p:nvPr/>
          </p:nvSpPr>
          <p:spPr>
            <a:xfrm>
              <a:off x="4667615" y="2720662"/>
              <a:ext cx="154721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→ Salade</a:t>
              </a:r>
            </a:p>
            <a:p>
              <a:r>
                <a:rPr lang="fr-FR" sz="1400" dirty="0"/>
                <a:t>→ 2 jambons crus</a:t>
              </a:r>
            </a:p>
            <a:p>
              <a:r>
                <a:rPr lang="fr-FR" sz="1400" dirty="0"/>
                <a:t>→ Pignons de pins</a:t>
              </a:r>
            </a:p>
            <a:p>
              <a:r>
                <a:rPr lang="fr-FR" sz="1400" dirty="0"/>
                <a:t>→ Miel</a:t>
              </a:r>
            </a:p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9ECB6D5-08D9-1C14-122C-135AE8B337DB}"/>
                </a:ext>
              </a:extLst>
            </p:cNvPr>
            <p:cNvSpPr txBox="1"/>
            <p:nvPr/>
          </p:nvSpPr>
          <p:spPr>
            <a:xfrm>
              <a:off x="4326566" y="3332681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BFA6C86-D9DE-9F72-BF57-D63FA0AAC86E}"/>
                </a:ext>
              </a:extLst>
            </p:cNvPr>
            <p:cNvSpPr txBox="1"/>
            <p:nvPr/>
          </p:nvSpPr>
          <p:spPr>
            <a:xfrm>
              <a:off x="4326566" y="3632195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06A98BF2-2B01-1C05-4407-0B1D566F1A62}"/>
              </a:ext>
            </a:extLst>
          </p:cNvPr>
          <p:cNvGrpSpPr/>
          <p:nvPr/>
        </p:nvGrpSpPr>
        <p:grpSpPr>
          <a:xfrm>
            <a:off x="76672" y="2504358"/>
            <a:ext cx="4352065" cy="980811"/>
            <a:chOff x="143042" y="3060109"/>
            <a:chExt cx="4352065" cy="980811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C1B3B33-05B3-85FB-B483-BCCE88E7C1B7}"/>
                </a:ext>
              </a:extLst>
            </p:cNvPr>
            <p:cNvGrpSpPr/>
            <p:nvPr/>
          </p:nvGrpSpPr>
          <p:grpSpPr>
            <a:xfrm>
              <a:off x="143042" y="3060109"/>
              <a:ext cx="4352065" cy="964440"/>
              <a:chOff x="1053885" y="1213841"/>
              <a:chExt cx="4352065" cy="964440"/>
            </a:xfrm>
          </p:grpSpPr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7C3D0B2-3B31-9694-2C95-9B5F25771646}"/>
                  </a:ext>
                </a:extLst>
              </p:cNvPr>
              <p:cNvSpPr txBox="1"/>
              <p:nvPr/>
            </p:nvSpPr>
            <p:spPr>
              <a:xfrm>
                <a:off x="2941453" y="1263332"/>
                <a:ext cx="2059200" cy="4001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/>
                  <a:t>ARMORIQUE</a:t>
                </a:r>
              </a:p>
            </p:txBody>
          </p:sp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42F8439-49B9-67AE-8ADF-FB450F6E8CA1}"/>
                  </a:ext>
                </a:extLst>
              </p:cNvPr>
              <p:cNvSpPr txBox="1"/>
              <p:nvPr/>
            </p:nvSpPr>
            <p:spPr>
              <a:xfrm>
                <a:off x="1864871" y="1225253"/>
                <a:ext cx="1066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Oignons ←</a:t>
                </a:r>
              </a:p>
              <a:p>
                <a:pPr algn="r"/>
                <a:r>
                  <a:rPr lang="fr-FR" sz="1400" dirty="0"/>
                  <a:t>Andouille ←</a:t>
                </a:r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00B12D8-6B72-73B0-67C8-8A7B02826F59}"/>
                  </a:ext>
                </a:extLst>
              </p:cNvPr>
              <p:cNvSpPr txBox="1"/>
              <p:nvPr/>
            </p:nvSpPr>
            <p:spPr>
              <a:xfrm>
                <a:off x="1053885" y="1428843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fr-FR" sz="1400" dirty="0"/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5EE42FB-CC8C-BC47-00F3-EED488B8C14C}"/>
                  </a:ext>
                </a:extLst>
              </p:cNvPr>
              <p:cNvSpPr txBox="1"/>
              <p:nvPr/>
            </p:nvSpPr>
            <p:spPr>
              <a:xfrm>
                <a:off x="3268427" y="1655061"/>
                <a:ext cx="1458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fr-FR" sz="1400" dirty="0"/>
                  <a:t>→          Œuf         ←</a:t>
                </a:r>
              </a:p>
              <a:p>
                <a:pPr algn="just"/>
                <a:r>
                  <a:rPr lang="fr-FR" sz="1400" dirty="0"/>
                  <a:t>→    Emmental   ←</a:t>
                </a:r>
              </a:p>
            </p:txBody>
          </p:sp>
          <p:sp>
            <p:nvSpPr>
              <p:cNvPr id="43" name="Multiplication 42">
                <a:extLst>
                  <a:ext uri="{FF2B5EF4-FFF2-40B4-BE49-F238E27FC236}">
                    <a16:creationId xmlns:a16="http://schemas.microsoft.com/office/drawing/2014/main" id="{2BBC5D93-5FEC-D81C-5A60-3CEEA9CDCA2A}"/>
                  </a:ext>
                </a:extLst>
              </p:cNvPr>
              <p:cNvSpPr/>
              <p:nvPr/>
            </p:nvSpPr>
            <p:spPr>
              <a:xfrm>
                <a:off x="5000653" y="1213841"/>
                <a:ext cx="405297" cy="453482"/>
              </a:xfrm>
              <a:prstGeom prst="mathMultiply">
                <a:avLst>
                  <a:gd name="adj1" fmla="val 130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6A4AD0D0-5015-2F6F-7CEC-CC01EAB5E819}"/>
                </a:ext>
              </a:extLst>
            </p:cNvPr>
            <p:cNvSpPr txBox="1"/>
            <p:nvPr/>
          </p:nvSpPr>
          <p:spPr>
            <a:xfrm>
              <a:off x="2194408" y="3733143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8BCD044-432D-A084-0491-1FC306D1AE44}"/>
              </a:ext>
            </a:extLst>
          </p:cNvPr>
          <p:cNvGrpSpPr/>
          <p:nvPr/>
        </p:nvGrpSpPr>
        <p:grpSpPr>
          <a:xfrm>
            <a:off x="5964682" y="2031652"/>
            <a:ext cx="5488751" cy="954107"/>
            <a:chOff x="5281302" y="3716995"/>
            <a:chExt cx="5488751" cy="954107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12E72458-D959-FEF5-D590-55B8B03E37A2}"/>
                </a:ext>
              </a:extLst>
            </p:cNvPr>
            <p:cNvGrpSpPr/>
            <p:nvPr/>
          </p:nvGrpSpPr>
          <p:grpSpPr>
            <a:xfrm>
              <a:off x="5428909" y="3716995"/>
              <a:ext cx="5341144" cy="954107"/>
              <a:chOff x="423587" y="2725390"/>
              <a:chExt cx="5341144" cy="954107"/>
            </a:xfrm>
          </p:grpSpPr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5B72B7E7-018F-E75C-D075-5A6DD8F068C8}"/>
                  </a:ext>
                </a:extLst>
              </p:cNvPr>
              <p:cNvSpPr txBox="1"/>
              <p:nvPr/>
            </p:nvSpPr>
            <p:spPr>
              <a:xfrm>
                <a:off x="2347259" y="2794392"/>
                <a:ext cx="2059200" cy="4001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/>
                  <a:t>SAINT-JACQUES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0E3EF0B-FE70-AE42-BDB4-19CED5811E27}"/>
                  </a:ext>
                </a:extLst>
              </p:cNvPr>
              <p:cNvSpPr txBox="1"/>
              <p:nvPr/>
            </p:nvSpPr>
            <p:spPr>
              <a:xfrm>
                <a:off x="4445972" y="3024904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fr-FR" sz="1400" dirty="0"/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B6010B7-C431-40AB-2CD0-2DD5D6A3B08E}"/>
                  </a:ext>
                </a:extLst>
              </p:cNvPr>
              <p:cNvSpPr txBox="1"/>
              <p:nvPr/>
            </p:nvSpPr>
            <p:spPr>
              <a:xfrm>
                <a:off x="423587" y="2746149"/>
                <a:ext cx="18582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Fondue de poireaux ←</a:t>
                </a:r>
              </a:p>
              <a:p>
                <a:pPr algn="r"/>
                <a:r>
                  <a:rPr lang="fr-FR" sz="1400" dirty="0"/>
                  <a:t>3 Saint-Jacques ←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97FA7B9-2D1B-5E89-1A9D-79DCB953E57F}"/>
                  </a:ext>
                </a:extLst>
              </p:cNvPr>
              <p:cNvSpPr txBox="1"/>
              <p:nvPr/>
            </p:nvSpPr>
            <p:spPr>
              <a:xfrm>
                <a:off x="4445972" y="2725390"/>
                <a:ext cx="13187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→ Salade</a:t>
                </a:r>
              </a:p>
              <a:p>
                <a:r>
                  <a:rPr lang="fr-FR" sz="1400" dirty="0"/>
                  <a:t>→ Beurre blanc</a:t>
                </a:r>
              </a:p>
              <a:p>
                <a:r>
                  <a:rPr lang="fr-FR" sz="1400" dirty="0"/>
                  <a:t>→ Citron</a:t>
                </a:r>
              </a:p>
              <a:p>
                <a:endParaRPr lang="fr-FR" sz="1400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E269588B-267F-0494-8F3E-1EA98630828A}"/>
                  </a:ext>
                </a:extLst>
              </p:cNvPr>
              <p:cNvSpPr txBox="1"/>
              <p:nvPr/>
            </p:nvSpPr>
            <p:spPr>
              <a:xfrm>
                <a:off x="4445972" y="3332681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fr-FR" sz="1400" dirty="0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8D119133-5C72-56BD-4C3C-1FBD5AB4C233}"/>
                </a:ext>
              </a:extLst>
            </p:cNvPr>
            <p:cNvSpPr txBox="1"/>
            <p:nvPr/>
          </p:nvSpPr>
          <p:spPr>
            <a:xfrm>
              <a:off x="5281302" y="4009558"/>
              <a:ext cx="473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endParaRPr lang="fr-FR" sz="1400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551CE30C-C47C-BD4F-3F9A-AD6397D6EB36}"/>
              </a:ext>
            </a:extLst>
          </p:cNvPr>
          <p:cNvGrpSpPr/>
          <p:nvPr/>
        </p:nvGrpSpPr>
        <p:grpSpPr>
          <a:xfrm>
            <a:off x="263149" y="3651201"/>
            <a:ext cx="4202984" cy="831907"/>
            <a:chOff x="5580807" y="3510128"/>
            <a:chExt cx="4202984" cy="831907"/>
          </a:xfrm>
        </p:grpSpPr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C927F7C9-1983-781A-96D5-4A15E73C423A}"/>
                </a:ext>
              </a:extLst>
            </p:cNvPr>
            <p:cNvGrpSpPr/>
            <p:nvPr/>
          </p:nvGrpSpPr>
          <p:grpSpPr>
            <a:xfrm>
              <a:off x="5580807" y="3510128"/>
              <a:ext cx="3780794" cy="523220"/>
              <a:chOff x="721844" y="2769712"/>
              <a:chExt cx="3780794" cy="523220"/>
            </a:xfrm>
          </p:grpSpPr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938EBD88-2EF8-169A-5CF6-9315682980B1}"/>
                  </a:ext>
                </a:extLst>
              </p:cNvPr>
              <p:cNvSpPr txBox="1"/>
              <p:nvPr/>
            </p:nvSpPr>
            <p:spPr>
              <a:xfrm>
                <a:off x="2443438" y="2794392"/>
                <a:ext cx="2059200" cy="4001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/>
                  <a:t>NANTAISE</a:t>
                </a:r>
              </a:p>
            </p:txBody>
          </p:sp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20AF8CD-6450-734E-5117-7F88780C0FC4}"/>
                  </a:ext>
                </a:extLst>
              </p:cNvPr>
              <p:cNvSpPr txBox="1"/>
              <p:nvPr/>
            </p:nvSpPr>
            <p:spPr>
              <a:xfrm>
                <a:off x="721844" y="2769712"/>
                <a:ext cx="1741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Prépa « Nantaise » ←</a:t>
                </a:r>
              </a:p>
              <a:p>
                <a:pPr algn="r"/>
                <a:r>
                  <a:rPr lang="fr-FR" sz="1400" dirty="0"/>
                  <a:t>(Oignons) ←</a:t>
                </a:r>
              </a:p>
            </p:txBody>
          </p:sp>
        </p:grp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98FEBD4A-61DC-0C31-A994-21CD6DDFF935}"/>
                </a:ext>
              </a:extLst>
            </p:cNvPr>
            <p:cNvSpPr txBox="1"/>
            <p:nvPr/>
          </p:nvSpPr>
          <p:spPr>
            <a:xfrm>
              <a:off x="6907371" y="4034258"/>
              <a:ext cx="2845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→   4/5 tranches de Curé Nantais  ←</a:t>
              </a:r>
            </a:p>
          </p:txBody>
        </p:sp>
        <p:sp>
          <p:nvSpPr>
            <p:cNvPr id="66" name="Multiplication 65">
              <a:extLst>
                <a:ext uri="{FF2B5EF4-FFF2-40B4-BE49-F238E27FC236}">
                  <a16:creationId xmlns:a16="http://schemas.microsoft.com/office/drawing/2014/main" id="{830A5965-864E-9B4B-A4F5-569D9FE8D64A}"/>
                </a:ext>
              </a:extLst>
            </p:cNvPr>
            <p:cNvSpPr/>
            <p:nvPr/>
          </p:nvSpPr>
          <p:spPr>
            <a:xfrm>
              <a:off x="9378494" y="3512447"/>
              <a:ext cx="405297" cy="453482"/>
            </a:xfrm>
            <a:prstGeom prst="mathMultiply">
              <a:avLst>
                <a:gd name="adj1" fmla="val 130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4E4748B2-13D2-B7A4-AE0C-67DE7738C3CA}"/>
              </a:ext>
            </a:extLst>
          </p:cNvPr>
          <p:cNvGrpSpPr/>
          <p:nvPr/>
        </p:nvGrpSpPr>
        <p:grpSpPr>
          <a:xfrm>
            <a:off x="1231996" y="1131807"/>
            <a:ext cx="5217045" cy="1206852"/>
            <a:chOff x="7143051" y="4720365"/>
            <a:chExt cx="5217045" cy="1206852"/>
          </a:xfrm>
        </p:grpSpPr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C6EEBD25-246A-C531-5B6E-8B863EA723CA}"/>
                </a:ext>
              </a:extLst>
            </p:cNvPr>
            <p:cNvGrpSpPr/>
            <p:nvPr/>
          </p:nvGrpSpPr>
          <p:grpSpPr>
            <a:xfrm>
              <a:off x="7143051" y="4720365"/>
              <a:ext cx="2846108" cy="1206852"/>
              <a:chOff x="6515493" y="3474879"/>
              <a:chExt cx="2846108" cy="1206852"/>
            </a:xfrm>
          </p:grpSpPr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F1D893D0-705A-B45B-15FD-94A0DED8E92F}"/>
                  </a:ext>
                </a:extLst>
              </p:cNvPr>
              <p:cNvGrpSpPr/>
              <p:nvPr/>
            </p:nvGrpSpPr>
            <p:grpSpPr>
              <a:xfrm>
                <a:off x="6515493" y="3474879"/>
                <a:ext cx="2846108" cy="460039"/>
                <a:chOff x="1656530" y="2734463"/>
                <a:chExt cx="2846108" cy="460039"/>
              </a:xfrm>
            </p:grpSpPr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DF4D5D3D-89A4-5297-CB08-2AAFD7DE577E}"/>
                    </a:ext>
                  </a:extLst>
                </p:cNvPr>
                <p:cNvSpPr txBox="1"/>
                <p:nvPr/>
              </p:nvSpPr>
              <p:spPr>
                <a:xfrm>
                  <a:off x="2443438" y="2794392"/>
                  <a:ext cx="2059200" cy="40011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b="1" dirty="0"/>
                    <a:t>CHICAGO</a:t>
                  </a:r>
                </a:p>
              </p:txBody>
            </p:sp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A2737A2B-772A-4BD0-5771-B2A8CFC04790}"/>
                    </a:ext>
                  </a:extLst>
                </p:cNvPr>
                <p:cNvSpPr txBox="1"/>
                <p:nvPr/>
              </p:nvSpPr>
              <p:spPr>
                <a:xfrm>
                  <a:off x="1656530" y="2734463"/>
                  <a:ext cx="7656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/>
                    <a:t>Steak ←</a:t>
                  </a:r>
                </a:p>
              </p:txBody>
            </p:sp>
          </p:grpSp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86B8FFC7-C34E-BC7F-B5D5-2C22A2B9C78A}"/>
                  </a:ext>
                </a:extLst>
              </p:cNvPr>
              <p:cNvSpPr txBox="1"/>
              <p:nvPr/>
            </p:nvSpPr>
            <p:spPr>
              <a:xfrm>
                <a:off x="7676958" y="3943067"/>
                <a:ext cx="132260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fr-FR" sz="1400" dirty="0"/>
                  <a:t>→   Oignons    ←</a:t>
                </a:r>
              </a:p>
              <a:p>
                <a:pPr algn="just"/>
                <a:r>
                  <a:rPr lang="fr-FR" sz="1400" dirty="0"/>
                  <a:t>→  2 tomates  ←</a:t>
                </a:r>
              </a:p>
              <a:p>
                <a:pPr algn="just"/>
                <a:r>
                  <a:rPr lang="fr-FR" sz="1400" dirty="0"/>
                  <a:t>→  2 Cheddar ←</a:t>
                </a:r>
              </a:p>
            </p:txBody>
          </p:sp>
        </p:grp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0ED1DC7-9C3B-0C4A-4869-9DDC549FBDFB}"/>
                </a:ext>
              </a:extLst>
            </p:cNvPr>
            <p:cNvSpPr txBox="1"/>
            <p:nvPr/>
          </p:nvSpPr>
          <p:spPr>
            <a:xfrm>
              <a:off x="9981183" y="4771394"/>
              <a:ext cx="23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→ Sauce burger -&gt; cuisine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B2BA24D-5FE1-0C2B-4A80-C71561763C41}"/>
              </a:ext>
            </a:extLst>
          </p:cNvPr>
          <p:cNvGrpSpPr/>
          <p:nvPr/>
        </p:nvGrpSpPr>
        <p:grpSpPr>
          <a:xfrm>
            <a:off x="212214" y="4753712"/>
            <a:ext cx="4216523" cy="823728"/>
            <a:chOff x="5558152" y="3491295"/>
            <a:chExt cx="4216523" cy="823728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EA0D2E3A-A54E-06FC-1454-A99BA7055A9D}"/>
                </a:ext>
              </a:extLst>
            </p:cNvPr>
            <p:cNvGrpSpPr/>
            <p:nvPr/>
          </p:nvGrpSpPr>
          <p:grpSpPr>
            <a:xfrm>
              <a:off x="5558152" y="3493930"/>
              <a:ext cx="3803449" cy="523220"/>
              <a:chOff x="699189" y="2753514"/>
              <a:chExt cx="3803449" cy="523220"/>
            </a:xfrm>
          </p:grpSpPr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A36FBEF-B7C3-5F08-E8D3-CBC13BEBE1D9}"/>
                  </a:ext>
                </a:extLst>
              </p:cNvPr>
              <p:cNvSpPr txBox="1"/>
              <p:nvPr/>
            </p:nvSpPr>
            <p:spPr>
              <a:xfrm>
                <a:off x="2443438" y="2794392"/>
                <a:ext cx="2059200" cy="4001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/>
                  <a:t>TARTIFLETTE</a:t>
                </a:r>
              </a:p>
            </p:txBody>
          </p:sp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0240B4F1-9119-934B-0A3C-580671947187}"/>
                  </a:ext>
                </a:extLst>
              </p:cNvPr>
              <p:cNvSpPr txBox="1"/>
              <p:nvPr/>
            </p:nvSpPr>
            <p:spPr>
              <a:xfrm>
                <a:off x="699189" y="2753514"/>
                <a:ext cx="17411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fr-FR" sz="1400" dirty="0"/>
                  <a:t>Prépa « Nantaise » ←</a:t>
                </a:r>
              </a:p>
              <a:p>
                <a:pPr algn="r"/>
                <a:r>
                  <a:rPr lang="fr-FR" sz="1400" dirty="0"/>
                  <a:t>(Oignons) ←</a:t>
                </a:r>
              </a:p>
            </p:txBody>
          </p:sp>
        </p:grp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E2E67A76-2E7F-FF02-FD61-EA5526317CA1}"/>
                </a:ext>
              </a:extLst>
            </p:cNvPr>
            <p:cNvSpPr txBox="1"/>
            <p:nvPr/>
          </p:nvSpPr>
          <p:spPr>
            <a:xfrm>
              <a:off x="6967059" y="4007246"/>
              <a:ext cx="27345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→   4/5 tranches de Reblochon   ←</a:t>
              </a:r>
            </a:p>
          </p:txBody>
        </p:sp>
        <p:sp>
          <p:nvSpPr>
            <p:cNvPr id="83" name="Multiplication 82">
              <a:extLst>
                <a:ext uri="{FF2B5EF4-FFF2-40B4-BE49-F238E27FC236}">
                  <a16:creationId xmlns:a16="http://schemas.microsoft.com/office/drawing/2014/main" id="{20CAFA56-59B1-56E2-615E-676A893A013F}"/>
                </a:ext>
              </a:extLst>
            </p:cNvPr>
            <p:cNvSpPr/>
            <p:nvPr/>
          </p:nvSpPr>
          <p:spPr>
            <a:xfrm>
              <a:off x="9369378" y="3491295"/>
              <a:ext cx="405297" cy="453482"/>
            </a:xfrm>
            <a:prstGeom prst="mathMultiply">
              <a:avLst>
                <a:gd name="adj1" fmla="val 1305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63A872E8-38EB-599F-9160-4C7D521CEB5A}"/>
              </a:ext>
            </a:extLst>
          </p:cNvPr>
          <p:cNvGrpSpPr/>
          <p:nvPr/>
        </p:nvGrpSpPr>
        <p:grpSpPr>
          <a:xfrm>
            <a:off x="6921433" y="5767344"/>
            <a:ext cx="5335212" cy="922758"/>
            <a:chOff x="6856788" y="4740289"/>
            <a:chExt cx="5335212" cy="922758"/>
          </a:xfrm>
        </p:grpSpPr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9DDC1D5D-A7B8-8F49-E802-76310A316C4F}"/>
                </a:ext>
              </a:extLst>
            </p:cNvPr>
            <p:cNvGrpSpPr/>
            <p:nvPr/>
          </p:nvGrpSpPr>
          <p:grpSpPr>
            <a:xfrm>
              <a:off x="6856788" y="4740289"/>
              <a:ext cx="3132369" cy="922758"/>
              <a:chOff x="6229230" y="3494803"/>
              <a:chExt cx="3132369" cy="922758"/>
            </a:xfrm>
          </p:grpSpPr>
          <p:grpSp>
            <p:nvGrpSpPr>
              <p:cNvPr id="91" name="Groupe 90">
                <a:extLst>
                  <a:ext uri="{FF2B5EF4-FFF2-40B4-BE49-F238E27FC236}">
                    <a16:creationId xmlns:a16="http://schemas.microsoft.com/office/drawing/2014/main" id="{740384FA-0D48-BCC2-F8C7-B30A2E45289E}"/>
                  </a:ext>
                </a:extLst>
              </p:cNvPr>
              <p:cNvGrpSpPr/>
              <p:nvPr/>
            </p:nvGrpSpPr>
            <p:grpSpPr>
              <a:xfrm>
                <a:off x="6229230" y="3494803"/>
                <a:ext cx="3132369" cy="523220"/>
                <a:chOff x="1370267" y="2754387"/>
                <a:chExt cx="3132369" cy="523220"/>
              </a:xfrm>
            </p:grpSpPr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D89C4CB1-E642-A448-6471-14ECA2CF89EB}"/>
                    </a:ext>
                  </a:extLst>
                </p:cNvPr>
                <p:cNvSpPr txBox="1"/>
                <p:nvPr/>
              </p:nvSpPr>
              <p:spPr>
                <a:xfrm>
                  <a:off x="2443436" y="2794392"/>
                  <a:ext cx="2059200" cy="40011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b="1" dirty="0"/>
                    <a:t>VEGETARIENNE</a:t>
                  </a:r>
                </a:p>
              </p:txBody>
            </p:sp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09993A36-6127-FF0E-D2D7-A5E937144470}"/>
                    </a:ext>
                  </a:extLst>
                </p:cNvPr>
                <p:cNvSpPr txBox="1"/>
                <p:nvPr/>
              </p:nvSpPr>
              <p:spPr>
                <a:xfrm>
                  <a:off x="1370267" y="2754387"/>
                  <a:ext cx="102361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fr-FR" sz="1400" dirty="0"/>
                    <a:t>Epinards ←</a:t>
                  </a:r>
                </a:p>
                <a:p>
                  <a:pPr algn="r"/>
                  <a:r>
                    <a:rPr lang="fr-FR" sz="1400" dirty="0"/>
                    <a:t>Chèvre ←</a:t>
                  </a:r>
                </a:p>
              </p:txBody>
            </p:sp>
          </p:grpSp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CD6B26BF-B2A0-966C-F39B-01FDD178F9FE}"/>
                  </a:ext>
                </a:extLst>
              </p:cNvPr>
              <p:cNvSpPr txBox="1"/>
              <p:nvPr/>
            </p:nvSpPr>
            <p:spPr>
              <a:xfrm>
                <a:off x="7572095" y="3894341"/>
                <a:ext cx="14494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→    Emmental  ←</a:t>
                </a:r>
              </a:p>
              <a:p>
                <a:pPr algn="ctr"/>
                <a:r>
                  <a:rPr lang="fr-FR" sz="1400" dirty="0"/>
                  <a:t>→        Noix          ←</a:t>
                </a:r>
              </a:p>
            </p:txBody>
          </p:sp>
        </p:grp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66E0CAF3-4371-4924-1993-9842793EDC81}"/>
                </a:ext>
              </a:extLst>
            </p:cNvPr>
            <p:cNvSpPr txBox="1"/>
            <p:nvPr/>
          </p:nvSpPr>
          <p:spPr>
            <a:xfrm>
              <a:off x="9968339" y="4763065"/>
              <a:ext cx="22236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→ Salade</a:t>
              </a:r>
            </a:p>
            <a:p>
              <a:r>
                <a:rPr lang="fr-FR" sz="1400" dirty="0"/>
                <a:t>→ Miel</a:t>
              </a:r>
            </a:p>
          </p:txBody>
        </p: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2387CEC2-797F-21B1-2017-C5830E6FCFBA}"/>
              </a:ext>
            </a:extLst>
          </p:cNvPr>
          <p:cNvGrpSpPr/>
          <p:nvPr/>
        </p:nvGrpSpPr>
        <p:grpSpPr>
          <a:xfrm>
            <a:off x="7047456" y="4395602"/>
            <a:ext cx="5224161" cy="1145123"/>
            <a:chOff x="6967839" y="4754117"/>
            <a:chExt cx="5224161" cy="1145123"/>
          </a:xfrm>
        </p:grpSpPr>
        <p:grpSp>
          <p:nvGrpSpPr>
            <p:cNvPr id="96" name="Groupe 95">
              <a:extLst>
                <a:ext uri="{FF2B5EF4-FFF2-40B4-BE49-F238E27FC236}">
                  <a16:creationId xmlns:a16="http://schemas.microsoft.com/office/drawing/2014/main" id="{90A8B9EE-F64E-B9E3-C645-113A5A20FE07}"/>
                </a:ext>
              </a:extLst>
            </p:cNvPr>
            <p:cNvGrpSpPr/>
            <p:nvPr/>
          </p:nvGrpSpPr>
          <p:grpSpPr>
            <a:xfrm>
              <a:off x="6967839" y="4754117"/>
              <a:ext cx="3021318" cy="1145123"/>
              <a:chOff x="6340281" y="3508631"/>
              <a:chExt cx="3021318" cy="1145123"/>
            </a:xfrm>
          </p:grpSpPr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42CF14EA-7746-A30A-E2BB-CC3D94024B7F}"/>
                  </a:ext>
                </a:extLst>
              </p:cNvPr>
              <p:cNvGrpSpPr/>
              <p:nvPr/>
            </p:nvGrpSpPr>
            <p:grpSpPr>
              <a:xfrm>
                <a:off x="6340281" y="3508631"/>
                <a:ext cx="3021318" cy="426287"/>
                <a:chOff x="1481318" y="2768215"/>
                <a:chExt cx="3021318" cy="426287"/>
              </a:xfrm>
            </p:grpSpPr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26E3804D-6E2F-5ED5-CC65-2974420AA3E8}"/>
                    </a:ext>
                  </a:extLst>
                </p:cNvPr>
                <p:cNvSpPr txBox="1"/>
                <p:nvPr/>
              </p:nvSpPr>
              <p:spPr>
                <a:xfrm>
                  <a:off x="2443436" y="2794392"/>
                  <a:ext cx="2059200" cy="400110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b="1" dirty="0"/>
                    <a:t>CABRI</a:t>
                  </a:r>
                </a:p>
              </p:txBody>
            </p:sp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E2C00F65-A291-66F4-D2B9-EA5BF4854A15}"/>
                    </a:ext>
                  </a:extLst>
                </p:cNvPr>
                <p:cNvSpPr txBox="1"/>
                <p:nvPr/>
              </p:nvSpPr>
              <p:spPr>
                <a:xfrm>
                  <a:off x="1481318" y="2768215"/>
                  <a:ext cx="8809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/>
                    <a:t>Chèvre ←</a:t>
                  </a:r>
                </a:p>
              </p:txBody>
            </p:sp>
          </p:grpSp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7F803C1-9F49-6750-D55F-D8BECDF10015}"/>
                  </a:ext>
                </a:extLst>
              </p:cNvPr>
              <p:cNvSpPr txBox="1"/>
              <p:nvPr/>
            </p:nvSpPr>
            <p:spPr>
              <a:xfrm>
                <a:off x="7496645" y="3915090"/>
                <a:ext cx="15600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400" dirty="0"/>
                  <a:t>→    Emmental     ←</a:t>
                </a:r>
              </a:p>
              <a:p>
                <a:pPr algn="ctr"/>
                <a:r>
                  <a:rPr lang="fr-FR" sz="1400" dirty="0"/>
                  <a:t>→      4 bacons      ←</a:t>
                </a:r>
              </a:p>
              <a:p>
                <a:pPr algn="ctr"/>
                <a:r>
                  <a:rPr lang="fr-FR" sz="1400" dirty="0"/>
                  <a:t>→          Noix            ←</a:t>
                </a:r>
              </a:p>
            </p:txBody>
          </p:sp>
        </p:grpSp>
        <p:sp>
          <p:nvSpPr>
            <p:cNvPr id="97" name="ZoneTexte 96">
              <a:extLst>
                <a:ext uri="{FF2B5EF4-FFF2-40B4-BE49-F238E27FC236}">
                  <a16:creationId xmlns:a16="http://schemas.microsoft.com/office/drawing/2014/main" id="{6DAB2119-7D55-B568-10A0-6ED85F012D06}"/>
                </a:ext>
              </a:extLst>
            </p:cNvPr>
            <p:cNvSpPr txBox="1"/>
            <p:nvPr/>
          </p:nvSpPr>
          <p:spPr>
            <a:xfrm>
              <a:off x="9968339" y="4763065"/>
              <a:ext cx="22236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/>
                <a:t>→ Salade</a:t>
              </a:r>
            </a:p>
            <a:p>
              <a:r>
                <a:rPr lang="fr-FR" sz="1400" dirty="0"/>
                <a:t>→ Miel</a:t>
              </a:r>
            </a:p>
          </p:txBody>
        </p:sp>
      </p:grp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49978D7-DF8A-6174-2895-FE157BE5EB03}"/>
              </a:ext>
            </a:extLst>
          </p:cNvPr>
          <p:cNvSpPr txBox="1"/>
          <p:nvPr/>
        </p:nvSpPr>
        <p:spPr>
          <a:xfrm>
            <a:off x="5654581" y="109330"/>
            <a:ext cx="560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cap="all" dirty="0"/>
              <a:t>Super complète </a:t>
            </a:r>
            <a:r>
              <a:rPr lang="fr-FR" dirty="0"/>
              <a:t>= complète/oignons/Champignons</a:t>
            </a:r>
          </a:p>
          <a:p>
            <a:r>
              <a:rPr lang="fr-FR" b="1" cap="all" dirty="0"/>
              <a:t>Bigoudène</a:t>
            </a:r>
            <a:r>
              <a:rPr lang="fr-FR" dirty="0"/>
              <a:t> = complète/Crème fraîche</a:t>
            </a:r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A9A1578E-1EDE-CDFE-2AD3-16F068B6B6AC}"/>
              </a:ext>
            </a:extLst>
          </p:cNvPr>
          <p:cNvGrpSpPr/>
          <p:nvPr/>
        </p:nvGrpSpPr>
        <p:grpSpPr>
          <a:xfrm>
            <a:off x="887658" y="5815466"/>
            <a:ext cx="4035968" cy="783986"/>
            <a:chOff x="933931" y="5737091"/>
            <a:chExt cx="4035968" cy="783986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2FD09C91-42C0-3B88-1847-AAA9F005E22E}"/>
                </a:ext>
              </a:extLst>
            </p:cNvPr>
            <p:cNvGrpSpPr/>
            <p:nvPr/>
          </p:nvGrpSpPr>
          <p:grpSpPr>
            <a:xfrm>
              <a:off x="2002383" y="5737091"/>
              <a:ext cx="2967516" cy="783986"/>
              <a:chOff x="6229676" y="2325815"/>
              <a:chExt cx="2967516" cy="783986"/>
            </a:xfrm>
          </p:grpSpPr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00FBC42-4210-E0F6-309B-E71EF1FBA503}"/>
                  </a:ext>
                </a:extLst>
              </p:cNvPr>
              <p:cNvSpPr txBox="1"/>
              <p:nvPr/>
            </p:nvSpPr>
            <p:spPr>
              <a:xfrm>
                <a:off x="6229676" y="2417623"/>
                <a:ext cx="2059200" cy="4001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b="1" dirty="0"/>
                  <a:t>POPEYE</a:t>
                </a:r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D2C4884-2106-06E8-B639-D1A77D69845D}"/>
                  </a:ext>
                </a:extLst>
              </p:cNvPr>
              <p:cNvSpPr txBox="1"/>
              <p:nvPr/>
            </p:nvSpPr>
            <p:spPr>
              <a:xfrm>
                <a:off x="7918388" y="2802024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fr-FR" sz="1400" dirty="0"/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288E9DE-0CB3-75A1-DA5A-28785ED49BA8}"/>
                  </a:ext>
                </a:extLst>
              </p:cNvPr>
              <p:cNvSpPr txBox="1"/>
              <p:nvPr/>
            </p:nvSpPr>
            <p:spPr>
              <a:xfrm>
                <a:off x="8273862" y="2325815"/>
                <a:ext cx="92333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→ Chèvre</a:t>
                </a:r>
              </a:p>
              <a:p>
                <a:r>
                  <a:rPr lang="fr-FR" sz="1400" dirty="0"/>
                  <a:t>→ Poitrine</a:t>
                </a:r>
                <a:endParaRPr lang="fr-FR" sz="1400" dirty="0">
                  <a:highlight>
                    <a:srgbClr val="008000"/>
                  </a:highlight>
                </a:endParaRPr>
              </a:p>
              <a:p>
                <a:endParaRPr lang="fr-FR" sz="14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03C4F349-6F37-F34A-D866-A21D9E53796A}"/>
                  </a:ext>
                </a:extLst>
              </p:cNvPr>
              <p:cNvSpPr txBox="1"/>
              <p:nvPr/>
            </p:nvSpPr>
            <p:spPr>
              <a:xfrm>
                <a:off x="7903494" y="2579044"/>
                <a:ext cx="4732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:endParaRPr lang="fr-FR" sz="1400" dirty="0">
                  <a:highlight>
                    <a:srgbClr val="008000"/>
                  </a:highlight>
                </a:endParaRPr>
              </a:p>
            </p:txBody>
          </p:sp>
        </p:grp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4882F71A-5668-34FD-C0AC-FAFA0CCC32AD}"/>
                </a:ext>
              </a:extLst>
            </p:cNvPr>
            <p:cNvSpPr txBox="1"/>
            <p:nvPr/>
          </p:nvSpPr>
          <p:spPr>
            <a:xfrm>
              <a:off x="933931" y="5798646"/>
              <a:ext cx="10125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1400" dirty="0"/>
                <a:t>Epinards 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997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167</Words>
  <Application>Microsoft Macintosh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jean-paul vallée</dc:creator>
  <cp:lastModifiedBy>jean-paul vallée</cp:lastModifiedBy>
  <cp:revision>5</cp:revision>
  <dcterms:created xsi:type="dcterms:W3CDTF">2025-03-08T09:54:28Z</dcterms:created>
  <dcterms:modified xsi:type="dcterms:W3CDTF">2025-03-08T15:23:05Z</dcterms:modified>
</cp:coreProperties>
</file>