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53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ldiallkirjaga panoraam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1441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lkiri ja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934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iteallkirjaga ts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6563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8071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ldi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3425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44472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43996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12BDEB22-7A50-4EB8-B7E0-82699F8B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B2A9BDA2-6DFA-4812-9F88-2E06D726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27669D48-6776-4D9D-8003-F81D1511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D2B18775-B4A7-40FB-A722-E1DD7962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A7B43FCB-21BF-4131-B7C8-C64E2037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4931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0034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637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1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0503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69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6649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2943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5507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BA64AB-251B-46A1-918E-4BC37002177A}" type="datetimeFigureOut">
              <a:rPr lang="et-EE" smtClean="0"/>
              <a:t>25.03.2025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1E79DC-AB8F-427F-A240-0C92D70E5CE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6566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BA3EFBC-DBD7-4CE3-A932-88ACBD97B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JavaScripti tutvustus</a:t>
            </a:r>
            <a:endParaRPr lang="et-EE" b="1" dirty="0"/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1169DB58-99A4-4996-80F3-8DB334ADE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49195" y="3538461"/>
            <a:ext cx="9755187" cy="550333"/>
          </a:xfrm>
        </p:spPr>
        <p:txBody>
          <a:bodyPr/>
          <a:lstStyle/>
          <a:p>
            <a:r>
              <a:rPr lang="et-EE" b="1" dirty="0">
                <a:solidFill>
                  <a:schemeClr val="tx1"/>
                </a:solidFill>
              </a:rPr>
              <a:t>Keelestruktuuride ja võimaluste ülevaade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0CCF34-05A5-4AA1-9185-8F7407D4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0214">
            <a:off x="1087717" y="1327639"/>
            <a:ext cx="1938735" cy="19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6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33383B5-23DC-4A32-857C-E056E59B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Mis on </a:t>
            </a:r>
            <a:r>
              <a:rPr lang="et-EE" dirty="0" err="1"/>
              <a:t>javascript</a:t>
            </a:r>
            <a:r>
              <a:rPr lang="et-EE" dirty="0"/>
              <a:t>??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FEFE5C7D-A81B-4E92-9DB7-E24A1E9C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sz="2400" b="0" i="0" dirty="0">
                <a:solidFill>
                  <a:srgbClr val="111111"/>
                </a:solidFill>
                <a:effectLst/>
              </a:rPr>
              <a:t>JavaScript on programmeerimiskeel, mida kasutatakse veebilehtedel dünaamiliste ja interaktiivsete elementide loomiseks. See võimaldab teil töötada veebilehe sisuga, luua animatsioone, hallata sündmusi ja palju muud.</a:t>
            </a:r>
            <a:br>
              <a:rPr lang="et-EE" dirty="0"/>
            </a:br>
            <a:endParaRPr lang="et-E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581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õhisündmus">
  <a:themeElements>
    <a:clrScheme name="Põhisündmu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Põhisündmu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õhisündmu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TM04033927[[fn=Põhisündmus]]</Template>
  <TotalTime>14</TotalTime>
  <Words>40</Words>
  <Application>Microsoft Office PowerPoint</Application>
  <PresentationFormat>Laiekraan</PresentationFormat>
  <Paragraphs>4</Paragraphs>
  <Slides>2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2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2</vt:i4>
      </vt:variant>
    </vt:vector>
  </HeadingPairs>
  <TitlesOfParts>
    <vt:vector size="5" baseType="lpstr">
      <vt:lpstr>Arial</vt:lpstr>
      <vt:lpstr>Impact</vt:lpstr>
      <vt:lpstr>Põhisündmus</vt:lpstr>
      <vt:lpstr>JavaScripti tutvustus</vt:lpstr>
      <vt:lpstr>Mis on javascript??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Opilane TTHK</dc:creator>
  <cp:lastModifiedBy>Opilane TTHK</cp:lastModifiedBy>
  <cp:revision>3</cp:revision>
  <dcterms:created xsi:type="dcterms:W3CDTF">2025-03-25T12:31:50Z</dcterms:created>
  <dcterms:modified xsi:type="dcterms:W3CDTF">2025-03-25T13:00:15Z</dcterms:modified>
</cp:coreProperties>
</file>