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62" r:id="rId9"/>
    <p:sldId id="268" r:id="rId10"/>
    <p:sldId id="263" r:id="rId11"/>
    <p:sldId id="264" r:id="rId12"/>
    <p:sldId id="271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2763B9-228A-35F3-3E04-F1C0267010D4}" name="Robert Hernandez" initials="RH" userId="aa9f08938e43ade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68B9-D97B-4FFC-87FA-17C91E16AD3B}" v="1061" dt="2024-04-24T01:49:21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ernandez" userId="aa9f08938e43ade9" providerId="LiveId" clId="{822968B9-D97B-4FFC-87FA-17C91E16AD3B}"/>
    <pc:docChg chg="undo redo custSel addSld delSld modSld sldOrd">
      <pc:chgData name="Robert Hernandez" userId="aa9f08938e43ade9" providerId="LiveId" clId="{822968B9-D97B-4FFC-87FA-17C91E16AD3B}" dt="2024-04-24T01:49:21.574" v="5370" actId="20577"/>
      <pc:docMkLst>
        <pc:docMk/>
      </pc:docMkLst>
      <pc:sldChg chg="addSp delSp modSp mod setBg setClrOvrMap delDesignElem">
        <pc:chgData name="Robert Hernandez" userId="aa9f08938e43ade9" providerId="LiveId" clId="{822968B9-D97B-4FFC-87FA-17C91E16AD3B}" dt="2024-04-22T23:40:43.371" v="4473" actId="26606"/>
        <pc:sldMkLst>
          <pc:docMk/>
          <pc:sldMk cId="500488732" sldId="256"/>
        </pc:sldMkLst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2" creationId="{6EC1D289-CA03-9D36-D4F8-2747DDC590FF}"/>
          </ac:spMkLst>
        </pc:spChg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3" creationId="{615FCC28-5B0E-0BA0-C762-73EF35D03C52}"/>
          </ac:spMkLst>
        </pc:spChg>
        <pc:spChg chg="add del">
          <ac:chgData name="Robert Hernandez" userId="aa9f08938e43ade9" providerId="LiveId" clId="{822968B9-D97B-4FFC-87FA-17C91E16AD3B}" dt="2024-04-22T23:40:43.362" v="4472" actId="26606"/>
          <ac:spMkLst>
            <pc:docMk/>
            <pc:sldMk cId="500488732" sldId="256"/>
            <ac:spMk id="9" creationId="{71B2258F-86CA-4D4D-8270-BC05FCDEBFB3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1" creationId="{4F2ED431-E304-4FF0-9F4E-032783C9D612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2" creationId="{8A95209C-5275-4E15-8EA7-7F42980ABF2D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3" creationId="{4E87FCFB-2CCE-460D-B3DD-557C8BD1B94A}"/>
          </ac:spMkLst>
        </pc:spChg>
        <pc:spChg chg="del">
          <ac:chgData name="Robert Hernandez" userId="aa9f08938e43ade9" providerId="LiveId" clId="{822968B9-D97B-4FFC-87FA-17C91E16AD3B}" dt="2024-04-22T00:46:59.501" v="4"/>
          <ac:spMkLst>
            <pc:docMk/>
            <pc:sldMk cId="500488732" sldId="256"/>
            <ac:spMk id="18" creationId="{FF4F1B1F-38C9-4BA3-8793-E2B6FC978C0A}"/>
          </ac:spMkLst>
        </pc:spChg>
        <pc:picChg chg="mod">
          <ac:chgData name="Robert Hernandez" userId="aa9f08938e43ade9" providerId="LiveId" clId="{822968B9-D97B-4FFC-87FA-17C91E16AD3B}" dt="2024-04-22T23:40:43.371" v="4473" actId="26606"/>
          <ac:picMkLst>
            <pc:docMk/>
            <pc:sldMk cId="500488732" sldId="256"/>
            <ac:picMk id="4" creationId="{5DD7DC43-D655-F23B-F063-B17AF0740F08}"/>
          </ac:picMkLst>
        </pc:picChg>
        <pc:cxnChg chg="del">
          <ac:chgData name="Robert Hernandez" userId="aa9f08938e43ade9" providerId="LiveId" clId="{822968B9-D97B-4FFC-87FA-17C91E16AD3B}" dt="2024-04-22T00:46:59.501" v="4"/>
          <ac:cxnSpMkLst>
            <pc:docMk/>
            <pc:sldMk cId="500488732" sldId="256"/>
            <ac:cxnSpMk id="20" creationId="{6B5C80BC-C547-4FD8-9B68-6A9207F08580}"/>
          </ac:cxnSpMkLst>
        </pc:cxnChg>
      </pc:sldChg>
      <pc:sldChg chg="new del">
        <pc:chgData name="Robert Hernandez" userId="aa9f08938e43ade9" providerId="LiveId" clId="{822968B9-D97B-4FFC-87FA-17C91E16AD3B}" dt="2024-04-22T00:46:45.375" v="1" actId="2696"/>
        <pc:sldMkLst>
          <pc:docMk/>
          <pc:sldMk cId="2063597265" sldId="257"/>
        </pc:sldMkLst>
      </pc:sldChg>
      <pc:sldChg chg="addSp delSp modSp new mod ord setBg setClrOvrMap">
        <pc:chgData name="Robert Hernandez" userId="aa9f08938e43ade9" providerId="LiveId" clId="{822968B9-D97B-4FFC-87FA-17C91E16AD3B}" dt="2024-04-22T23:43:28.051" v="4522" actId="1076"/>
        <pc:sldMkLst>
          <pc:docMk/>
          <pc:sldMk cId="4083951407" sldId="257"/>
        </pc:sldMkLst>
        <pc:spChg chg="mod">
          <ac:chgData name="Robert Hernandez" userId="aa9f08938e43ade9" providerId="LiveId" clId="{822968B9-D97B-4FFC-87FA-17C91E16AD3B}" dt="2024-04-22T23:43:28.051" v="4522" actId="1076"/>
          <ac:spMkLst>
            <pc:docMk/>
            <pc:sldMk cId="4083951407" sldId="257"/>
            <ac:spMk id="2" creationId="{6FF481E7-903B-DCDC-A73E-D34E7C209A65}"/>
          </ac:spMkLst>
        </pc:spChg>
        <pc:spChg chg="add del mod">
          <ac:chgData name="Robert Hernandez" userId="aa9f08938e43ade9" providerId="LiveId" clId="{822968B9-D97B-4FFC-87FA-17C91E16AD3B}" dt="2024-04-22T00:49:29.096" v="93" actId="3680"/>
          <ac:spMkLst>
            <pc:docMk/>
            <pc:sldMk cId="4083951407" sldId="257"/>
            <ac:spMk id="3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8" creationId="{577D6B2E-37A3-429E-A37C-F30ED6487282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0" creationId="{5CEAD642-85CF-4750-8432-7C80C901F001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2" creationId="{FA33EEAE-15D5-4119-8C1E-89D943F911EF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3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4" creationId="{730D8B3B-9B80-4025-B934-26DC7D7CD231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5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6" creationId="{1064D5D5-227B-4F66-9AEA-46F570E793BD}"/>
          </ac:spMkLst>
        </pc:spChg>
        <pc:spChg chg="add mo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17" creationId="{CA4F6FD2-E810-5884-89C3-EB953D858CF1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8" creationId="{646B67A4-D328-4747-A82B-65E84FA46368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1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0" creationId="{B5A1B09C-1565-46F8-B70F-621C5EB48A09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2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2" creationId="{8C516CC8-80AC-446C-A56E-9F54B7210402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23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4" creationId="{1B15ED52-F352-441B-82BF-E0EA34836D08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5" creationId="{3B2E3793-BFE6-45A2-9B7B-E18844431C99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6" creationId="{BC4C4868-CB8F-4AF9-9CDB-8108F2C19B67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7" creationId="{375E0459-6403-40CD-989D-56A4407CA12E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8" creationId="{53E5B1A8-3AC9-4BD1-9BBC-78CA94F2D1BA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9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30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1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2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7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9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4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6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1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3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5" creationId="{7C432AFE-B3D2-4BFF-BF8F-96C27AFF1AC7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6" creationId="{AF2F604E-43BE-4DC3-B983-E071523364F8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7" creationId="{08C9B587-E65E-4B52-B37C-ABEBB6E87928}"/>
          </ac:spMkLst>
        </pc:spChg>
        <pc:spChg chg="add del">
          <ac:chgData name="Robert Hernandez" userId="aa9f08938e43ade9" providerId="LiveId" clId="{822968B9-D97B-4FFC-87FA-17C91E16AD3B}" dt="2024-04-22T23:42:20.370" v="4498" actId="26606"/>
          <ac:spMkLst>
            <pc:docMk/>
            <pc:sldMk cId="4083951407" sldId="257"/>
            <ac:spMk id="58" creationId="{9228552E-C8B1-4A80-8448-0787CE0FC704}"/>
          </ac:spMkLst>
        </pc:spChg>
        <pc:spChg chg="ad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9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42:22.395" v="4500" actId="26606"/>
          <ac:spMkLst>
            <pc:docMk/>
            <pc:sldMk cId="4083951407" sldId="257"/>
            <ac:spMk id="61" creationId="{C5E6CFF1-2F42-4E10-9A97-F116F46F53FE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2" creationId="{3D4A84B9-E564-4DD0-97F8-DBF1C460C28A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3" creationId="{0D7B6173-1D58-48E2-83CF-37350F315F75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4" creationId="{102382E0-0A09-46AE-B955-B911CAFE7F00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5" creationId="{2F36CA75-CFBF-4844-B719-8FE9EBADA9AF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6" creationId="{7DE75D4A-0965-4973-BE75-DECCAC9A9614}"/>
          </ac:spMkLst>
        </pc:spChg>
        <pc:graphicFrameChg chg="add del mod modGraphic">
          <ac:chgData name="Robert Hernandez" userId="aa9f08938e43ade9" providerId="LiveId" clId="{822968B9-D97B-4FFC-87FA-17C91E16AD3B}" dt="2024-04-22T00:49:14.158" v="91" actId="3680"/>
          <ac:graphicFrameMkLst>
            <pc:docMk/>
            <pc:sldMk cId="4083951407" sldId="257"/>
            <ac:graphicFrameMk id="4" creationId="{A16209A8-8DCF-4EA2-AB59-5851A25D73ED}"/>
          </ac:graphicFrameMkLst>
        </pc:graphicFrameChg>
        <pc:graphicFrameChg chg="add del mod ord modGraphic">
          <ac:chgData name="Robert Hernandez" userId="aa9f08938e43ade9" providerId="LiveId" clId="{822968B9-D97B-4FFC-87FA-17C91E16AD3B}" dt="2024-04-22T00:49:35.940" v="94" actId="478"/>
          <ac:graphicFrameMkLst>
            <pc:docMk/>
            <pc:sldMk cId="4083951407" sldId="257"/>
            <ac:graphicFrameMk id="6" creationId="{D66444FD-F969-FC5B-9F38-5168587B21BF}"/>
          </ac:graphicFrameMkLst>
        </pc:graphicFrameChg>
        <pc:picChg chg="add mod">
          <ac:chgData name="Robert Hernandez" userId="aa9f08938e43ade9" providerId="LiveId" clId="{822968B9-D97B-4FFC-87FA-17C91E16AD3B}" dt="2024-04-22T23:43:25.149" v="4521" actId="1076"/>
          <ac:picMkLst>
            <pc:docMk/>
            <pc:sldMk cId="4083951407" sldId="257"/>
            <ac:picMk id="5" creationId="{0FAA895A-EB06-003B-45A2-4D3733BC553F}"/>
          </ac:picMkLst>
        </pc:picChg>
        <pc:picChg chg="add del">
          <ac:chgData name="Robert Hernandez" userId="aa9f08938e43ade9" providerId="LiveId" clId="{822968B9-D97B-4FFC-87FA-17C91E16AD3B}" dt="2024-04-22T23:42:25.189" v="4502" actId="26606"/>
          <ac:picMkLst>
            <pc:docMk/>
            <pc:sldMk cId="4083951407" sldId="257"/>
            <ac:picMk id="68" creationId="{4A599609-F5C2-4A0B-A992-913F814A631A}"/>
          </ac:picMkLst>
        </pc:picChg>
        <pc:cxnChg chg="add del">
          <ac:chgData name="Robert Hernandez" userId="aa9f08938e43ade9" providerId="LiveId" clId="{822968B9-D97B-4FFC-87FA-17C91E16AD3B}" dt="2024-04-22T23:42:22.395" v="4500" actId="26606"/>
          <ac:cxnSpMkLst>
            <pc:docMk/>
            <pc:sldMk cId="4083951407" sldId="257"/>
            <ac:cxnSpMk id="60" creationId="{96A8629B-8289-498B-939B-1CA0C106182C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23:15.892" v="2444"/>
        <pc:sldMkLst>
          <pc:docMk/>
          <pc:sldMk cId="4187695290" sldId="258"/>
        </pc:sldMkLst>
        <pc:spChg chg="mod ord">
          <ac:chgData name="Robert Hernandez" userId="aa9f08938e43ade9" providerId="LiveId" clId="{822968B9-D97B-4FFC-87FA-17C91E16AD3B}" dt="2024-04-22T01:41:22.595" v="565" actId="26606"/>
          <ac:spMkLst>
            <pc:docMk/>
            <pc:sldMk cId="4187695290" sldId="258"/>
            <ac:spMk id="2" creationId="{5FFF1B95-CCF1-A036-9646-A7177A99C777}"/>
          </ac:spMkLst>
        </pc:spChg>
        <pc:spChg chg="mod">
          <ac:chgData name="Robert Hernandez" userId="aa9f08938e43ade9" providerId="LiveId" clId="{822968B9-D97B-4FFC-87FA-17C91E16AD3B}" dt="2024-04-22T02:14:58.538" v="2248" actId="20577"/>
          <ac:spMkLst>
            <pc:docMk/>
            <pc:sldMk cId="4187695290" sldId="258"/>
            <ac:spMk id="3" creationId="{B258A757-821A-F806-2B7A-BEC9E3D62F05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4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6" creationId="{D1EA859B-E555-4109-94F3-6700E046E008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1" creationId="{04812C46-200A-4DEB-A05E-3ED6C68C2387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3" creationId="{D1EA859B-E555-4109-94F3-6700E046E008}"/>
          </ac:spMkLst>
        </pc:spChg>
        <pc:picChg chg="add mod">
          <ac:chgData name="Robert Hernandez" userId="aa9f08938e43ade9" providerId="LiveId" clId="{822968B9-D97B-4FFC-87FA-17C91E16AD3B}" dt="2024-04-22T01:41:22.595" v="565" actId="26606"/>
          <ac:picMkLst>
            <pc:docMk/>
            <pc:sldMk cId="4187695290" sldId="258"/>
            <ac:picMk id="5" creationId="{3DE93B21-650A-51E8-E081-61DF0BAC79CC}"/>
          </ac:picMkLst>
        </pc:picChg>
        <pc:cxnChg chg="add del">
          <ac:chgData name="Robert Hernandez" userId="aa9f08938e43ade9" providerId="LiveId" clId="{822968B9-D97B-4FFC-87FA-17C91E16AD3B}" dt="2024-04-22T01:41:22.595" v="565" actId="26606"/>
          <ac:cxnSpMkLst>
            <pc:docMk/>
            <pc:sldMk cId="4187695290" sldId="258"/>
            <ac:cxnSpMk id="9" creationId="{1503BFE4-729B-D9D0-C17B-501E6AF1127A}"/>
          </ac:cxnSpMkLst>
        </pc:cxnChg>
      </pc:sldChg>
      <pc:sldChg chg="addSp delSp modSp new mod setBg">
        <pc:chgData name="Robert Hernandez" userId="aa9f08938e43ade9" providerId="LiveId" clId="{822968B9-D97B-4FFC-87FA-17C91E16AD3B}" dt="2024-04-22T02:01:19.652" v="1373" actId="20577"/>
        <pc:sldMkLst>
          <pc:docMk/>
          <pc:sldMk cId="2971884311" sldId="259"/>
        </pc:sldMkLst>
        <pc:spChg chg="mod">
          <ac:chgData name="Robert Hernandez" userId="aa9f08938e43ade9" providerId="LiveId" clId="{822968B9-D97B-4FFC-87FA-17C91E16AD3B}" dt="2024-04-22T01:55:01.487" v="1192" actId="14100"/>
          <ac:spMkLst>
            <pc:docMk/>
            <pc:sldMk cId="2971884311" sldId="259"/>
            <ac:spMk id="2" creationId="{B0231609-10EC-0F71-17BA-7EF06F1CA55E}"/>
          </ac:spMkLst>
        </pc:spChg>
        <pc:spChg chg="add del mod">
          <ac:chgData name="Robert Hernandez" userId="aa9f08938e43ade9" providerId="LiveId" clId="{822968B9-D97B-4FFC-87FA-17C91E16AD3B}" dt="2024-04-22T01:48:28.408" v="1027" actId="26606"/>
          <ac:spMkLst>
            <pc:docMk/>
            <pc:sldMk cId="2971884311" sldId="259"/>
            <ac:spMk id="3" creationId="{07562D00-C965-2139-388A-B1EB7075B5E3}"/>
          </ac:spMkLst>
        </pc:spChg>
        <pc:spChg chg="add mod">
          <ac:chgData name="Robert Hernandez" userId="aa9f08938e43ade9" providerId="LiveId" clId="{822968B9-D97B-4FFC-87FA-17C91E16AD3B}" dt="2024-04-22T01:49:00.863" v="1031" actId="571"/>
          <ac:spMkLst>
            <pc:docMk/>
            <pc:sldMk cId="2971884311" sldId="259"/>
            <ac:spMk id="4" creationId="{276BD7EE-110A-02A4-0684-915D3ADAD123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1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3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5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7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0" creationId="{345A976A-8DE3-4B67-B94B-2044FDD12899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6" creationId="{6EAAA1B9-2DDB-49C9-A037-A523D2F13C1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1:23.557" v="1090" actId="26606"/>
          <ac:spMkLst>
            <pc:docMk/>
            <pc:sldMk cId="2971884311" sldId="259"/>
            <ac:spMk id="3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5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7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9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1" creationId="{9165109B-7036-4613-93D4-579E77F6EF3C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2" creationId="{43E8FEA2-54EE-4F84-B5DB-A055A7D805EE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7" creationId="{DCC231C8-C761-4B31-9B1C-C6D19248C6B3}"/>
          </ac:spMkLst>
        </pc:s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1" creationId="{08701F99-7E4C-4B92-A4B5-307CDFB7A4DE}"/>
          </ac:grpSpMkLst>
        </pc:gr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7" creationId="{B441F8D5-EBCE-4FB9-91A9-3425971C1F99}"/>
          </ac:grpSpMkLst>
        </pc:grpChg>
        <pc:graphicFrameChg chg="add del">
          <ac:chgData name="Robert Hernandez" userId="aa9f08938e43ade9" providerId="LiveId" clId="{822968B9-D97B-4FFC-87FA-17C91E16AD3B}" dt="2024-04-22T01:45:12.310" v="807" actId="26606"/>
          <ac:graphicFrameMkLst>
            <pc:docMk/>
            <pc:sldMk cId="2971884311" sldId="259"/>
            <ac:graphicFrameMk id="5" creationId="{0021EE39-037B-7F42-3238-EB6FBCCD4FFD}"/>
          </ac:graphicFrameMkLst>
        </pc:graphicFrameChg>
        <pc:graphicFrameChg chg="add mod modGraphic">
          <ac:chgData name="Robert Hernandez" userId="aa9f08938e43ade9" providerId="LiveId" clId="{822968B9-D97B-4FFC-87FA-17C91E16AD3B}" dt="2024-04-22T02:01:19.652" v="1373" actId="20577"/>
          <ac:graphicFrameMkLst>
            <pc:docMk/>
            <pc:sldMk cId="2971884311" sldId="259"/>
            <ac:graphicFrameMk id="6" creationId="{DD30DDDB-1528-8FAD-94C7-1A0882A14E65}"/>
          </ac:graphicFrameMkLst>
        </pc:graphicFrameChg>
      </pc:sldChg>
      <pc:sldChg chg="addSp delSp modSp new mod setBg">
        <pc:chgData name="Robert Hernandez" userId="aa9f08938e43ade9" providerId="LiveId" clId="{822968B9-D97B-4FFC-87FA-17C91E16AD3B}" dt="2024-04-24T01:46:04.535" v="5315" actId="1076"/>
        <pc:sldMkLst>
          <pc:docMk/>
          <pc:sldMk cId="526958744" sldId="260"/>
        </pc:sldMkLst>
        <pc:spChg chg="mod">
          <ac:chgData name="Robert Hernandez" userId="aa9f08938e43ade9" providerId="LiveId" clId="{822968B9-D97B-4FFC-87FA-17C91E16AD3B}" dt="2024-04-24T01:46:04.535" v="5315" actId="1076"/>
          <ac:spMkLst>
            <pc:docMk/>
            <pc:sldMk cId="526958744" sldId="260"/>
            <ac:spMk id="2" creationId="{61551BCD-7780-BD58-B7EF-0B82E3257D6E}"/>
          </ac:spMkLst>
        </pc:spChg>
        <pc:spChg chg="add del mod">
          <ac:chgData name="Robert Hernandez" userId="aa9f08938e43ade9" providerId="LiveId" clId="{822968B9-D97B-4FFC-87FA-17C91E16AD3B}" dt="2024-04-24T01:42:18.172" v="5215" actId="26606"/>
          <ac:spMkLst>
            <pc:docMk/>
            <pc:sldMk cId="526958744" sldId="260"/>
            <ac:spMk id="3" creationId="{3B733877-25C3-2FB7-03AF-F842106BDF2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9" creationId="{4D60F200-5EB0-B223-2439-C96C67F0FEE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1" creationId="{A6567EA8-C72D-4B9B-D23F-6B2E9F9C9F47}"/>
          </ac:spMkLst>
        </pc:spChg>
        <pc:spChg chg="add del">
          <ac:chgData name="Robert Hernandez" userId="aa9f08938e43ade9" providerId="LiveId" clId="{822968B9-D97B-4FFC-87FA-17C91E16AD3B}" dt="2024-04-22T02:03:46.653" v="1544" actId="26606"/>
          <ac:spMkLst>
            <pc:docMk/>
            <pc:sldMk cId="526958744" sldId="260"/>
            <ac:spMk id="12" creationId="{5D7F64A8-D625-4F61-A290-B499BB62ACFF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3" creationId="{FEFBFA78-9360-1E01-5448-6D5AE0A32601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4" creationId="{D380959B-464C-9ED8-C9EB-AB6FC997C1B8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5" creationId="{1740453C-744F-DB3A-47EC-15EACE1DC117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7" creationId="{B6924B03-77BD-EAE3-2854-43363FF8E6BB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9" creationId="{06B83858-ED7D-57B6-6CAA-83168807C43C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1" creationId="{FF97FFD4-A8B9-3D4D-1623-7BE467E46A6A}"/>
          </ac:spMkLst>
        </pc:spChg>
        <pc:spChg chg="add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6" creationId="{0D05C9B4-B5C9-2D4D-23C9-CEE72646F923}"/>
          </ac:spMkLst>
        </pc:spChg>
        <pc:graphicFrameChg chg="add mod">
          <ac:chgData name="Robert Hernandez" userId="aa9f08938e43ade9" providerId="LiveId" clId="{822968B9-D97B-4FFC-87FA-17C91E16AD3B}" dt="2024-04-24T01:45:57.741" v="5314" actId="20577"/>
          <ac:graphicFrameMkLst>
            <pc:docMk/>
            <pc:sldMk cId="526958744" sldId="260"/>
            <ac:graphicFrameMk id="28" creationId="{FA0E221C-076D-6B31-DEC9-6E31159D6625}"/>
          </ac:graphicFrameMkLst>
        </pc:graphicFrameChg>
        <pc:picChg chg="add del">
          <ac:chgData name="Robert Hernandez" userId="aa9f08938e43ade9" providerId="LiveId" clId="{822968B9-D97B-4FFC-87FA-17C91E16AD3B}" dt="2024-04-22T01:59:38.589" v="1348" actId="26606"/>
          <ac:picMkLst>
            <pc:docMk/>
            <pc:sldMk cId="526958744" sldId="260"/>
            <ac:picMk id="5" creationId="{CBA8807D-A390-25EB-4931-DDE284A91DE9}"/>
          </ac:picMkLst>
        </pc:picChg>
        <pc:picChg chg="add del">
          <ac:chgData name="Robert Hernandez" userId="aa9f08938e43ade9" providerId="LiveId" clId="{822968B9-D97B-4FFC-87FA-17C91E16AD3B}" dt="2024-04-22T02:03:46.653" v="1544" actId="26606"/>
          <ac:picMkLst>
            <pc:docMk/>
            <pc:sldMk cId="526958744" sldId="260"/>
            <ac:picMk id="6" creationId="{661EDF32-0C9A-4D9F-9133-8161E960905A}"/>
          </ac:picMkLst>
        </pc:picChg>
        <pc:picChg chg="add mod ord">
          <ac:chgData name="Robert Hernandez" userId="aa9f08938e43ade9" providerId="LiveId" clId="{822968B9-D97B-4FFC-87FA-17C91E16AD3B}" dt="2024-04-22T02:04:20.173" v="1610" actId="26606"/>
          <ac:picMkLst>
            <pc:docMk/>
            <pc:sldMk cId="526958744" sldId="260"/>
            <ac:picMk id="7" creationId="{FE14ABC8-5912-685E-B572-C4B24D7A3EDA}"/>
          </ac:picMkLst>
        </pc:picChg>
      </pc:sldChg>
      <pc:sldChg chg="addSp delSp modSp new mod ord setBg">
        <pc:chgData name="Robert Hernandez" userId="aa9f08938e43ade9" providerId="LiveId" clId="{822968B9-D97B-4FFC-87FA-17C91E16AD3B}" dt="2024-04-24T01:47:54.421" v="5346" actId="26606"/>
        <pc:sldMkLst>
          <pc:docMk/>
          <pc:sldMk cId="3181356410" sldId="261"/>
        </pc:sldMkLst>
        <pc:spChg chg="mo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" creationId="{5B4F399E-3436-0153-FF23-097DC6F753F5}"/>
          </ac:spMkLst>
        </pc:spChg>
        <pc:spChg chg="del mo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3" creationId="{38B59863-0B8B-5E8B-0163-5A6A93372FDB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9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1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3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5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2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4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6" creationId="{063BBA22-50EA-4C4D-BE05-F1CE4E63AA56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1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3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5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7" creationId="{063BBA22-50EA-4C4D-BE05-F1CE4E63AA56}"/>
          </ac:spMkLst>
        </pc:spChg>
        <pc:graphicFrameChg chg="add mod modGraphic">
          <ac:chgData name="Robert Hernandez" userId="aa9f08938e43ade9" providerId="LiveId" clId="{822968B9-D97B-4FFC-87FA-17C91E16AD3B}" dt="2024-04-24T01:47:54.421" v="5346" actId="26606"/>
          <ac:graphicFrameMkLst>
            <pc:docMk/>
            <pc:sldMk cId="3181356410" sldId="261"/>
            <ac:graphicFrameMk id="5" creationId="{42A1DB7E-1E05-FBC4-6D40-8E6C632ECACE}"/>
          </ac:graphicFrameMkLst>
        </pc:graphicFrameChg>
      </pc:sldChg>
      <pc:sldChg chg="addSp delSp modSp new mod ord setBg">
        <pc:chgData name="Robert Hernandez" userId="aa9f08938e43ade9" providerId="LiveId" clId="{822968B9-D97B-4FFC-87FA-17C91E16AD3B}" dt="2024-04-24T01:17:20.514" v="5102" actId="1076"/>
        <pc:sldMkLst>
          <pc:docMk/>
          <pc:sldMk cId="1991614813" sldId="262"/>
        </pc:sldMkLst>
        <pc:spChg chg="mo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2" creationId="{FADE1831-6CFB-D835-0116-61F392022CBB}"/>
          </ac:spMkLst>
        </pc:spChg>
        <pc:spChg chg="del">
          <ac:chgData name="Robert Hernandez" userId="aa9f08938e43ade9" providerId="LiveId" clId="{822968B9-D97B-4FFC-87FA-17C91E16AD3B}" dt="2024-04-22T02:24:51.016" v="2449" actId="478"/>
          <ac:spMkLst>
            <pc:docMk/>
            <pc:sldMk cId="1991614813" sldId="262"/>
            <ac:spMk id="3" creationId="{392DFB50-ED00-9BB6-AD94-8DB419D2DE55}"/>
          </ac:spMkLst>
        </pc:spChg>
        <pc:spChg chg="add del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4" creationId="{D4771268-CB57-404A-9271-370EB28F6090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6" creationId="{6753252F-4873-4F63-801D-CC719279A7D5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7" creationId="{047C8CCB-F95D-4249-92DD-651249D3535A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19" creationId="{47942995-B07F-4636-9A06-C6A104B260A8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6" creationId="{B81933D1-5615-42C7-9C0B-4EB7105CCE2D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8" creationId="{19C9EAEA-39D0-4B0E-A0EB-51E7B26740B1}"/>
          </ac:spMkLst>
        </pc:spChg>
        <pc:grpChg chg="add del">
          <ac:chgData name="Robert Hernandez" userId="aa9f08938e43ade9" providerId="LiveId" clId="{822968B9-D97B-4FFC-87FA-17C91E16AD3B}" dt="2024-04-24T01:16:57.451" v="5097" actId="26606"/>
          <ac:grpSpMkLst>
            <pc:docMk/>
            <pc:sldMk cId="1991614813" sldId="262"/>
            <ac:grpSpMk id="21" creationId="{032D8612-31EB-44CF-A1D0-14FD4C705424}"/>
          </ac:grpSpMkLst>
        </pc:grpChg>
        <pc:picChg chg="add mod">
          <ac:chgData name="Robert Hernandez" userId="aa9f08938e43ade9" providerId="LiveId" clId="{822968B9-D97B-4FFC-87FA-17C91E16AD3B}" dt="2024-04-24T01:17:20.514" v="5102" actId="1076"/>
          <ac:picMkLst>
            <pc:docMk/>
            <pc:sldMk cId="1991614813" sldId="262"/>
            <ac:picMk id="4" creationId="{8AE0D38D-E1C7-083D-960D-E02321F448BB}"/>
          </ac:picMkLst>
        </pc:picChg>
        <pc:picChg chg="add del mod">
          <ac:chgData name="Robert Hernandez" userId="aa9f08938e43ade9" providerId="LiveId" clId="{822968B9-D97B-4FFC-87FA-17C91E16AD3B}" dt="2024-04-22T02:25:02.040" v="2453" actId="478"/>
          <ac:picMkLst>
            <pc:docMk/>
            <pc:sldMk cId="1991614813" sldId="262"/>
            <ac:picMk id="5" creationId="{EDA23BB9-DF67-A3D2-C220-7E1822135CBC}"/>
          </ac:picMkLst>
        </pc:picChg>
        <pc:picChg chg="add del mod">
          <ac:chgData name="Robert Hernandez" userId="aa9f08938e43ade9" providerId="LiveId" clId="{822968B9-D97B-4FFC-87FA-17C91E16AD3B}" dt="2024-04-22T02:25:09.063" v="2457" actId="478"/>
          <ac:picMkLst>
            <pc:docMk/>
            <pc:sldMk cId="1991614813" sldId="262"/>
            <ac:picMk id="7" creationId="{8F5DE6A1-2766-353F-287A-0A1AC5E7D5A7}"/>
          </ac:picMkLst>
        </pc:picChg>
        <pc:picChg chg="add del mod">
          <ac:chgData name="Robert Hernandez" userId="aa9f08938e43ade9" providerId="LiveId" clId="{822968B9-D97B-4FFC-87FA-17C91E16AD3B}" dt="2024-04-24T01:16:21.379" v="5089" actId="478"/>
          <ac:picMkLst>
            <pc:docMk/>
            <pc:sldMk cId="1991614813" sldId="262"/>
            <ac:picMk id="9" creationId="{6B429E93-4DB0-EFEB-CC9C-BC40E1873080}"/>
          </ac:picMkLst>
        </pc:picChg>
      </pc:sldChg>
      <pc:sldChg chg="addSp delSp modSp new mod setBg">
        <pc:chgData name="Robert Hernandez" userId="aa9f08938e43ade9" providerId="LiveId" clId="{822968B9-D97B-4FFC-87FA-17C91E16AD3B}" dt="2024-04-24T01:12:33.680" v="5088" actId="20577"/>
        <pc:sldMkLst>
          <pc:docMk/>
          <pc:sldMk cId="2553971221" sldId="263"/>
        </pc:sldMkLst>
        <pc:spChg chg="mo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" creationId="{33ED9F6E-BCCF-948E-CB91-7A2DBF053F5E}"/>
          </ac:spMkLst>
        </pc:spChg>
        <pc:spChg chg="add del mod">
          <ac:chgData name="Robert Hernandez" userId="aa9f08938e43ade9" providerId="LiveId" clId="{822968B9-D97B-4FFC-87FA-17C91E16AD3B}" dt="2024-04-22T23:31:34.979" v="4205" actId="26606"/>
          <ac:spMkLst>
            <pc:docMk/>
            <pc:sldMk cId="2553971221" sldId="263"/>
            <ac:spMk id="3" creationId="{F472C0E4-98E0-4044-89BB-C5966B2264C9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9" creationId="{9F7D5CDA-D291-4307-BF55-1381FED29634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0" creationId="{245A9F99-D9B1-4094-A2E2-B90AC1DB7B9C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1" creationId="{59B296B9-C5A5-4E4F-9B60-C907B5F1466C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2" creationId="{B7FAF607-473A-4A43-A23D-BBFF5C4117BB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3" creationId="{D0300FD3-5AF1-6305-15FA-9078072672E2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19" creationId="{EDDBB197-D710-4A4F-A9CA-FD2177498BE8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0" creationId="{975D1CFA-2CDB-4B64-BD9F-85744E8DA12F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0" creationId="{8D1AA55E-40D5-461B-A5A8-4AE8AAB71B08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4" creationId="{6CB927A4-E432-4310-9CD5-E89FF5063179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6" creationId="{E3020543-B24B-4EC4-8FFC-8DD88EEA91A8}"/>
          </ac:spMkLst>
        </pc:spChg>
        <pc:grpChg chg="add del">
          <ac:chgData name="Robert Hernandez" userId="aa9f08938e43ade9" providerId="LiveId" clId="{822968B9-D97B-4FFC-87FA-17C91E16AD3B}" dt="2024-04-22T02:29:21.464" v="2554" actId="26606"/>
          <ac:grpSpMkLst>
            <pc:docMk/>
            <pc:sldMk cId="2553971221" sldId="263"/>
            <ac:grpSpMk id="14" creationId="{C5F6476F-D303-44D3-B30F-1BA348F0F64A}"/>
          </ac:grpSpMkLst>
        </pc:grpChg>
        <pc:grpChg chg="add del">
          <ac:chgData name="Robert Hernandez" userId="aa9f08938e43ade9" providerId="LiveId" clId="{822968B9-D97B-4FFC-87FA-17C91E16AD3B}" dt="2024-04-22T02:30:25.066" v="2558" actId="26606"/>
          <ac:grpSpMkLst>
            <pc:docMk/>
            <pc:sldMk cId="2553971221" sldId="263"/>
            <ac:grpSpMk id="21" creationId="{25EE5136-01F1-466C-962D-BA9B4C6757AA}"/>
          </ac:grpSpMkLst>
        </pc:grpChg>
        <pc:graphicFrameChg chg="add del">
          <ac:chgData name="Robert Hernandez" userId="aa9f08938e43ade9" providerId="LiveId" clId="{822968B9-D97B-4FFC-87FA-17C91E16AD3B}" dt="2024-04-22T23:31:34.966" v="4204" actId="26606"/>
          <ac:graphicFrameMkLst>
            <pc:docMk/>
            <pc:sldMk cId="2553971221" sldId="263"/>
            <ac:graphicFrameMk id="38" creationId="{4BEDB468-7A99-D172-DBD4-772E21AA268A}"/>
          </ac:graphicFrameMkLst>
        </pc:graphicFrameChg>
        <pc:graphicFrameChg chg="add mod">
          <ac:chgData name="Robert Hernandez" userId="aa9f08938e43ade9" providerId="LiveId" clId="{822968B9-D97B-4FFC-87FA-17C91E16AD3B}" dt="2024-04-24T01:12:33.680" v="5088" actId="20577"/>
          <ac:graphicFrameMkLst>
            <pc:docMk/>
            <pc:sldMk cId="2553971221" sldId="263"/>
            <ac:graphicFrameMk id="40" creationId="{5069C6B3-5417-6130-AF6E-AD8F0D298DD1}"/>
          </ac:graphicFrameMkLst>
        </pc:graphicFrameChg>
        <pc:picChg chg="add del">
          <ac:chgData name="Robert Hernandez" userId="aa9f08938e43ade9" providerId="LiveId" clId="{822968B9-D97B-4FFC-87FA-17C91E16AD3B}" dt="2024-04-22T02:29:20.731" v="2552" actId="26606"/>
          <ac:picMkLst>
            <pc:docMk/>
            <pc:sldMk cId="2553971221" sldId="263"/>
            <ac:picMk id="5" creationId="{895F3CC4-8975-0D3B-BDB5-06F531D48E69}"/>
          </ac:picMkLst>
        </pc:picChg>
        <pc:picChg chg="add del">
          <ac:chgData name="Robert Hernandez" userId="aa9f08938e43ade9" providerId="LiveId" clId="{822968B9-D97B-4FFC-87FA-17C91E16AD3B}" dt="2024-04-22T02:29:21.464" v="2554" actId="26606"/>
          <ac:picMkLst>
            <pc:docMk/>
            <pc:sldMk cId="2553971221" sldId="263"/>
            <ac:picMk id="7" creationId="{1967F142-9F23-E79C-33F5-785784E99812}"/>
          </ac:picMkLst>
        </pc:picChg>
        <pc:picChg chg="add mod">
          <ac:chgData name="Robert Hernandez" userId="aa9f08938e43ade9" providerId="LiveId" clId="{822968B9-D97B-4FFC-87FA-17C91E16AD3B}" dt="2024-04-22T02:30:25.066" v="2558" actId="26606"/>
          <ac:picMkLst>
            <pc:docMk/>
            <pc:sldMk cId="2553971221" sldId="263"/>
            <ac:picMk id="25" creationId="{14711F5E-97AB-BFE7-D1CD-F539937709A5}"/>
          </ac:picMkLst>
        </pc:picChg>
        <pc:cxnChg chg="add">
          <ac:chgData name="Robert Hernandez" userId="aa9f08938e43ade9" providerId="LiveId" clId="{822968B9-D97B-4FFC-87FA-17C91E16AD3B}" dt="2024-04-22T02:30:25.066" v="2558" actId="26606"/>
          <ac:cxnSpMkLst>
            <pc:docMk/>
            <pc:sldMk cId="2553971221" sldId="263"/>
            <ac:cxnSpMk id="32" creationId="{7EB498BD-8089-4626-91EA-4978EBEF535E}"/>
          </ac:cxnSpMkLst>
        </pc:cxnChg>
      </pc:sldChg>
      <pc:sldChg chg="addSp delSp modSp new mod">
        <pc:chgData name="Robert Hernandez" userId="aa9f08938e43ade9" providerId="LiveId" clId="{822968B9-D97B-4FFC-87FA-17C91E16AD3B}" dt="2024-04-24T01:31:15.328" v="5104" actId="20577"/>
        <pc:sldMkLst>
          <pc:docMk/>
          <pc:sldMk cId="2218359506" sldId="264"/>
        </pc:sldMkLst>
        <pc:spChg chg="mod">
          <ac:chgData name="Robert Hernandez" userId="aa9f08938e43ade9" providerId="LiveId" clId="{822968B9-D97B-4FFC-87FA-17C91E16AD3B}" dt="2024-04-22T02:13:29.377" v="2166" actId="20577"/>
          <ac:spMkLst>
            <pc:docMk/>
            <pc:sldMk cId="2218359506" sldId="264"/>
            <ac:spMk id="2" creationId="{33F28DD5-EDE7-7DA6-EBB1-1CB15C0BC151}"/>
          </ac:spMkLst>
        </pc:spChg>
        <pc:spChg chg="del mod">
          <ac:chgData name="Robert Hernandez" userId="aa9f08938e43ade9" providerId="LiveId" clId="{822968B9-D97B-4FFC-87FA-17C91E16AD3B}" dt="2024-04-23T00:25:22.336" v="4909" actId="26606"/>
          <ac:spMkLst>
            <pc:docMk/>
            <pc:sldMk cId="2218359506" sldId="264"/>
            <ac:spMk id="3" creationId="{230CDBC6-2057-15AE-181B-0DEB42814828}"/>
          </ac:spMkLst>
        </pc:spChg>
        <pc:graphicFrameChg chg="add mod">
          <ac:chgData name="Robert Hernandez" userId="aa9f08938e43ade9" providerId="LiveId" clId="{822968B9-D97B-4FFC-87FA-17C91E16AD3B}" dt="2024-04-24T01:31:15.328" v="5104" actId="20577"/>
          <ac:graphicFrameMkLst>
            <pc:docMk/>
            <pc:sldMk cId="2218359506" sldId="264"/>
            <ac:graphicFrameMk id="5" creationId="{E222515C-036E-D458-F2BD-7A068E960386}"/>
          </ac:graphicFrameMkLst>
        </pc:graphicFrameChg>
      </pc:sldChg>
      <pc:sldChg chg="addSp delSp modSp new mod ord setBg setClrOvrMap">
        <pc:chgData name="Robert Hernandez" userId="aa9f08938e43ade9" providerId="LiveId" clId="{822968B9-D97B-4FFC-87FA-17C91E16AD3B}" dt="2024-04-24T01:35:11.421" v="5134" actId="478"/>
        <pc:sldMkLst>
          <pc:docMk/>
          <pc:sldMk cId="285254171" sldId="265"/>
        </pc:sldMkLst>
        <pc:spChg chg="mod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" creationId="{CD9DF2C7-C041-C1FA-72D5-C6C745F4C0CB}"/>
          </ac:spMkLst>
        </pc:spChg>
        <pc:spChg chg="add del mod">
          <ac:chgData name="Robert Hernandez" userId="aa9f08938e43ade9" providerId="LiveId" clId="{822968B9-D97B-4FFC-87FA-17C91E16AD3B}" dt="2024-04-24T01:35:11.421" v="5134" actId="478"/>
          <ac:spMkLst>
            <pc:docMk/>
            <pc:sldMk cId="285254171" sldId="265"/>
            <ac:spMk id="3" creationId="{0C3FEB5B-EB47-DA59-1CBC-1AC732BCA791}"/>
          </ac:spMkLst>
        </pc:spChg>
        <pc:spChg chg="del mod">
          <ac:chgData name="Robert Hernandez" userId="aa9f08938e43ade9" providerId="LiveId" clId="{822968B9-D97B-4FFC-87FA-17C91E16AD3B}" dt="2024-04-22T23:50:55.683" v="4690" actId="26606"/>
          <ac:spMkLst>
            <pc:docMk/>
            <pc:sldMk cId="285254171" sldId="265"/>
            <ac:spMk id="3" creationId="{92B4C66A-8C2A-C1CA-62D0-D149899A07AC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9" creationId="{96CF2A2B-0745-440C-9224-C5C6A0A4286F}"/>
          </ac:spMkLst>
        </pc:spChg>
        <pc:spChg chg="add del">
          <ac:chgData name="Robert Hernandez" userId="aa9f08938e43ade9" providerId="LiveId" clId="{822968B9-D97B-4FFC-87FA-17C91E16AD3B}" dt="2024-04-22T23:55:15.999" v="4848" actId="26606"/>
          <ac:spMkLst>
            <pc:docMk/>
            <pc:sldMk cId="285254171" sldId="265"/>
            <ac:spMk id="10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11" creationId="{75BE6D6B-84C9-4D2B-97EB-773B7369EF82}"/>
          </ac:spMkLst>
        </pc:spChg>
        <pc:spChg chg="add del">
          <ac:chgData name="Robert Hernandez" userId="aa9f08938e43ade9" providerId="LiveId" clId="{822968B9-D97B-4FFC-87FA-17C91E16AD3B}" dt="2024-04-22T23:55:15.981" v="4847" actId="26606"/>
          <ac:spMkLst>
            <pc:docMk/>
            <pc:sldMk cId="285254171" sldId="265"/>
            <ac:spMk id="12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4:30.915" v="4835" actId="26606"/>
          <ac:spMkLst>
            <pc:docMk/>
            <pc:sldMk cId="285254171" sldId="265"/>
            <ac:spMk id="15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54:37.159" v="4837" actId="26606"/>
          <ac:spMkLst>
            <pc:docMk/>
            <pc:sldMk cId="285254171" sldId="265"/>
            <ac:spMk id="17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6:06.768" v="4864" actId="26606"/>
          <ac:spMkLst>
            <pc:docMk/>
            <pc:sldMk cId="285254171" sldId="265"/>
            <ac:spMk id="18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5:07.711" v="4845" actId="26606"/>
          <ac:spMkLst>
            <pc:docMk/>
            <pc:sldMk cId="285254171" sldId="265"/>
            <ac:spMk id="20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5" creationId="{7D144591-E9E9-4209-8701-3BB48A917D51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6" creationId="{6D1A2CED-DA9B-4CCF-8215-CFC65FE71603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8" creationId="{562DFC44-A40C-4573-9230-B3EDB3EC8EEB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30" creationId="{15589D35-CF9F-4DE9-A792-8571A09E9BC9}"/>
          </ac:spMkLst>
        </pc:spChg>
        <pc:grpChg chg="add del">
          <ac:chgData name="Robert Hernandez" userId="aa9f08938e43ade9" providerId="LiveId" clId="{822968B9-D97B-4FFC-87FA-17C91E16AD3B}" dt="2024-04-22T23:55:15.981" v="4847" actId="26606"/>
          <ac:grpSpMkLst>
            <pc:docMk/>
            <pc:sldMk cId="285254171" sldId="265"/>
            <ac:grpSpMk id="13" creationId="{8A919B9C-5C01-47E4-B2F2-45F589208ABF}"/>
          </ac:grpSpMkLst>
        </pc:grpChg>
        <pc:grpChg chg="add del">
          <ac:chgData name="Robert Hernandez" userId="aa9f08938e43ade9" providerId="LiveId" clId="{822968B9-D97B-4FFC-87FA-17C91E16AD3B}" dt="2024-04-22T23:55:07.711" v="4845" actId="26606"/>
          <ac:grpSpMkLst>
            <pc:docMk/>
            <pc:sldMk cId="285254171" sldId="265"/>
            <ac:grpSpMk id="21" creationId="{8A919B9C-5C01-47E4-B2F2-45F589208ABF}"/>
          </ac:grpSpMkLst>
        </pc:grpChg>
        <pc:graphicFrameChg chg="add mod modGraphic">
          <ac:chgData name="Robert Hernandez" userId="aa9f08938e43ade9" providerId="LiveId" clId="{822968B9-D97B-4FFC-87FA-17C91E16AD3B}" dt="2024-04-22T23:56:36.560" v="4867" actId="26606"/>
          <ac:graphicFrameMkLst>
            <pc:docMk/>
            <pc:sldMk cId="285254171" sldId="265"/>
            <ac:graphicFrameMk id="7" creationId="{D502895C-F8C5-152D-0C97-7D1BC4C9A121}"/>
          </ac:graphicFrameMkLst>
        </pc:graphicFrameChg>
        <pc:picChg chg="add del">
          <ac:chgData name="Robert Hernandez" userId="aa9f08938e43ade9" providerId="LiveId" clId="{822968B9-D97B-4FFC-87FA-17C91E16AD3B}" dt="2024-04-22T23:50:05.631" v="4614" actId="26606"/>
          <ac:picMkLst>
            <pc:docMk/>
            <pc:sldMk cId="285254171" sldId="265"/>
            <ac:picMk id="5" creationId="{84EE8AFA-DB2F-3112-E6CC-75E50276EAFC}"/>
          </ac:picMkLst>
        </pc:picChg>
        <pc:picChg chg="add del">
          <ac:chgData name="Robert Hernandez" userId="aa9f08938e43ade9" providerId="LiveId" clId="{822968B9-D97B-4FFC-87FA-17C91E16AD3B}" dt="2024-04-22T23:54:18.210" v="4833" actId="478"/>
          <ac:picMkLst>
            <pc:docMk/>
            <pc:sldMk cId="285254171" sldId="265"/>
            <ac:picMk id="6" creationId="{9B5A469B-8F7E-53E9-D17F-042DEAB38DF0}"/>
          </ac:picMkLst>
        </pc:picChg>
      </pc:sldChg>
      <pc:sldChg chg="addSp delSp modSp new mod setBg">
        <pc:chgData name="Robert Hernandez" userId="aa9f08938e43ade9" providerId="LiveId" clId="{822968B9-D97B-4FFC-87FA-17C91E16AD3B}" dt="2024-04-22T23:15:45.474" v="3813" actId="313"/>
        <pc:sldMkLst>
          <pc:docMk/>
          <pc:sldMk cId="2366376085" sldId="266"/>
        </pc:sldMkLst>
        <pc:spChg chg="mod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2" creationId="{D2838A58-38D6-1412-094C-AE1FF47AB4CC}"/>
          </ac:spMkLst>
        </pc:spChg>
        <pc:spChg chg="del mod">
          <ac:chgData name="Robert Hernandez" userId="aa9f08938e43ade9" providerId="LiveId" clId="{822968B9-D97B-4FFC-87FA-17C91E16AD3B}" dt="2024-04-22T23:12:07.188" v="3768" actId="26606"/>
          <ac:spMkLst>
            <pc:docMk/>
            <pc:sldMk cId="2366376085" sldId="266"/>
            <ac:spMk id="3" creationId="{E8AA3454-F422-B09F-414C-930DEA4DC3E1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0" creationId="{AE2B703B-46F9-481A-A605-82E2A828C4FA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2" creationId="{F13BE4D7-0C3D-4906-B230-A1C5B4665CCF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7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9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12:54.565" v="3777" actId="26606"/>
          <ac:spMkLst>
            <pc:docMk/>
            <pc:sldMk cId="2366376085" sldId="266"/>
            <ac:spMk id="22" creationId="{DCC231C8-C761-4B31-9B1C-C6D19248C6B3}"/>
          </ac:spMkLst>
        </pc:spChg>
        <pc:spChg chg="add del">
          <ac:chgData name="Robert Hernandez" userId="aa9f08938e43ade9" providerId="LiveId" clId="{822968B9-D97B-4FFC-87FA-17C91E16AD3B}" dt="2024-04-22T23:13:05.653" v="3779" actId="26606"/>
          <ac:spMkLst>
            <pc:docMk/>
            <pc:sldMk cId="2366376085" sldId="266"/>
            <ac:spMk id="24" creationId="{6C4028FD-8BAA-4A19-BFDE-594D991B7552}"/>
          </ac:spMkLst>
        </pc:spChg>
        <pc:graphicFrameChg chg="add mod modGraphic">
          <ac:chgData name="Robert Hernandez" userId="aa9f08938e43ade9" providerId="LiveId" clId="{822968B9-D97B-4FFC-87FA-17C91E16AD3B}" dt="2024-04-22T23:15:45.474" v="3813" actId="313"/>
          <ac:graphicFrameMkLst>
            <pc:docMk/>
            <pc:sldMk cId="2366376085" sldId="266"/>
            <ac:graphicFrameMk id="5" creationId="{075B9968-362B-FB83-D062-B182B5EA4C91}"/>
          </ac:graphicFrameMkLst>
        </pc:graphicFrameChg>
      </pc:sldChg>
      <pc:sldChg chg="addSp delSp modSp new mod setBg addCm delCm modCm">
        <pc:chgData name="Robert Hernandez" userId="aa9f08938e43ade9" providerId="LiveId" clId="{822968B9-D97B-4FFC-87FA-17C91E16AD3B}" dt="2024-04-24T01:38:40.223" v="5136"/>
        <pc:sldMkLst>
          <pc:docMk/>
          <pc:sldMk cId="1294743571" sldId="267"/>
        </pc:sldMkLst>
        <pc:spChg chg="mod">
          <ac:chgData name="Robert Hernandez" userId="aa9f08938e43ade9" providerId="LiveId" clId="{822968B9-D97B-4FFC-87FA-17C91E16AD3B}" dt="2024-04-22T23:29:47.358" v="4201" actId="1076"/>
          <ac:spMkLst>
            <pc:docMk/>
            <pc:sldMk cId="1294743571" sldId="267"/>
            <ac:spMk id="2" creationId="{13433AFA-9A9A-688A-2358-744C18D8ABBF}"/>
          </ac:spMkLst>
        </pc:spChg>
        <pc:spChg chg="del mod">
          <ac:chgData name="Robert Hernandez" userId="aa9f08938e43ade9" providerId="LiveId" clId="{822968B9-D97B-4FFC-87FA-17C91E16AD3B}" dt="2024-04-22T23:22:48.467" v="3992" actId="26606"/>
          <ac:spMkLst>
            <pc:docMk/>
            <pc:sldMk cId="1294743571" sldId="267"/>
            <ac:spMk id="3" creationId="{113B6ECD-421D-2DDA-7218-75F922533CAC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1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15" creationId="{4AC6B390-BC59-4F1D-A0EE-D71A92F0A0B2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6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8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0" creationId="{B6C60D79-16F1-4C4B-B7E3-7634E7069CDE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2" creationId="{426B127E-6498-4C77-9C9D-4553A5113B80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4" creationId="{637B2035-1FCB-439A-B421-095E136C7E07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5" creationId="{676D6CDF-C512-4739-B158-55EE955EFA39}"/>
          </ac:spMkLst>
        </pc:spChg>
        <pc:graphicFrameChg chg="add mod modGraphic">
          <ac:chgData name="Robert Hernandez" userId="aa9f08938e43ade9" providerId="LiveId" clId="{822968B9-D97B-4FFC-87FA-17C91E16AD3B}" dt="2024-04-22T23:30:09.440" v="4202" actId="20577"/>
          <ac:graphicFrameMkLst>
            <pc:docMk/>
            <pc:sldMk cId="1294743571" sldId="267"/>
            <ac:graphicFrameMk id="13" creationId="{3054D5CD-7567-E8AB-431E-0616322D4BAF}"/>
          </ac:graphicFrameMkLst>
        </pc:graphicFrameChg>
        <pc:picChg chg="add mod ord">
          <ac:chgData name="Robert Hernandez" userId="aa9f08938e43ade9" providerId="LiveId" clId="{822968B9-D97B-4FFC-87FA-17C91E16AD3B}" dt="2024-04-22T23:23:11.751" v="3996" actId="26606"/>
          <ac:picMkLst>
            <pc:docMk/>
            <pc:sldMk cId="1294743571" sldId="267"/>
            <ac:picMk id="4" creationId="{3381D418-9F26-DB88-C964-0A6714961CF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Robert Hernandez" userId="aa9f08938e43ade9" providerId="LiveId" clId="{822968B9-D97B-4FFC-87FA-17C91E16AD3B}" dt="2024-04-24T01:38:40.223" v="5136"/>
              <pc2:cmMkLst xmlns:pc2="http://schemas.microsoft.com/office/powerpoint/2019/9/main/command">
                <pc:docMk/>
                <pc:sldMk cId="1294743571" sldId="267"/>
                <pc2:cmMk id="{043CC8D4-3F35-464D-8DFC-14BB1F5C9203}"/>
              </pc2:cmMkLst>
            </pc226:cmChg>
          </p:ext>
        </pc:extLst>
      </pc:sldChg>
      <pc:sldChg chg="addSp delSp modSp new mod setBg">
        <pc:chgData name="Robert Hernandez" userId="aa9f08938e43ade9" providerId="LiveId" clId="{822968B9-D97B-4FFC-87FA-17C91E16AD3B}" dt="2024-04-24T01:49:21.574" v="5370" actId="20577"/>
        <pc:sldMkLst>
          <pc:docMk/>
          <pc:sldMk cId="440232337" sldId="268"/>
        </pc:sldMkLst>
        <pc:spChg chg="mod">
          <ac:chgData name="Robert Hernandez" userId="aa9f08938e43ade9" providerId="LiveId" clId="{822968B9-D97B-4FFC-87FA-17C91E16AD3B}" dt="2024-04-22T02:38:59.209" v="3287" actId="20577"/>
          <ac:spMkLst>
            <pc:docMk/>
            <pc:sldMk cId="440232337" sldId="268"/>
            <ac:spMk id="2" creationId="{D5221FB2-5763-3F5B-8716-232F23E08F29}"/>
          </ac:spMkLst>
        </pc:spChg>
        <pc:spChg chg="del mod">
          <ac:chgData name="Robert Hernandez" userId="aa9f08938e43ade9" providerId="LiveId" clId="{822968B9-D97B-4FFC-87FA-17C91E16AD3B}" dt="2024-04-22T23:34:12.550" v="4270" actId="26606"/>
          <ac:spMkLst>
            <pc:docMk/>
            <pc:sldMk cId="440232337" sldId="268"/>
            <ac:spMk id="3" creationId="{F2FCD0D9-AEC1-615A-3073-20710572F7CB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8" creationId="{D038248A-211C-4EEC-8401-C761B929FB52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10" creationId="{C30A849F-66D9-40C8-BEC8-35AFF8F4568F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4" creationId="{3AB72E55-43E4-4356-BFE8-E2102CB0B50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5" creationId="{F837543A-6020-4505-A233-C9DB4BF74011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6" creationId="{35B16301-FB18-48BA-A6DD-C37CAF6F9A18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7" creationId="{C3C0D90E-074A-4F52-9B11-B52BEF4BCBE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8" creationId="{CABBD4C1-E6F8-46F6-8152-A8A97490BF4D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9" creationId="{83BA5EF5-1FE9-4BF9-83BB-269BCDDF615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1" creationId="{88853921-7BC9-4BDE-ACAB-133C683C82D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2" creationId="{09192968-3AE7-4470-A61C-97294BB92731}"/>
          </ac:spMkLst>
        </pc:s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2" creationId="{04542298-A2B1-480F-A11C-A40EDD19B857}"/>
          </ac:grpSpMkLst>
        </pc:gr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8" creationId="{2A5C9C35-2375-49EB-B99C-17C87D42FE7C}"/>
          </ac:grpSpMkLst>
        </pc:grpChg>
        <pc:graphicFrameChg chg="add mod modGraphic">
          <ac:chgData name="Robert Hernandez" userId="aa9f08938e43ade9" providerId="LiveId" clId="{822968B9-D97B-4FFC-87FA-17C91E16AD3B}" dt="2024-04-24T01:49:21.574" v="5370" actId="20577"/>
          <ac:graphicFrameMkLst>
            <pc:docMk/>
            <pc:sldMk cId="440232337" sldId="268"/>
            <ac:graphicFrameMk id="16" creationId="{74A7C3BF-F487-D272-D2B2-528725A7EF8F}"/>
          </ac:graphicFrameMkLst>
        </pc:graphicFrameChg>
        <pc:picChg chg="add del">
          <ac:chgData name="Robert Hernandez" userId="aa9f08938e43ade9" providerId="LiveId" clId="{822968B9-D97B-4FFC-87FA-17C91E16AD3B}" dt="2024-04-22T02:38:31.261" v="3261" actId="26606"/>
          <ac:picMkLst>
            <pc:docMk/>
            <pc:sldMk cId="440232337" sldId="268"/>
            <ac:picMk id="5" creationId="{4593FF42-6537-BA7D-921D-F2BF3DE4554D}"/>
          </ac:picMkLst>
        </pc:picChg>
        <pc:picChg chg="add">
          <ac:chgData name="Robert Hernandez" userId="aa9f08938e43ade9" providerId="LiveId" clId="{822968B9-D97B-4FFC-87FA-17C91E16AD3B}" dt="2024-04-22T02:38:31.264" v="3262" actId="26606"/>
          <ac:picMkLst>
            <pc:docMk/>
            <pc:sldMk cId="440232337" sldId="268"/>
            <ac:picMk id="13" creationId="{C6802D1C-7A68-A5EB-AB71-90230569F08A}"/>
          </ac:picMkLst>
        </pc:picChg>
        <pc:cxnChg chg="add">
          <ac:chgData name="Robert Hernandez" userId="aa9f08938e43ade9" providerId="LiveId" clId="{822968B9-D97B-4FFC-87FA-17C91E16AD3B}" dt="2024-04-22T02:38:31.264" v="3262" actId="26606"/>
          <ac:cxnSpMkLst>
            <pc:docMk/>
            <pc:sldMk cId="440232337" sldId="268"/>
            <ac:cxnSpMk id="14" creationId="{1503BFE4-729B-D9D0-C17B-501E6AF1127A}"/>
          </ac:cxnSpMkLst>
        </pc:cxnChg>
        <pc:cxnChg chg="add del">
          <ac:chgData name="Robert Hernandez" userId="aa9f08938e43ade9" providerId="LiveId" clId="{822968B9-D97B-4FFC-87FA-17C91E16AD3B}" dt="2024-04-22T02:38:26.503" v="3259" actId="26606"/>
          <ac:cxnSpMkLst>
            <pc:docMk/>
            <pc:sldMk cId="440232337" sldId="268"/>
            <ac:cxnSpMk id="30" creationId="{4B3BCACB-5880-460B-9606-8C433A9AF99D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40:37.294" v="3336"/>
        <pc:sldMkLst>
          <pc:docMk/>
          <pc:sldMk cId="2663166358" sldId="269"/>
        </pc:sldMkLst>
        <pc:spChg chg="mod">
          <ac:chgData name="Robert Hernandez" userId="aa9f08938e43ade9" providerId="LiveId" clId="{822968B9-D97B-4FFC-87FA-17C91E16AD3B}" dt="2024-04-22T02:40:32.621" v="3334" actId="1076"/>
          <ac:spMkLst>
            <pc:docMk/>
            <pc:sldMk cId="2663166358" sldId="269"/>
            <ac:spMk id="2" creationId="{AF8C9453-6CBB-5391-E0DB-CD7A99B0D35D}"/>
          </ac:spMkLst>
        </pc:spChg>
        <pc:spChg chg="del mod">
          <ac:chgData name="Robert Hernandez" userId="aa9f08938e43ade9" providerId="LiveId" clId="{822968B9-D97B-4FFC-87FA-17C91E16AD3B}" dt="2024-04-22T02:40:30.103" v="3333" actId="478"/>
          <ac:spMkLst>
            <pc:docMk/>
            <pc:sldMk cId="2663166358" sldId="269"/>
            <ac:spMk id="3" creationId="{F0039153-0625-8D48-3800-268782B6A5DB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25.618" v="3332" actId="26606"/>
          <ac:grpSpMkLst>
            <pc:docMk/>
            <pc:sldMk cId="2663166358" sldId="269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25.618" v="3332" actId="26606"/>
          <ac:picMkLst>
            <pc:docMk/>
            <pc:sldMk cId="2663166358" sldId="269"/>
            <ac:picMk id="7" creationId="{96840556-072B-7676-7484-8DA38EFAC0F4}"/>
          </ac:picMkLst>
        </pc:picChg>
      </pc:sldChg>
      <pc:sldChg chg="addSp delSp modSp new mod setBg">
        <pc:chgData name="Robert Hernandez" userId="aa9f08938e43ade9" providerId="LiveId" clId="{822968B9-D97B-4FFC-87FA-17C91E16AD3B}" dt="2024-04-22T02:41:00.618" v="3361" actId="20577"/>
        <pc:sldMkLst>
          <pc:docMk/>
          <pc:sldMk cId="277851763" sldId="270"/>
        </pc:sldMkLst>
        <pc:spChg chg="mod">
          <ac:chgData name="Robert Hernandez" userId="aa9f08938e43ade9" providerId="LiveId" clId="{822968B9-D97B-4FFC-87FA-17C91E16AD3B}" dt="2024-04-22T02:41:00.618" v="3361" actId="20577"/>
          <ac:spMkLst>
            <pc:docMk/>
            <pc:sldMk cId="277851763" sldId="270"/>
            <ac:spMk id="2" creationId="{1E856041-4216-0BDC-F2B9-7DBADF169DC7}"/>
          </ac:spMkLst>
        </pc:spChg>
        <pc:spChg chg="del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3" creationId="{429477F0-AE0B-F5E8-C2FB-210B113A45D0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50.863" v="3346" actId="26606"/>
          <ac:grpSpMkLst>
            <pc:docMk/>
            <pc:sldMk cId="277851763" sldId="270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50.863" v="3346" actId="26606"/>
          <ac:picMkLst>
            <pc:docMk/>
            <pc:sldMk cId="277851763" sldId="270"/>
            <ac:picMk id="7" creationId="{713F05A0-9478-0C29-41A4-B325CE86627B}"/>
          </ac:picMkLst>
        </pc:picChg>
      </pc:sldChg>
      <pc:sldChg chg="addSp delSp modSp new mod setBg">
        <pc:chgData name="Robert Hernandez" userId="aa9f08938e43ade9" providerId="LiveId" clId="{822968B9-D97B-4FFC-87FA-17C91E16AD3B}" dt="2024-04-23T00:28:19.154" v="5004" actId="26606"/>
        <pc:sldMkLst>
          <pc:docMk/>
          <pc:sldMk cId="3812918544" sldId="271"/>
        </pc:sldMkLst>
        <pc:spChg chg="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2" creationId="{C7188E63-CEAA-0F3F-7423-9706D12618DC}"/>
          </ac:spMkLst>
        </pc:spChg>
        <pc:spChg chg="del 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3" creationId="{CD0D54C5-7343-8490-8EC4-54DE58146EC8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9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1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3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5" creationId="{063BBA22-50EA-4C4D-BE05-F1CE4E63AA56}"/>
          </ac:spMkLst>
        </pc:spChg>
        <pc:graphicFrameChg chg="add">
          <ac:chgData name="Robert Hernandez" userId="aa9f08938e43ade9" providerId="LiveId" clId="{822968B9-D97B-4FFC-87FA-17C91E16AD3B}" dt="2024-04-23T00:28:19.154" v="5004" actId="26606"/>
          <ac:graphicFrameMkLst>
            <pc:docMk/>
            <pc:sldMk cId="3812918544" sldId="271"/>
            <ac:graphicFrameMk id="5" creationId="{F483B495-5778-46C8-84B7-5264A5DAA67A}"/>
          </ac:graphicFrameMkLst>
        </pc:graphicFrameChg>
      </pc:sldChg>
      <pc:sldChg chg="new del">
        <pc:chgData name="Robert Hernandez" userId="aa9f08938e43ade9" providerId="LiveId" clId="{822968B9-D97B-4FFC-87FA-17C91E16AD3B}" dt="2024-04-24T01:48:05.303" v="5347" actId="2696"/>
        <pc:sldMkLst>
          <pc:docMk/>
          <pc:sldMk cId="3407929287" sldId="272"/>
        </pc:sldMkLst>
      </pc:sldChg>
      <pc:sldChg chg="addSp delSp modSp new mod">
        <pc:chgData name="Robert Hernandez" userId="aa9f08938e43ade9" providerId="LiveId" clId="{822968B9-D97B-4FFC-87FA-17C91E16AD3B}" dt="2024-04-24T01:46:48.639" v="5323" actId="26606"/>
        <pc:sldMkLst>
          <pc:docMk/>
          <pc:sldMk cId="1258947790" sldId="273"/>
        </pc:sldMkLst>
        <pc:spChg chg="mod">
          <ac:chgData name="Robert Hernandez" userId="aa9f08938e43ade9" providerId="LiveId" clId="{822968B9-D97B-4FFC-87FA-17C91E16AD3B}" dt="2024-04-24T01:46:47.940" v="5322" actId="1076"/>
          <ac:spMkLst>
            <pc:docMk/>
            <pc:sldMk cId="1258947790" sldId="273"/>
            <ac:spMk id="2" creationId="{8F9B508C-4853-DD72-C898-6943FAF1FF1E}"/>
          </ac:spMkLst>
        </pc:spChg>
        <pc:spChg chg="add del mod">
          <ac:chgData name="Robert Hernandez" userId="aa9f08938e43ade9" providerId="LiveId" clId="{822968B9-D97B-4FFC-87FA-17C91E16AD3B}" dt="2024-04-24T01:46:48.639" v="5323" actId="26606"/>
          <ac:spMkLst>
            <pc:docMk/>
            <pc:sldMk cId="1258947790" sldId="273"/>
            <ac:spMk id="3" creationId="{AE885353-9568-7F9D-6CAC-FD038049628A}"/>
          </ac:spMkLst>
        </pc:spChg>
        <pc:graphicFrameChg chg="add del mod">
          <ac:chgData name="Robert Hernandez" userId="aa9f08938e43ade9" providerId="LiveId" clId="{822968B9-D97B-4FFC-87FA-17C91E16AD3B}" dt="2024-04-24T01:46:48.639" v="5323" actId="26606"/>
          <ac:graphicFrameMkLst>
            <pc:docMk/>
            <pc:sldMk cId="1258947790" sldId="273"/>
            <ac:graphicFrameMk id="5" creationId="{49F72D31-C7DF-347B-73E5-EABE8CD2B17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5FC1F-DA76-4A42-BF4A-D3A0F6A987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4403B8-6497-4EBF-9C46-B334C7E1A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</a:t>
          </a:r>
        </a:p>
      </dgm:t>
    </dgm:pt>
    <dgm:pt modelId="{C5E2E05F-5979-4DA4-8BAF-27FD142668C1}" type="parTrans" cxnId="{A37CC6AB-1B7F-48D6-9CEB-D6432C729ECD}">
      <dgm:prSet/>
      <dgm:spPr/>
      <dgm:t>
        <a:bodyPr/>
        <a:lstStyle/>
        <a:p>
          <a:endParaRPr lang="en-US"/>
        </a:p>
      </dgm:t>
    </dgm:pt>
    <dgm:pt modelId="{4D8C51C6-0028-4BEF-9B84-69E7AA8BA45D}" type="sibTrans" cxnId="{A37CC6AB-1B7F-48D6-9CEB-D6432C729ECD}">
      <dgm:prSet/>
      <dgm:spPr/>
      <dgm:t>
        <a:bodyPr/>
        <a:lstStyle/>
        <a:p>
          <a:endParaRPr lang="en-US"/>
        </a:p>
      </dgm:t>
    </dgm:pt>
    <dgm:pt modelId="{AF16254A-B424-42AC-9AF6-2A979219E5B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Missing item tool</a:t>
          </a:r>
        </a:p>
      </dgm:t>
    </dgm:pt>
    <dgm:pt modelId="{9603F1C4-6725-41C8-B7A1-996240769719}" type="parTrans" cxnId="{3FDB8E72-C670-4000-B179-2928C08519EC}">
      <dgm:prSet/>
      <dgm:spPr/>
      <dgm:t>
        <a:bodyPr/>
        <a:lstStyle/>
        <a:p>
          <a:endParaRPr lang="en-US"/>
        </a:p>
      </dgm:t>
    </dgm:pt>
    <dgm:pt modelId="{26B5E01B-445D-450D-AE08-8CC31F045F75}" type="sibTrans" cxnId="{3FDB8E72-C670-4000-B179-2928C08519EC}">
      <dgm:prSet/>
      <dgm:spPr/>
      <dgm:t>
        <a:bodyPr/>
        <a:lstStyle/>
        <a:p>
          <a:endParaRPr lang="en-US"/>
        </a:p>
      </dgm:t>
    </dgm:pt>
    <dgm:pt modelId="{0AC611D5-BBC7-4548-AFFF-DEFFC4B17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</a:t>
          </a:r>
        </a:p>
      </dgm:t>
    </dgm:pt>
    <dgm:pt modelId="{651B0BFC-B28F-4B7D-9876-165EBDDA4E6A}" type="parTrans" cxnId="{A2A00E05-1FF6-4A73-B981-5B6071887583}">
      <dgm:prSet/>
      <dgm:spPr/>
      <dgm:t>
        <a:bodyPr/>
        <a:lstStyle/>
        <a:p>
          <a:endParaRPr lang="en-US"/>
        </a:p>
      </dgm:t>
    </dgm:pt>
    <dgm:pt modelId="{1BA36883-6019-46F1-B773-8945401377E2}" type="sibTrans" cxnId="{A2A00E05-1FF6-4A73-B981-5B6071887583}">
      <dgm:prSet/>
      <dgm:spPr/>
      <dgm:t>
        <a:bodyPr/>
        <a:lstStyle/>
        <a:p>
          <a:endParaRPr lang="en-US"/>
        </a:p>
      </dgm:t>
    </dgm:pt>
    <dgm:pt modelId="{3649C3E2-C6CE-43EF-BAA4-3766CB9339A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Students - Faculties</a:t>
          </a:r>
        </a:p>
      </dgm:t>
    </dgm:pt>
    <dgm:pt modelId="{37BD19C1-BF5A-443F-8095-74245F3BAC28}" type="parTrans" cxnId="{E198F89D-3CFF-4253-BBE6-7A5E9B4C1DA4}">
      <dgm:prSet/>
      <dgm:spPr/>
      <dgm:t>
        <a:bodyPr/>
        <a:lstStyle/>
        <a:p>
          <a:endParaRPr lang="en-US"/>
        </a:p>
      </dgm:t>
    </dgm:pt>
    <dgm:pt modelId="{00269763-DD1B-49A0-B1C7-B4B07FB931AA}" type="sibTrans" cxnId="{E198F89D-3CFF-4253-BBE6-7A5E9B4C1DA4}">
      <dgm:prSet/>
      <dgm:spPr/>
      <dgm:t>
        <a:bodyPr/>
        <a:lstStyle/>
        <a:p>
          <a:endParaRPr lang="en-US"/>
        </a:p>
      </dgm:t>
    </dgm:pt>
    <dgm:pt modelId="{BDFC4538-9A1E-40C7-9ABA-38BAD4EC6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</a:p>
      </dgm:t>
    </dgm:pt>
    <dgm:pt modelId="{06F06946-E7D1-4FDC-B4B8-C53712E47D4B}" type="parTrans" cxnId="{C1E3C1CC-C86C-4E89-9CA8-260FBFA86618}">
      <dgm:prSet/>
      <dgm:spPr/>
      <dgm:t>
        <a:bodyPr/>
        <a:lstStyle/>
        <a:p>
          <a:endParaRPr lang="en-US"/>
        </a:p>
      </dgm:t>
    </dgm:pt>
    <dgm:pt modelId="{13C66D61-6BAD-4393-A57B-565150E14DD2}" type="sibTrans" cxnId="{C1E3C1CC-C86C-4E89-9CA8-260FBFA86618}">
      <dgm:prSet/>
      <dgm:spPr/>
      <dgm:t>
        <a:bodyPr/>
        <a:lstStyle/>
        <a:p>
          <a:endParaRPr lang="en-US"/>
        </a:p>
      </dgm:t>
    </dgm:pt>
    <dgm:pt modelId="{C826984D-20B7-4F04-BAFD-F2604EEFF0E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Having a tool where one can report a missing item</a:t>
          </a:r>
        </a:p>
      </dgm:t>
    </dgm:pt>
    <dgm:pt modelId="{963DE1BA-BB23-4611-909B-9FD7E47FBD12}" type="parTrans" cxnId="{6A1D1B75-C047-43D7-A7D1-D22A54018CEF}">
      <dgm:prSet/>
      <dgm:spPr/>
      <dgm:t>
        <a:bodyPr/>
        <a:lstStyle/>
        <a:p>
          <a:endParaRPr lang="en-US"/>
        </a:p>
      </dgm:t>
    </dgm:pt>
    <dgm:pt modelId="{61A4BB56-5C93-4A5C-A9D3-0DAB864F2FA1}" type="sibTrans" cxnId="{6A1D1B75-C047-43D7-A7D1-D22A54018CEF}">
      <dgm:prSet/>
      <dgm:spPr/>
      <dgm:t>
        <a:bodyPr/>
        <a:lstStyle/>
        <a:p>
          <a:endParaRPr lang="en-US"/>
        </a:p>
      </dgm:t>
    </dgm:pt>
    <dgm:pt modelId="{E1B13D64-4789-499A-86ED-213CB69DC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</a:t>
          </a:r>
        </a:p>
      </dgm:t>
    </dgm:pt>
    <dgm:pt modelId="{841E6FEB-1D6B-4AA7-8F7E-40925A3EF762}" type="parTrans" cxnId="{98EB56D0-2882-4970-AA6C-6D9488707D81}">
      <dgm:prSet/>
      <dgm:spPr/>
      <dgm:t>
        <a:bodyPr/>
        <a:lstStyle/>
        <a:p>
          <a:endParaRPr lang="en-US"/>
        </a:p>
      </dgm:t>
    </dgm:pt>
    <dgm:pt modelId="{B8D8A59C-2F70-492C-8E12-12EC4923F830}" type="sibTrans" cxnId="{98EB56D0-2882-4970-AA6C-6D9488707D81}">
      <dgm:prSet/>
      <dgm:spPr/>
      <dgm:t>
        <a:bodyPr/>
        <a:lstStyle/>
        <a:p>
          <a:endParaRPr lang="en-US"/>
        </a:p>
      </dgm:t>
    </dgm:pt>
    <dgm:pt modelId="{866CC867-BE66-4A0C-9D32-57E4329D204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Alleviate and increase the speed of potentially finding the missing item</a:t>
          </a:r>
        </a:p>
      </dgm:t>
    </dgm:pt>
    <dgm:pt modelId="{54AC7066-F7C0-4044-A61E-E4DE2C35DCEE}" type="parTrans" cxnId="{7C47B8F9-548E-4138-8A69-5E2F1D128FC1}">
      <dgm:prSet/>
      <dgm:spPr/>
      <dgm:t>
        <a:bodyPr/>
        <a:lstStyle/>
        <a:p>
          <a:endParaRPr lang="en-US"/>
        </a:p>
      </dgm:t>
    </dgm:pt>
    <dgm:pt modelId="{9E2DB083-14BB-4169-B73F-8595251A1372}" type="sibTrans" cxnId="{7C47B8F9-548E-4138-8A69-5E2F1D128FC1}">
      <dgm:prSet/>
      <dgm:spPr/>
      <dgm:t>
        <a:bodyPr/>
        <a:lstStyle/>
        <a:p>
          <a:endParaRPr lang="en-US"/>
        </a:p>
      </dgm:t>
    </dgm:pt>
    <dgm:pt modelId="{EC661AEE-5E8F-4A19-A47B-D24EAA176828}" type="pres">
      <dgm:prSet presAssocID="{7725FC1F-DA76-4A42-BF4A-D3A0F6A987DD}" presName="root" presStyleCnt="0">
        <dgm:presLayoutVars>
          <dgm:dir/>
          <dgm:resizeHandles val="exact"/>
        </dgm:presLayoutVars>
      </dgm:prSet>
      <dgm:spPr/>
    </dgm:pt>
    <dgm:pt modelId="{6FF1CAB0-B0A5-4C6F-B88F-AE24EB90925F}" type="pres">
      <dgm:prSet presAssocID="{224403B8-6497-4EBF-9C46-B334C7E1AE89}" presName="compNode" presStyleCnt="0"/>
      <dgm:spPr/>
    </dgm:pt>
    <dgm:pt modelId="{884F85C3-5C48-4D39-949C-08ECC6D9E542}" type="pres">
      <dgm:prSet presAssocID="{224403B8-6497-4EBF-9C46-B334C7E1AE89}" presName="bgRect" presStyleLbl="bgShp" presStyleIdx="0" presStyleCnt="4"/>
      <dgm:spPr/>
    </dgm:pt>
    <dgm:pt modelId="{BEDB9777-BFE9-40B6-BC52-4B087F871BF0}" type="pres">
      <dgm:prSet presAssocID="{224403B8-6497-4EBF-9C46-B334C7E1A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7196A5-CB58-4201-9CF4-367E9754A794}" type="pres">
      <dgm:prSet presAssocID="{224403B8-6497-4EBF-9C46-B334C7E1AE89}" presName="spaceRect" presStyleCnt="0"/>
      <dgm:spPr/>
    </dgm:pt>
    <dgm:pt modelId="{F03C63EC-C099-4541-B625-50C05F854A1C}" type="pres">
      <dgm:prSet presAssocID="{224403B8-6497-4EBF-9C46-B334C7E1AE89}" presName="parTx" presStyleLbl="revTx" presStyleIdx="0" presStyleCnt="8">
        <dgm:presLayoutVars>
          <dgm:chMax val="0"/>
          <dgm:chPref val="0"/>
        </dgm:presLayoutVars>
      </dgm:prSet>
      <dgm:spPr/>
    </dgm:pt>
    <dgm:pt modelId="{695B4C7B-99D1-461F-915B-0968638397DC}" type="pres">
      <dgm:prSet presAssocID="{224403B8-6497-4EBF-9C46-B334C7E1AE89}" presName="desTx" presStyleLbl="revTx" presStyleIdx="1" presStyleCnt="8" custLinFactNeighborX="-47723" custLinFactNeighborY="-1289">
        <dgm:presLayoutVars/>
      </dgm:prSet>
      <dgm:spPr/>
    </dgm:pt>
    <dgm:pt modelId="{EC6158C9-04E6-4500-BA75-345A7B82CF9F}" type="pres">
      <dgm:prSet presAssocID="{4D8C51C6-0028-4BEF-9B84-69E7AA8BA45D}" presName="sibTrans" presStyleCnt="0"/>
      <dgm:spPr/>
    </dgm:pt>
    <dgm:pt modelId="{8D6819E9-A643-40C7-910F-957C7DE137D7}" type="pres">
      <dgm:prSet presAssocID="{0AC611D5-BBC7-4548-AFFF-DEFFC4B17E43}" presName="compNode" presStyleCnt="0"/>
      <dgm:spPr/>
    </dgm:pt>
    <dgm:pt modelId="{592692E7-59BA-4095-BB2B-51E9CF5A7180}" type="pres">
      <dgm:prSet presAssocID="{0AC611D5-BBC7-4548-AFFF-DEFFC4B17E43}" presName="bgRect" presStyleLbl="bgShp" presStyleIdx="1" presStyleCnt="4"/>
      <dgm:spPr/>
    </dgm:pt>
    <dgm:pt modelId="{9A7CE282-6423-41E8-B81D-EC289DEE783F}" type="pres">
      <dgm:prSet presAssocID="{0AC611D5-BBC7-4548-AFFF-DEFFC4B17E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817338-03CB-49C5-B26A-5942B02F3B2D}" type="pres">
      <dgm:prSet presAssocID="{0AC611D5-BBC7-4548-AFFF-DEFFC4B17E43}" presName="spaceRect" presStyleCnt="0"/>
      <dgm:spPr/>
    </dgm:pt>
    <dgm:pt modelId="{7225C62D-7DB2-4CC2-9617-5BFDFB39C0B7}" type="pres">
      <dgm:prSet presAssocID="{0AC611D5-BBC7-4548-AFFF-DEFFC4B17E43}" presName="parTx" presStyleLbl="revTx" presStyleIdx="2" presStyleCnt="8">
        <dgm:presLayoutVars>
          <dgm:chMax val="0"/>
          <dgm:chPref val="0"/>
        </dgm:presLayoutVars>
      </dgm:prSet>
      <dgm:spPr/>
    </dgm:pt>
    <dgm:pt modelId="{3EBA9792-4754-4D58-BBA9-8912E3F2ACEC}" type="pres">
      <dgm:prSet presAssocID="{0AC611D5-BBC7-4548-AFFF-DEFFC4B17E43}" presName="desTx" presStyleLbl="revTx" presStyleIdx="3" presStyleCnt="8" custLinFactNeighborX="-48653" custLinFactNeighborY="-1289">
        <dgm:presLayoutVars/>
      </dgm:prSet>
      <dgm:spPr/>
    </dgm:pt>
    <dgm:pt modelId="{6AD54229-986E-430B-81CC-EC962FF66417}" type="pres">
      <dgm:prSet presAssocID="{1BA36883-6019-46F1-B773-8945401377E2}" presName="sibTrans" presStyleCnt="0"/>
      <dgm:spPr/>
    </dgm:pt>
    <dgm:pt modelId="{D43E2E2E-60E6-4148-AE96-58DC2A96BD77}" type="pres">
      <dgm:prSet presAssocID="{BDFC4538-9A1E-40C7-9ABA-38BAD4EC664D}" presName="compNode" presStyleCnt="0"/>
      <dgm:spPr/>
    </dgm:pt>
    <dgm:pt modelId="{83AD9BEF-6D17-407D-9767-032FF08494AC}" type="pres">
      <dgm:prSet presAssocID="{BDFC4538-9A1E-40C7-9ABA-38BAD4EC664D}" presName="bgRect" presStyleLbl="bgShp" presStyleIdx="2" presStyleCnt="4"/>
      <dgm:spPr/>
    </dgm:pt>
    <dgm:pt modelId="{E8A72C9F-EBD8-4E6C-B318-3D8E611028B6}" type="pres">
      <dgm:prSet presAssocID="{BDFC4538-9A1E-40C7-9ABA-38BAD4EC6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E49D84-066C-4808-998C-48C6A7685159}" type="pres">
      <dgm:prSet presAssocID="{BDFC4538-9A1E-40C7-9ABA-38BAD4EC664D}" presName="spaceRect" presStyleCnt="0"/>
      <dgm:spPr/>
    </dgm:pt>
    <dgm:pt modelId="{83B5147A-BF3D-4C36-96EA-95E56AA69F7B}" type="pres">
      <dgm:prSet presAssocID="{BDFC4538-9A1E-40C7-9ABA-38BAD4EC664D}" presName="parTx" presStyleLbl="revTx" presStyleIdx="4" presStyleCnt="8">
        <dgm:presLayoutVars>
          <dgm:chMax val="0"/>
          <dgm:chPref val="0"/>
        </dgm:presLayoutVars>
      </dgm:prSet>
      <dgm:spPr/>
    </dgm:pt>
    <dgm:pt modelId="{58E582AA-87A0-4F66-89C5-4658506F53E8}" type="pres">
      <dgm:prSet presAssocID="{BDFC4538-9A1E-40C7-9ABA-38BAD4EC664D}" presName="desTx" presStyleLbl="revTx" presStyleIdx="5" presStyleCnt="8" custLinFactNeighborX="-48654" custLinFactNeighborY="-1289">
        <dgm:presLayoutVars/>
      </dgm:prSet>
      <dgm:spPr/>
    </dgm:pt>
    <dgm:pt modelId="{B1DF9A5A-7E91-4980-93D0-D4A6B0AD1A21}" type="pres">
      <dgm:prSet presAssocID="{13C66D61-6BAD-4393-A57B-565150E14DD2}" presName="sibTrans" presStyleCnt="0"/>
      <dgm:spPr/>
    </dgm:pt>
    <dgm:pt modelId="{E37B7F42-2ADA-499C-9C67-5C2B42B74AAA}" type="pres">
      <dgm:prSet presAssocID="{E1B13D64-4789-499A-86ED-213CB69DC918}" presName="compNode" presStyleCnt="0"/>
      <dgm:spPr/>
    </dgm:pt>
    <dgm:pt modelId="{116A39E5-C1F2-4789-AE3F-18CBA7988F52}" type="pres">
      <dgm:prSet presAssocID="{E1B13D64-4789-499A-86ED-213CB69DC918}" presName="bgRect" presStyleLbl="bgShp" presStyleIdx="3" presStyleCnt="4"/>
      <dgm:spPr/>
    </dgm:pt>
    <dgm:pt modelId="{E76C28BB-D1D3-40DD-9B57-5E00E7A9E534}" type="pres">
      <dgm:prSet presAssocID="{E1B13D64-4789-499A-86ED-213CB69DC9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C1F63EC-DC35-420C-B0CF-0D12B7D308C6}" type="pres">
      <dgm:prSet presAssocID="{E1B13D64-4789-499A-86ED-213CB69DC918}" presName="spaceRect" presStyleCnt="0"/>
      <dgm:spPr/>
    </dgm:pt>
    <dgm:pt modelId="{D0F968D5-F52B-46EC-A021-5A5C390B4ED8}" type="pres">
      <dgm:prSet presAssocID="{E1B13D64-4789-499A-86ED-213CB69DC918}" presName="parTx" presStyleLbl="revTx" presStyleIdx="6" presStyleCnt="8">
        <dgm:presLayoutVars>
          <dgm:chMax val="0"/>
          <dgm:chPref val="0"/>
        </dgm:presLayoutVars>
      </dgm:prSet>
      <dgm:spPr/>
    </dgm:pt>
    <dgm:pt modelId="{31AE3A2B-0E91-41BD-8770-E86C43E0420B}" type="pres">
      <dgm:prSet presAssocID="{E1B13D64-4789-499A-86ED-213CB69DC918}" presName="desTx" presStyleLbl="revTx" presStyleIdx="7" presStyleCnt="8" custLinFactNeighborX="-50711" custLinFactNeighborY="197">
        <dgm:presLayoutVars/>
      </dgm:prSet>
      <dgm:spPr/>
    </dgm:pt>
  </dgm:ptLst>
  <dgm:cxnLst>
    <dgm:cxn modelId="{A2A00E05-1FF6-4A73-B981-5B6071887583}" srcId="{7725FC1F-DA76-4A42-BF4A-D3A0F6A987DD}" destId="{0AC611D5-BBC7-4548-AFFF-DEFFC4B17E43}" srcOrd="1" destOrd="0" parTransId="{651B0BFC-B28F-4B7D-9876-165EBDDA4E6A}" sibTransId="{1BA36883-6019-46F1-B773-8945401377E2}"/>
    <dgm:cxn modelId="{DEBC8E0C-CEAB-4134-808C-31A852677CEA}" type="presOf" srcId="{7725FC1F-DA76-4A42-BF4A-D3A0F6A987DD}" destId="{EC661AEE-5E8F-4A19-A47B-D24EAA176828}" srcOrd="0" destOrd="0" presId="urn:microsoft.com/office/officeart/2018/2/layout/IconVerticalSolidList"/>
    <dgm:cxn modelId="{C999B41C-7429-4E65-A17D-6B7565ED77BF}" type="presOf" srcId="{3649C3E2-C6CE-43EF-BAA4-3766CB9339A7}" destId="{3EBA9792-4754-4D58-BBA9-8912E3F2ACEC}" srcOrd="0" destOrd="0" presId="urn:microsoft.com/office/officeart/2018/2/layout/IconVerticalSolidList"/>
    <dgm:cxn modelId="{84B34225-FF01-42D2-9058-FFE7ADB68B07}" type="presOf" srcId="{E1B13D64-4789-499A-86ED-213CB69DC918}" destId="{D0F968D5-F52B-46EC-A021-5A5C390B4ED8}" srcOrd="0" destOrd="0" presId="urn:microsoft.com/office/officeart/2018/2/layout/IconVerticalSolidList"/>
    <dgm:cxn modelId="{72F0EC70-A823-41AA-94E7-42ABDC5954ED}" type="presOf" srcId="{AF16254A-B424-42AC-9AF6-2A979219E5B1}" destId="{695B4C7B-99D1-461F-915B-0968638397DC}" srcOrd="0" destOrd="0" presId="urn:microsoft.com/office/officeart/2018/2/layout/IconVerticalSolidList"/>
    <dgm:cxn modelId="{3FDB8E72-C670-4000-B179-2928C08519EC}" srcId="{224403B8-6497-4EBF-9C46-B334C7E1AE89}" destId="{AF16254A-B424-42AC-9AF6-2A979219E5B1}" srcOrd="0" destOrd="0" parTransId="{9603F1C4-6725-41C8-B7A1-996240769719}" sibTransId="{26B5E01B-445D-450D-AE08-8CC31F045F75}"/>
    <dgm:cxn modelId="{6A1D1B75-C047-43D7-A7D1-D22A54018CEF}" srcId="{BDFC4538-9A1E-40C7-9ABA-38BAD4EC664D}" destId="{C826984D-20B7-4F04-BAFD-F2604EEFF0EF}" srcOrd="0" destOrd="0" parTransId="{963DE1BA-BB23-4611-909B-9FD7E47FBD12}" sibTransId="{61A4BB56-5C93-4A5C-A9D3-0DAB864F2FA1}"/>
    <dgm:cxn modelId="{92BD427B-3A4D-4B5C-AEF0-C4485F144F3A}" type="presOf" srcId="{0AC611D5-BBC7-4548-AFFF-DEFFC4B17E43}" destId="{7225C62D-7DB2-4CC2-9617-5BFDFB39C0B7}" srcOrd="0" destOrd="0" presId="urn:microsoft.com/office/officeart/2018/2/layout/IconVerticalSolidList"/>
    <dgm:cxn modelId="{A2BC4585-4661-4A02-A92C-E5F6E3E67DE7}" type="presOf" srcId="{BDFC4538-9A1E-40C7-9ABA-38BAD4EC664D}" destId="{83B5147A-BF3D-4C36-96EA-95E56AA69F7B}" srcOrd="0" destOrd="0" presId="urn:microsoft.com/office/officeart/2018/2/layout/IconVerticalSolidList"/>
    <dgm:cxn modelId="{E198F89D-3CFF-4253-BBE6-7A5E9B4C1DA4}" srcId="{0AC611D5-BBC7-4548-AFFF-DEFFC4B17E43}" destId="{3649C3E2-C6CE-43EF-BAA4-3766CB9339A7}" srcOrd="0" destOrd="0" parTransId="{37BD19C1-BF5A-443F-8095-74245F3BAC28}" sibTransId="{00269763-DD1B-49A0-B1C7-B4B07FB931AA}"/>
    <dgm:cxn modelId="{A37CC6AB-1B7F-48D6-9CEB-D6432C729ECD}" srcId="{7725FC1F-DA76-4A42-BF4A-D3A0F6A987DD}" destId="{224403B8-6497-4EBF-9C46-B334C7E1AE89}" srcOrd="0" destOrd="0" parTransId="{C5E2E05F-5979-4DA4-8BAF-27FD142668C1}" sibTransId="{4D8C51C6-0028-4BEF-9B84-69E7AA8BA45D}"/>
    <dgm:cxn modelId="{AE19C6B6-9E29-425E-8250-AC349525E728}" type="presOf" srcId="{866CC867-BE66-4A0C-9D32-57E4329D2049}" destId="{31AE3A2B-0E91-41BD-8770-E86C43E0420B}" srcOrd="0" destOrd="0" presId="urn:microsoft.com/office/officeart/2018/2/layout/IconVerticalSolidList"/>
    <dgm:cxn modelId="{9CE8B3C0-B8E9-4508-AEE9-D4DF28394F37}" type="presOf" srcId="{224403B8-6497-4EBF-9C46-B334C7E1AE89}" destId="{F03C63EC-C099-4541-B625-50C05F854A1C}" srcOrd="0" destOrd="0" presId="urn:microsoft.com/office/officeart/2018/2/layout/IconVerticalSolidList"/>
    <dgm:cxn modelId="{C1E3C1CC-C86C-4E89-9CA8-260FBFA86618}" srcId="{7725FC1F-DA76-4A42-BF4A-D3A0F6A987DD}" destId="{BDFC4538-9A1E-40C7-9ABA-38BAD4EC664D}" srcOrd="2" destOrd="0" parTransId="{06F06946-E7D1-4FDC-B4B8-C53712E47D4B}" sibTransId="{13C66D61-6BAD-4393-A57B-565150E14DD2}"/>
    <dgm:cxn modelId="{98EB56D0-2882-4970-AA6C-6D9488707D81}" srcId="{7725FC1F-DA76-4A42-BF4A-D3A0F6A987DD}" destId="{E1B13D64-4789-499A-86ED-213CB69DC918}" srcOrd="3" destOrd="0" parTransId="{841E6FEB-1D6B-4AA7-8F7E-40925A3EF762}" sibTransId="{B8D8A59C-2F70-492C-8E12-12EC4923F830}"/>
    <dgm:cxn modelId="{612495F3-6924-4307-A76A-75DCBE870981}" type="presOf" srcId="{C826984D-20B7-4F04-BAFD-F2604EEFF0EF}" destId="{58E582AA-87A0-4F66-89C5-4658506F53E8}" srcOrd="0" destOrd="0" presId="urn:microsoft.com/office/officeart/2018/2/layout/IconVerticalSolidList"/>
    <dgm:cxn modelId="{7C47B8F9-548E-4138-8A69-5E2F1D128FC1}" srcId="{E1B13D64-4789-499A-86ED-213CB69DC918}" destId="{866CC867-BE66-4A0C-9D32-57E4329D2049}" srcOrd="0" destOrd="0" parTransId="{54AC7066-F7C0-4044-A61E-E4DE2C35DCEE}" sibTransId="{9E2DB083-14BB-4169-B73F-8595251A1372}"/>
    <dgm:cxn modelId="{4DD4866D-5803-423B-9613-B1FC89303421}" type="presParOf" srcId="{EC661AEE-5E8F-4A19-A47B-D24EAA176828}" destId="{6FF1CAB0-B0A5-4C6F-B88F-AE24EB90925F}" srcOrd="0" destOrd="0" presId="urn:microsoft.com/office/officeart/2018/2/layout/IconVerticalSolidList"/>
    <dgm:cxn modelId="{458BE075-3983-4652-A804-6A5F473D6EF1}" type="presParOf" srcId="{6FF1CAB0-B0A5-4C6F-B88F-AE24EB90925F}" destId="{884F85C3-5C48-4D39-949C-08ECC6D9E542}" srcOrd="0" destOrd="0" presId="urn:microsoft.com/office/officeart/2018/2/layout/IconVerticalSolidList"/>
    <dgm:cxn modelId="{C13BCA07-19C2-4D4D-AFAE-EB64F77BEB2F}" type="presParOf" srcId="{6FF1CAB0-B0A5-4C6F-B88F-AE24EB90925F}" destId="{BEDB9777-BFE9-40B6-BC52-4B087F871BF0}" srcOrd="1" destOrd="0" presId="urn:microsoft.com/office/officeart/2018/2/layout/IconVerticalSolidList"/>
    <dgm:cxn modelId="{0AABC7A0-4F43-4EEA-9E0B-BEC0C43D2A89}" type="presParOf" srcId="{6FF1CAB0-B0A5-4C6F-B88F-AE24EB90925F}" destId="{3C7196A5-CB58-4201-9CF4-367E9754A794}" srcOrd="2" destOrd="0" presId="urn:microsoft.com/office/officeart/2018/2/layout/IconVerticalSolidList"/>
    <dgm:cxn modelId="{BF3B6974-853B-4B40-BE5B-DAC4721724EA}" type="presParOf" srcId="{6FF1CAB0-B0A5-4C6F-B88F-AE24EB90925F}" destId="{F03C63EC-C099-4541-B625-50C05F854A1C}" srcOrd="3" destOrd="0" presId="urn:microsoft.com/office/officeart/2018/2/layout/IconVerticalSolidList"/>
    <dgm:cxn modelId="{6BDCCCA4-2512-4912-999F-5C6BD4D165E1}" type="presParOf" srcId="{6FF1CAB0-B0A5-4C6F-B88F-AE24EB90925F}" destId="{695B4C7B-99D1-461F-915B-0968638397DC}" srcOrd="4" destOrd="0" presId="urn:microsoft.com/office/officeart/2018/2/layout/IconVerticalSolidList"/>
    <dgm:cxn modelId="{E87C4DB6-FFB0-4023-BF65-DB02E1C5DEE4}" type="presParOf" srcId="{EC661AEE-5E8F-4A19-A47B-D24EAA176828}" destId="{EC6158C9-04E6-4500-BA75-345A7B82CF9F}" srcOrd="1" destOrd="0" presId="urn:microsoft.com/office/officeart/2018/2/layout/IconVerticalSolidList"/>
    <dgm:cxn modelId="{E22886FE-3B60-4BEA-B4C4-3BC83D010776}" type="presParOf" srcId="{EC661AEE-5E8F-4A19-A47B-D24EAA176828}" destId="{8D6819E9-A643-40C7-910F-957C7DE137D7}" srcOrd="2" destOrd="0" presId="urn:microsoft.com/office/officeart/2018/2/layout/IconVerticalSolidList"/>
    <dgm:cxn modelId="{F938DE6A-2CF2-47EC-8667-A57B75EC83F4}" type="presParOf" srcId="{8D6819E9-A643-40C7-910F-957C7DE137D7}" destId="{592692E7-59BA-4095-BB2B-51E9CF5A7180}" srcOrd="0" destOrd="0" presId="urn:microsoft.com/office/officeart/2018/2/layout/IconVerticalSolidList"/>
    <dgm:cxn modelId="{A1C7827D-FD05-425D-AD20-F92D01967F18}" type="presParOf" srcId="{8D6819E9-A643-40C7-910F-957C7DE137D7}" destId="{9A7CE282-6423-41E8-B81D-EC289DEE783F}" srcOrd="1" destOrd="0" presId="urn:microsoft.com/office/officeart/2018/2/layout/IconVerticalSolidList"/>
    <dgm:cxn modelId="{1DD107CF-53B0-4344-BF6B-018C79EACCAE}" type="presParOf" srcId="{8D6819E9-A643-40C7-910F-957C7DE137D7}" destId="{2A817338-03CB-49C5-B26A-5942B02F3B2D}" srcOrd="2" destOrd="0" presId="urn:microsoft.com/office/officeart/2018/2/layout/IconVerticalSolidList"/>
    <dgm:cxn modelId="{47A7935E-3C3F-4D9C-B040-4D93BAD104B4}" type="presParOf" srcId="{8D6819E9-A643-40C7-910F-957C7DE137D7}" destId="{7225C62D-7DB2-4CC2-9617-5BFDFB39C0B7}" srcOrd="3" destOrd="0" presId="urn:microsoft.com/office/officeart/2018/2/layout/IconVerticalSolidList"/>
    <dgm:cxn modelId="{85C96F39-4935-4E10-AC53-32EA24AD0190}" type="presParOf" srcId="{8D6819E9-A643-40C7-910F-957C7DE137D7}" destId="{3EBA9792-4754-4D58-BBA9-8912E3F2ACEC}" srcOrd="4" destOrd="0" presId="urn:microsoft.com/office/officeart/2018/2/layout/IconVerticalSolidList"/>
    <dgm:cxn modelId="{29B4B58D-F73C-4869-B19B-58A22EB75A9B}" type="presParOf" srcId="{EC661AEE-5E8F-4A19-A47B-D24EAA176828}" destId="{6AD54229-986E-430B-81CC-EC962FF66417}" srcOrd="3" destOrd="0" presId="urn:microsoft.com/office/officeart/2018/2/layout/IconVerticalSolidList"/>
    <dgm:cxn modelId="{22FA6DEE-43D0-432C-9C46-B44B908C98C4}" type="presParOf" srcId="{EC661AEE-5E8F-4A19-A47B-D24EAA176828}" destId="{D43E2E2E-60E6-4148-AE96-58DC2A96BD77}" srcOrd="4" destOrd="0" presId="urn:microsoft.com/office/officeart/2018/2/layout/IconVerticalSolidList"/>
    <dgm:cxn modelId="{008FD1D6-6DCD-470F-A3A7-3B2CEB17A4E7}" type="presParOf" srcId="{D43E2E2E-60E6-4148-AE96-58DC2A96BD77}" destId="{83AD9BEF-6D17-407D-9767-032FF08494AC}" srcOrd="0" destOrd="0" presId="urn:microsoft.com/office/officeart/2018/2/layout/IconVerticalSolidList"/>
    <dgm:cxn modelId="{4F325660-D7B3-4003-8491-A23B30558161}" type="presParOf" srcId="{D43E2E2E-60E6-4148-AE96-58DC2A96BD77}" destId="{E8A72C9F-EBD8-4E6C-B318-3D8E611028B6}" srcOrd="1" destOrd="0" presId="urn:microsoft.com/office/officeart/2018/2/layout/IconVerticalSolidList"/>
    <dgm:cxn modelId="{D63C5938-3E19-4464-A829-50EACB596945}" type="presParOf" srcId="{D43E2E2E-60E6-4148-AE96-58DC2A96BD77}" destId="{87E49D84-066C-4808-998C-48C6A7685159}" srcOrd="2" destOrd="0" presId="urn:microsoft.com/office/officeart/2018/2/layout/IconVerticalSolidList"/>
    <dgm:cxn modelId="{D6C13E18-416E-4608-BB8A-A8A2A8886B81}" type="presParOf" srcId="{D43E2E2E-60E6-4148-AE96-58DC2A96BD77}" destId="{83B5147A-BF3D-4C36-96EA-95E56AA69F7B}" srcOrd="3" destOrd="0" presId="urn:microsoft.com/office/officeart/2018/2/layout/IconVerticalSolidList"/>
    <dgm:cxn modelId="{E3C2B020-25A9-4927-B02C-14705952301C}" type="presParOf" srcId="{D43E2E2E-60E6-4148-AE96-58DC2A96BD77}" destId="{58E582AA-87A0-4F66-89C5-4658506F53E8}" srcOrd="4" destOrd="0" presId="urn:microsoft.com/office/officeart/2018/2/layout/IconVerticalSolidList"/>
    <dgm:cxn modelId="{DA8D21F7-E021-4187-8757-F3B562EBA689}" type="presParOf" srcId="{EC661AEE-5E8F-4A19-A47B-D24EAA176828}" destId="{B1DF9A5A-7E91-4980-93D0-D4A6B0AD1A21}" srcOrd="5" destOrd="0" presId="urn:microsoft.com/office/officeart/2018/2/layout/IconVerticalSolidList"/>
    <dgm:cxn modelId="{954E7CEE-CDEF-40AE-86EB-3B3E1B261FF4}" type="presParOf" srcId="{EC661AEE-5E8F-4A19-A47B-D24EAA176828}" destId="{E37B7F42-2ADA-499C-9C67-5C2B42B74AAA}" srcOrd="6" destOrd="0" presId="urn:microsoft.com/office/officeart/2018/2/layout/IconVerticalSolidList"/>
    <dgm:cxn modelId="{8479E2EC-57B8-478B-A3D7-43C85007BA11}" type="presParOf" srcId="{E37B7F42-2ADA-499C-9C67-5C2B42B74AAA}" destId="{116A39E5-C1F2-4789-AE3F-18CBA7988F52}" srcOrd="0" destOrd="0" presId="urn:microsoft.com/office/officeart/2018/2/layout/IconVerticalSolidList"/>
    <dgm:cxn modelId="{3350DDBC-5371-4357-8A39-4238363DE6E4}" type="presParOf" srcId="{E37B7F42-2ADA-499C-9C67-5C2B42B74AAA}" destId="{E76C28BB-D1D3-40DD-9B57-5E00E7A9E534}" srcOrd="1" destOrd="0" presId="urn:microsoft.com/office/officeart/2018/2/layout/IconVerticalSolidList"/>
    <dgm:cxn modelId="{A8705D1A-2C20-4341-A45A-8B5A38472DD4}" type="presParOf" srcId="{E37B7F42-2ADA-499C-9C67-5C2B42B74AAA}" destId="{EC1F63EC-DC35-420C-B0CF-0D12B7D308C6}" srcOrd="2" destOrd="0" presId="urn:microsoft.com/office/officeart/2018/2/layout/IconVerticalSolidList"/>
    <dgm:cxn modelId="{ACEF0DD5-168B-4091-BBAB-31121D351EE1}" type="presParOf" srcId="{E37B7F42-2ADA-499C-9C67-5C2B42B74AAA}" destId="{D0F968D5-F52B-46EC-A021-5A5C390B4ED8}" srcOrd="3" destOrd="0" presId="urn:microsoft.com/office/officeart/2018/2/layout/IconVerticalSolidList"/>
    <dgm:cxn modelId="{8C42ECF1-D75E-4864-952A-814C8E168F26}" type="presParOf" srcId="{E37B7F42-2ADA-499C-9C67-5C2B42B74AAA}" destId="{31AE3A2B-0E91-41BD-8770-E86C43E042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B1D84C-54D8-42B2-A9DD-564FC9308B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96590C5-1CAD-44B4-A3F7-457314CC170A}">
      <dgm:prSet/>
      <dgm:spPr/>
      <dgm:t>
        <a:bodyPr/>
        <a:lstStyle/>
        <a:p>
          <a:pPr>
            <a:defRPr b="1"/>
          </a:pPr>
          <a:r>
            <a:rPr lang="en-US" dirty="0"/>
            <a:t>Lessons</a:t>
          </a:r>
        </a:p>
      </dgm:t>
    </dgm:pt>
    <dgm:pt modelId="{83C18351-21FC-48CE-8E0A-3A9447FACE25}" type="parTrans" cxnId="{81911B16-FF14-4648-90F4-B77B68466962}">
      <dgm:prSet/>
      <dgm:spPr/>
      <dgm:t>
        <a:bodyPr/>
        <a:lstStyle/>
        <a:p>
          <a:endParaRPr lang="en-US"/>
        </a:p>
      </dgm:t>
    </dgm:pt>
    <dgm:pt modelId="{B7E724A6-E108-436B-B855-D4111454356F}" type="sibTrans" cxnId="{81911B16-FF14-4648-90F4-B77B68466962}">
      <dgm:prSet/>
      <dgm:spPr/>
      <dgm:t>
        <a:bodyPr/>
        <a:lstStyle/>
        <a:p>
          <a:endParaRPr lang="en-US"/>
        </a:p>
      </dgm:t>
    </dgm:pt>
    <dgm:pt modelId="{EE27C4DB-7560-4679-97D8-6B5F73A05054}">
      <dgm:prSet/>
      <dgm:spPr/>
      <dgm:t>
        <a:bodyPr/>
        <a:lstStyle/>
        <a:p>
          <a:pPr algn="ctr"/>
          <a:r>
            <a:rPr lang="en-US" dirty="0"/>
            <a:t>Communication</a:t>
          </a:r>
        </a:p>
      </dgm:t>
    </dgm:pt>
    <dgm:pt modelId="{9EBE6A0D-656A-41B1-8E37-7D79FF5FEBAC}" type="parTrans" cxnId="{2B93BB8D-AC35-4EC6-AEEC-829832DB9D9B}">
      <dgm:prSet/>
      <dgm:spPr/>
      <dgm:t>
        <a:bodyPr/>
        <a:lstStyle/>
        <a:p>
          <a:endParaRPr lang="en-US"/>
        </a:p>
      </dgm:t>
    </dgm:pt>
    <dgm:pt modelId="{E5104D79-B58E-477D-8783-47BFCDEE8D76}" type="sibTrans" cxnId="{2B93BB8D-AC35-4EC6-AEEC-829832DB9D9B}">
      <dgm:prSet/>
      <dgm:spPr/>
      <dgm:t>
        <a:bodyPr/>
        <a:lstStyle/>
        <a:p>
          <a:endParaRPr lang="en-US"/>
        </a:p>
      </dgm:t>
    </dgm:pt>
    <dgm:pt modelId="{7481B2C8-9D86-44C6-8F59-ADFF75684689}">
      <dgm:prSet/>
      <dgm:spPr/>
      <dgm:t>
        <a:bodyPr/>
        <a:lstStyle/>
        <a:p>
          <a:pPr algn="ctr"/>
          <a:r>
            <a:rPr lang="en-US" dirty="0"/>
            <a:t>Time management</a:t>
          </a:r>
        </a:p>
      </dgm:t>
    </dgm:pt>
    <dgm:pt modelId="{50BA8E8F-9D43-42B7-A66C-38E76AC0048B}" type="parTrans" cxnId="{EF794CCC-59B2-4BB8-94E0-53969892F855}">
      <dgm:prSet/>
      <dgm:spPr/>
      <dgm:t>
        <a:bodyPr/>
        <a:lstStyle/>
        <a:p>
          <a:endParaRPr lang="en-US"/>
        </a:p>
      </dgm:t>
    </dgm:pt>
    <dgm:pt modelId="{670EC8A0-B955-4A90-8D20-947FB710EBA6}" type="sibTrans" cxnId="{EF794CCC-59B2-4BB8-94E0-53969892F855}">
      <dgm:prSet/>
      <dgm:spPr/>
      <dgm:t>
        <a:bodyPr/>
        <a:lstStyle/>
        <a:p>
          <a:endParaRPr lang="en-US"/>
        </a:p>
      </dgm:t>
    </dgm:pt>
    <dgm:pt modelId="{9DC53858-12A4-4C77-B912-5345E04B1533}">
      <dgm:prSet/>
      <dgm:spPr/>
      <dgm:t>
        <a:bodyPr/>
        <a:lstStyle/>
        <a:p>
          <a:pPr algn="ctr"/>
          <a:r>
            <a:rPr lang="en-US" dirty="0"/>
            <a:t>Flexibility</a:t>
          </a:r>
        </a:p>
      </dgm:t>
    </dgm:pt>
    <dgm:pt modelId="{67063878-99E0-4A1D-BB64-5EA5460BEDDA}" type="parTrans" cxnId="{83E36751-0EA0-458A-BE0E-D9AD35443F79}">
      <dgm:prSet/>
      <dgm:spPr/>
      <dgm:t>
        <a:bodyPr/>
        <a:lstStyle/>
        <a:p>
          <a:endParaRPr lang="en-US"/>
        </a:p>
      </dgm:t>
    </dgm:pt>
    <dgm:pt modelId="{50FD7EC5-2781-418A-A3F6-A8ABB2B3EA1C}" type="sibTrans" cxnId="{83E36751-0EA0-458A-BE0E-D9AD35443F79}">
      <dgm:prSet/>
      <dgm:spPr/>
      <dgm:t>
        <a:bodyPr/>
        <a:lstStyle/>
        <a:p>
          <a:endParaRPr lang="en-US"/>
        </a:p>
      </dgm:t>
    </dgm:pt>
    <dgm:pt modelId="{40707E9C-9420-47B1-85D1-F124465C736F}">
      <dgm:prSet/>
      <dgm:spPr/>
      <dgm:t>
        <a:bodyPr/>
        <a:lstStyle/>
        <a:p>
          <a:pPr algn="ctr">
            <a:defRPr b="1"/>
          </a:pPr>
          <a:r>
            <a:rPr lang="en-US" dirty="0"/>
            <a:t>– Prof. Kempinski</a:t>
          </a:r>
        </a:p>
        <a:p>
          <a:pPr algn="ctr">
            <a:defRPr b="1"/>
          </a:pPr>
          <a:r>
            <a:rPr lang="en-US" dirty="0"/>
            <a:t>“</a:t>
          </a:r>
          <a:r>
            <a:rPr lang="en-US" b="0" dirty="0"/>
            <a:t>Do something that feels uncomfortable doing it.”</a:t>
          </a:r>
        </a:p>
      </dgm:t>
    </dgm:pt>
    <dgm:pt modelId="{F50B4955-4A2D-4E84-BBBD-2E26A4558D59}" type="parTrans" cxnId="{0F66B971-76EF-4FB5-AB97-72A742E4CCBA}">
      <dgm:prSet/>
      <dgm:spPr/>
      <dgm:t>
        <a:bodyPr/>
        <a:lstStyle/>
        <a:p>
          <a:endParaRPr lang="en-US"/>
        </a:p>
      </dgm:t>
    </dgm:pt>
    <dgm:pt modelId="{17E5FD76-9A02-4CA5-81C8-9310D1F2DE1C}" type="sibTrans" cxnId="{0F66B971-76EF-4FB5-AB97-72A742E4CCBA}">
      <dgm:prSet/>
      <dgm:spPr/>
      <dgm:t>
        <a:bodyPr/>
        <a:lstStyle/>
        <a:p>
          <a:endParaRPr lang="en-US"/>
        </a:p>
      </dgm:t>
    </dgm:pt>
    <dgm:pt modelId="{EBA1ECB3-286A-481D-BE03-C99B2D103724}">
      <dgm:prSet/>
      <dgm:spPr/>
      <dgm:t>
        <a:bodyPr/>
        <a:lstStyle/>
        <a:p>
          <a:pPr>
            <a:defRPr b="1"/>
          </a:pPr>
          <a:r>
            <a:rPr lang="en-US" dirty="0"/>
            <a:t>Something different…</a:t>
          </a:r>
        </a:p>
      </dgm:t>
    </dgm:pt>
    <dgm:pt modelId="{25454F6B-01F2-41B2-87CB-5E03354D3DAF}" type="parTrans" cxnId="{3F99876B-D917-4632-8D2E-0230A396705F}">
      <dgm:prSet/>
      <dgm:spPr/>
      <dgm:t>
        <a:bodyPr/>
        <a:lstStyle/>
        <a:p>
          <a:endParaRPr lang="en-US"/>
        </a:p>
      </dgm:t>
    </dgm:pt>
    <dgm:pt modelId="{C6BBB03A-BABD-4CE2-AAEB-9C4057F77388}" type="sibTrans" cxnId="{3F99876B-D917-4632-8D2E-0230A396705F}">
      <dgm:prSet/>
      <dgm:spPr/>
      <dgm:t>
        <a:bodyPr/>
        <a:lstStyle/>
        <a:p>
          <a:endParaRPr lang="en-US"/>
        </a:p>
      </dgm:t>
    </dgm:pt>
    <dgm:pt modelId="{43E880A2-539D-44DD-81BD-A9B5457B61B7}">
      <dgm:prSet/>
      <dgm:spPr/>
      <dgm:t>
        <a:bodyPr/>
        <a:lstStyle/>
        <a:p>
          <a:r>
            <a:rPr lang="en-US" dirty="0"/>
            <a:t>Prioritization</a:t>
          </a:r>
        </a:p>
      </dgm:t>
    </dgm:pt>
    <dgm:pt modelId="{5896D3CB-F6E7-4F97-988A-AF2DB3408E12}" type="parTrans" cxnId="{0F318155-E95A-4B1D-B97F-DF1F092AEACB}">
      <dgm:prSet/>
      <dgm:spPr/>
      <dgm:t>
        <a:bodyPr/>
        <a:lstStyle/>
        <a:p>
          <a:endParaRPr lang="en-US"/>
        </a:p>
      </dgm:t>
    </dgm:pt>
    <dgm:pt modelId="{7A62AF7D-B67D-4E1A-B97B-CD99CC687B14}" type="sibTrans" cxnId="{0F318155-E95A-4B1D-B97F-DF1F092AEACB}">
      <dgm:prSet/>
      <dgm:spPr/>
      <dgm:t>
        <a:bodyPr/>
        <a:lstStyle/>
        <a:p>
          <a:endParaRPr lang="en-US"/>
        </a:p>
      </dgm:t>
    </dgm:pt>
    <dgm:pt modelId="{7F8C30FC-8660-4FEF-8901-8DDB660D9FC7}">
      <dgm:prSet/>
      <dgm:spPr/>
      <dgm:t>
        <a:bodyPr/>
        <a:lstStyle/>
        <a:p>
          <a:pPr>
            <a:defRPr b="1"/>
          </a:pPr>
          <a:r>
            <a:rPr lang="en-US"/>
            <a:t>Work left</a:t>
          </a:r>
        </a:p>
      </dgm:t>
    </dgm:pt>
    <dgm:pt modelId="{BE98FA0D-3BAD-4356-BFB1-E3CDBAD6E4AA}" type="parTrans" cxnId="{ED679D13-F20B-4AC4-84EF-386A8874CF01}">
      <dgm:prSet/>
      <dgm:spPr/>
      <dgm:t>
        <a:bodyPr/>
        <a:lstStyle/>
        <a:p>
          <a:endParaRPr lang="en-US"/>
        </a:p>
      </dgm:t>
    </dgm:pt>
    <dgm:pt modelId="{4E7C8EB9-8592-490C-BBFF-A5DFC0918F3E}" type="sibTrans" cxnId="{ED679D13-F20B-4AC4-84EF-386A8874CF01}">
      <dgm:prSet/>
      <dgm:spPr/>
      <dgm:t>
        <a:bodyPr/>
        <a:lstStyle/>
        <a:p>
          <a:endParaRPr lang="en-US"/>
        </a:p>
      </dgm:t>
    </dgm:pt>
    <dgm:pt modelId="{69C3EAC5-7F22-4937-96DA-A43B79A5C773}">
      <dgm:prSet/>
      <dgm:spPr/>
      <dgm:t>
        <a:bodyPr/>
        <a:lstStyle/>
        <a:p>
          <a:r>
            <a:rPr lang="en-US" dirty="0"/>
            <a:t>Admin side</a:t>
          </a:r>
        </a:p>
      </dgm:t>
    </dgm:pt>
    <dgm:pt modelId="{4A92C6B2-6C5E-48F2-8DBB-71AB5D21CBB0}" type="parTrans" cxnId="{34F082AF-E00C-4FC3-A821-9F8926AFA63C}">
      <dgm:prSet/>
      <dgm:spPr/>
      <dgm:t>
        <a:bodyPr/>
        <a:lstStyle/>
        <a:p>
          <a:endParaRPr lang="en-US"/>
        </a:p>
      </dgm:t>
    </dgm:pt>
    <dgm:pt modelId="{D4048366-63A7-4B73-85FE-01A8624EDFFB}" type="sibTrans" cxnId="{34F082AF-E00C-4FC3-A821-9F8926AFA63C}">
      <dgm:prSet/>
      <dgm:spPr/>
      <dgm:t>
        <a:bodyPr/>
        <a:lstStyle/>
        <a:p>
          <a:endParaRPr lang="en-US"/>
        </a:p>
      </dgm:t>
    </dgm:pt>
    <dgm:pt modelId="{504C8FDF-D21E-4876-8EC7-B6697346CFE1}" type="pres">
      <dgm:prSet presAssocID="{E1B1D84C-54D8-42B2-A9DD-564FC9308BEC}" presName="root" presStyleCnt="0">
        <dgm:presLayoutVars>
          <dgm:dir/>
          <dgm:resizeHandles val="exact"/>
        </dgm:presLayoutVars>
      </dgm:prSet>
      <dgm:spPr/>
    </dgm:pt>
    <dgm:pt modelId="{E55145EA-CC2D-4EBB-95EA-101343E3E451}" type="pres">
      <dgm:prSet presAssocID="{196590C5-1CAD-44B4-A3F7-457314CC170A}" presName="compNode" presStyleCnt="0"/>
      <dgm:spPr/>
    </dgm:pt>
    <dgm:pt modelId="{3DC37552-C628-44D3-8933-26FCFC1B78E9}" type="pres">
      <dgm:prSet presAssocID="{196590C5-1CAD-44B4-A3F7-457314CC170A}" presName="iconRect" presStyleLbl="node1" presStyleIdx="0" presStyleCnt="4" custLinFactX="180322" custLinFactNeighborX="200000" custLinFactNeighborY="-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056D198-7DA6-4EB9-B8FF-C43C5A666CD4}" type="pres">
      <dgm:prSet presAssocID="{196590C5-1CAD-44B4-A3F7-457314CC170A}" presName="iconSpace" presStyleCnt="0"/>
      <dgm:spPr/>
    </dgm:pt>
    <dgm:pt modelId="{7D111583-FAFC-4164-93D2-0703C5C3D775}" type="pres">
      <dgm:prSet presAssocID="{196590C5-1CAD-44B4-A3F7-457314CC170A}" presName="parTx" presStyleLbl="revTx" presStyleIdx="0" presStyleCnt="8" custLinFactNeighborX="22825" custLinFactNeighborY="3559">
        <dgm:presLayoutVars>
          <dgm:chMax val="0"/>
          <dgm:chPref val="0"/>
        </dgm:presLayoutVars>
      </dgm:prSet>
      <dgm:spPr/>
    </dgm:pt>
    <dgm:pt modelId="{3F989512-44C3-49C2-817A-61C7816F0F53}" type="pres">
      <dgm:prSet presAssocID="{196590C5-1CAD-44B4-A3F7-457314CC170A}" presName="txSpace" presStyleCnt="0"/>
      <dgm:spPr/>
    </dgm:pt>
    <dgm:pt modelId="{8FAEECFC-9789-4525-B47F-88477D1406ED}" type="pres">
      <dgm:prSet presAssocID="{196590C5-1CAD-44B4-A3F7-457314CC170A}" presName="desTx" presStyleLbl="revTx" presStyleIdx="1" presStyleCnt="8" custScaleX="78719" custLinFactNeighborX="-2650" custLinFactNeighborY="-57686">
        <dgm:presLayoutVars/>
      </dgm:prSet>
      <dgm:spPr/>
    </dgm:pt>
    <dgm:pt modelId="{77A5B5D5-C244-4940-9664-7DD54329ED95}" type="pres">
      <dgm:prSet presAssocID="{B7E724A6-E108-436B-B855-D4111454356F}" presName="sibTrans" presStyleCnt="0"/>
      <dgm:spPr/>
    </dgm:pt>
    <dgm:pt modelId="{EEC75107-B35F-4D0C-96F4-FD54331864B6}" type="pres">
      <dgm:prSet presAssocID="{40707E9C-9420-47B1-85D1-F124465C736F}" presName="compNode" presStyleCnt="0"/>
      <dgm:spPr/>
    </dgm:pt>
    <dgm:pt modelId="{B2F4C55D-7490-4237-A399-008174318AD8}" type="pres">
      <dgm:prSet presAssocID="{40707E9C-9420-47B1-85D1-F124465C736F}" presName="iconRect" presStyleLbl="node1" presStyleIdx="1" presStyleCnt="4" custLinFactX="-100000" custLinFactNeighborX="-179226" custLinFactNeighborY="-43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8ED6438-40DB-432E-9AA3-EC6E0F6D2234}" type="pres">
      <dgm:prSet presAssocID="{40707E9C-9420-47B1-85D1-F124465C736F}" presName="iconSpace" presStyleCnt="0"/>
      <dgm:spPr/>
    </dgm:pt>
    <dgm:pt modelId="{7230B2AF-D88D-4D47-99D9-97A6DCB74CB9}" type="pres">
      <dgm:prSet presAssocID="{40707E9C-9420-47B1-85D1-F124465C736F}" presName="parTx" presStyleLbl="revTx" presStyleIdx="2" presStyleCnt="8" custLinFactNeighborX="-14646" custLinFactNeighborY="-4767">
        <dgm:presLayoutVars>
          <dgm:chMax val="0"/>
          <dgm:chPref val="0"/>
        </dgm:presLayoutVars>
      </dgm:prSet>
      <dgm:spPr/>
    </dgm:pt>
    <dgm:pt modelId="{455FC678-3494-41F6-822C-60A6888B0E95}" type="pres">
      <dgm:prSet presAssocID="{40707E9C-9420-47B1-85D1-F124465C736F}" presName="txSpace" presStyleCnt="0"/>
      <dgm:spPr/>
    </dgm:pt>
    <dgm:pt modelId="{E52AAA84-968F-4ABE-8CAE-112F9D09D717}" type="pres">
      <dgm:prSet presAssocID="{40707E9C-9420-47B1-85D1-F124465C736F}" presName="desTx" presStyleLbl="revTx" presStyleIdx="3" presStyleCnt="8">
        <dgm:presLayoutVars/>
      </dgm:prSet>
      <dgm:spPr/>
    </dgm:pt>
    <dgm:pt modelId="{A3692FF9-CE56-4A92-9DE8-9ACD94E11CFF}" type="pres">
      <dgm:prSet presAssocID="{17E5FD76-9A02-4CA5-81C8-9310D1F2DE1C}" presName="sibTrans" presStyleCnt="0"/>
      <dgm:spPr/>
    </dgm:pt>
    <dgm:pt modelId="{627FC411-94A8-418B-AF2A-AF2ECAFCC36B}" type="pres">
      <dgm:prSet presAssocID="{EBA1ECB3-286A-481D-BE03-C99B2D103724}" presName="compNode" presStyleCnt="0"/>
      <dgm:spPr/>
    </dgm:pt>
    <dgm:pt modelId="{F83A73BD-83ED-49C1-8BB1-83E15E515BEF}" type="pres">
      <dgm:prSet presAssocID="{EBA1ECB3-286A-481D-BE03-C99B2D103724}" presName="iconRect" presStyleLbl="node1" presStyleIdx="2" presStyleCnt="4" custLinFactX="123946" custLinFactNeighborX="200000" custLinFactNeighborY="21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E94CC5-C334-413E-906B-7D4FF67B4883}" type="pres">
      <dgm:prSet presAssocID="{EBA1ECB3-286A-481D-BE03-C99B2D103724}" presName="iconSpace" presStyleCnt="0"/>
      <dgm:spPr/>
    </dgm:pt>
    <dgm:pt modelId="{1EC5F4DE-6456-4A94-AB9F-9933A033F011}" type="pres">
      <dgm:prSet presAssocID="{EBA1ECB3-286A-481D-BE03-C99B2D103724}" presName="parTx" presStyleLbl="revTx" presStyleIdx="4" presStyleCnt="8" custLinFactNeighborX="5596" custLinFactNeighborY="-3999">
        <dgm:presLayoutVars>
          <dgm:chMax val="0"/>
          <dgm:chPref val="0"/>
        </dgm:presLayoutVars>
      </dgm:prSet>
      <dgm:spPr/>
    </dgm:pt>
    <dgm:pt modelId="{0C67C2BC-7220-4A17-9B8A-AADBAD3E7E5D}" type="pres">
      <dgm:prSet presAssocID="{EBA1ECB3-286A-481D-BE03-C99B2D103724}" presName="txSpace" presStyleCnt="0"/>
      <dgm:spPr/>
    </dgm:pt>
    <dgm:pt modelId="{BF90D80D-9553-4D42-9612-E31ADD9B6136}" type="pres">
      <dgm:prSet presAssocID="{EBA1ECB3-286A-481D-BE03-C99B2D103724}" presName="desTx" presStyleLbl="revTx" presStyleIdx="5" presStyleCnt="8" custLinFactY="-75829" custLinFactNeighborX="22874" custLinFactNeighborY="-100000">
        <dgm:presLayoutVars/>
      </dgm:prSet>
      <dgm:spPr/>
    </dgm:pt>
    <dgm:pt modelId="{682E78B5-2443-41E7-A122-A77D907A21BB}" type="pres">
      <dgm:prSet presAssocID="{C6BBB03A-BABD-4CE2-AAEB-9C4057F77388}" presName="sibTrans" presStyleCnt="0"/>
      <dgm:spPr/>
    </dgm:pt>
    <dgm:pt modelId="{FB655A3A-E52B-42D8-8887-CD1F69C3790D}" type="pres">
      <dgm:prSet presAssocID="{7F8C30FC-8660-4FEF-8901-8DDB660D9FC7}" presName="compNode" presStyleCnt="0"/>
      <dgm:spPr/>
    </dgm:pt>
    <dgm:pt modelId="{8F58465B-F1D1-4D95-9E0D-B065507A4A86}" type="pres">
      <dgm:prSet presAssocID="{7F8C30FC-8660-4FEF-8901-8DDB660D9FC7}" presName="iconRect" presStyleLbl="node1" presStyleIdx="3" presStyleCnt="4" custLinFactX="-100000" custLinFactNeighborX="-176468" custLinFactNeighborY="-285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E5287D-9BCF-4D1D-A48B-F5E1BD663BF4}" type="pres">
      <dgm:prSet presAssocID="{7F8C30FC-8660-4FEF-8901-8DDB660D9FC7}" presName="iconSpace" presStyleCnt="0"/>
      <dgm:spPr/>
    </dgm:pt>
    <dgm:pt modelId="{5A34C8C0-A397-419A-B2EF-99881B940B1D}" type="pres">
      <dgm:prSet presAssocID="{7F8C30FC-8660-4FEF-8901-8DDB660D9FC7}" presName="parTx" presStyleLbl="revTx" presStyleIdx="6" presStyleCnt="8">
        <dgm:presLayoutVars>
          <dgm:chMax val="0"/>
          <dgm:chPref val="0"/>
        </dgm:presLayoutVars>
      </dgm:prSet>
      <dgm:spPr/>
    </dgm:pt>
    <dgm:pt modelId="{04E55C52-5138-45E9-A084-8A5AEEE13621}" type="pres">
      <dgm:prSet presAssocID="{7F8C30FC-8660-4FEF-8901-8DDB660D9FC7}" presName="txSpace" presStyleCnt="0"/>
      <dgm:spPr/>
    </dgm:pt>
    <dgm:pt modelId="{89BB0BB5-7827-4D66-A322-9DC88CBA8A4C}" type="pres">
      <dgm:prSet presAssocID="{7F8C30FC-8660-4FEF-8901-8DDB660D9FC7}" presName="desTx" presStyleLbl="revTx" presStyleIdx="7" presStyleCnt="8" custLinFactY="-67813" custLinFactNeighborX="270" custLinFactNeighborY="-100000">
        <dgm:presLayoutVars/>
      </dgm:prSet>
      <dgm:spPr/>
    </dgm:pt>
  </dgm:ptLst>
  <dgm:cxnLst>
    <dgm:cxn modelId="{8D500707-FF8C-43F3-ADC5-1E6DE43442E0}" type="presOf" srcId="{7F8C30FC-8660-4FEF-8901-8DDB660D9FC7}" destId="{5A34C8C0-A397-419A-B2EF-99881B940B1D}" srcOrd="0" destOrd="0" presId="urn:microsoft.com/office/officeart/2018/2/layout/IconLabelDescriptionList"/>
    <dgm:cxn modelId="{ED679D13-F20B-4AC4-84EF-386A8874CF01}" srcId="{E1B1D84C-54D8-42B2-A9DD-564FC9308BEC}" destId="{7F8C30FC-8660-4FEF-8901-8DDB660D9FC7}" srcOrd="3" destOrd="0" parTransId="{BE98FA0D-3BAD-4356-BFB1-E3CDBAD6E4AA}" sibTransId="{4E7C8EB9-8592-490C-BBFF-A5DFC0918F3E}"/>
    <dgm:cxn modelId="{81911B16-FF14-4648-90F4-B77B68466962}" srcId="{E1B1D84C-54D8-42B2-A9DD-564FC9308BEC}" destId="{196590C5-1CAD-44B4-A3F7-457314CC170A}" srcOrd="0" destOrd="0" parTransId="{83C18351-21FC-48CE-8E0A-3A9447FACE25}" sibTransId="{B7E724A6-E108-436B-B855-D4111454356F}"/>
    <dgm:cxn modelId="{33773521-CF78-4653-A575-3EF9DFB1675B}" type="presOf" srcId="{E1B1D84C-54D8-42B2-A9DD-564FC9308BEC}" destId="{504C8FDF-D21E-4876-8EC7-B6697346CFE1}" srcOrd="0" destOrd="0" presId="urn:microsoft.com/office/officeart/2018/2/layout/IconLabelDescriptionList"/>
    <dgm:cxn modelId="{5C9E7F37-3401-4BC9-B1AF-EFA4963338F8}" type="presOf" srcId="{7481B2C8-9D86-44C6-8F59-ADFF75684689}" destId="{8FAEECFC-9789-4525-B47F-88477D1406ED}" srcOrd="0" destOrd="1" presId="urn:microsoft.com/office/officeart/2018/2/layout/IconLabelDescriptionList"/>
    <dgm:cxn modelId="{339CAF38-A2F3-46BE-9C98-9739869C6F07}" type="presOf" srcId="{9DC53858-12A4-4C77-B912-5345E04B1533}" destId="{8FAEECFC-9789-4525-B47F-88477D1406ED}" srcOrd="0" destOrd="2" presId="urn:microsoft.com/office/officeart/2018/2/layout/IconLabelDescriptionList"/>
    <dgm:cxn modelId="{495D2160-7EBD-443D-ABC5-183EEA8A07D4}" type="presOf" srcId="{69C3EAC5-7F22-4937-96DA-A43B79A5C773}" destId="{89BB0BB5-7827-4D66-A322-9DC88CBA8A4C}" srcOrd="0" destOrd="0" presId="urn:microsoft.com/office/officeart/2018/2/layout/IconLabelDescriptionList"/>
    <dgm:cxn modelId="{3F99876B-D917-4632-8D2E-0230A396705F}" srcId="{E1B1D84C-54D8-42B2-A9DD-564FC9308BEC}" destId="{EBA1ECB3-286A-481D-BE03-C99B2D103724}" srcOrd="2" destOrd="0" parTransId="{25454F6B-01F2-41B2-87CB-5E03354D3DAF}" sibTransId="{C6BBB03A-BABD-4CE2-AAEB-9C4057F77388}"/>
    <dgm:cxn modelId="{79B70E4F-BD02-4057-913C-2D58058B2B6B}" type="presOf" srcId="{40707E9C-9420-47B1-85D1-F124465C736F}" destId="{7230B2AF-D88D-4D47-99D9-97A6DCB74CB9}" srcOrd="0" destOrd="0" presId="urn:microsoft.com/office/officeart/2018/2/layout/IconLabelDescriptionList"/>
    <dgm:cxn modelId="{83E36751-0EA0-458A-BE0E-D9AD35443F79}" srcId="{196590C5-1CAD-44B4-A3F7-457314CC170A}" destId="{9DC53858-12A4-4C77-B912-5345E04B1533}" srcOrd="2" destOrd="0" parTransId="{67063878-99E0-4A1D-BB64-5EA5460BEDDA}" sibTransId="{50FD7EC5-2781-418A-A3F6-A8ABB2B3EA1C}"/>
    <dgm:cxn modelId="{0F66B971-76EF-4FB5-AB97-72A742E4CCBA}" srcId="{E1B1D84C-54D8-42B2-A9DD-564FC9308BEC}" destId="{40707E9C-9420-47B1-85D1-F124465C736F}" srcOrd="1" destOrd="0" parTransId="{F50B4955-4A2D-4E84-BBBD-2E26A4558D59}" sibTransId="{17E5FD76-9A02-4CA5-81C8-9310D1F2DE1C}"/>
    <dgm:cxn modelId="{0F318155-E95A-4B1D-B97F-DF1F092AEACB}" srcId="{EBA1ECB3-286A-481D-BE03-C99B2D103724}" destId="{43E880A2-539D-44DD-81BD-A9B5457B61B7}" srcOrd="0" destOrd="0" parTransId="{5896D3CB-F6E7-4F97-988A-AF2DB3408E12}" sibTransId="{7A62AF7D-B67D-4E1A-B97B-CD99CC687B14}"/>
    <dgm:cxn modelId="{2B93BB8D-AC35-4EC6-AEEC-829832DB9D9B}" srcId="{196590C5-1CAD-44B4-A3F7-457314CC170A}" destId="{EE27C4DB-7560-4679-97D8-6B5F73A05054}" srcOrd="0" destOrd="0" parTransId="{9EBE6A0D-656A-41B1-8E37-7D79FF5FEBAC}" sibTransId="{E5104D79-B58E-477D-8783-47BFCDEE8D76}"/>
    <dgm:cxn modelId="{0886BD9A-84DA-41D3-8DA1-5109003E5BD8}" type="presOf" srcId="{EE27C4DB-7560-4679-97D8-6B5F73A05054}" destId="{8FAEECFC-9789-4525-B47F-88477D1406ED}" srcOrd="0" destOrd="0" presId="urn:microsoft.com/office/officeart/2018/2/layout/IconLabelDescriptionList"/>
    <dgm:cxn modelId="{EB31D6A0-6F9C-4EC8-BDCB-73718A935E00}" type="presOf" srcId="{196590C5-1CAD-44B4-A3F7-457314CC170A}" destId="{7D111583-FAFC-4164-93D2-0703C5C3D775}" srcOrd="0" destOrd="0" presId="urn:microsoft.com/office/officeart/2018/2/layout/IconLabelDescriptionList"/>
    <dgm:cxn modelId="{34F082AF-E00C-4FC3-A821-9F8926AFA63C}" srcId="{7F8C30FC-8660-4FEF-8901-8DDB660D9FC7}" destId="{69C3EAC5-7F22-4937-96DA-A43B79A5C773}" srcOrd="0" destOrd="0" parTransId="{4A92C6B2-6C5E-48F2-8DBB-71AB5D21CBB0}" sibTransId="{D4048366-63A7-4B73-85FE-01A8624EDFFB}"/>
    <dgm:cxn modelId="{EF794CCC-59B2-4BB8-94E0-53969892F855}" srcId="{196590C5-1CAD-44B4-A3F7-457314CC170A}" destId="{7481B2C8-9D86-44C6-8F59-ADFF75684689}" srcOrd="1" destOrd="0" parTransId="{50BA8E8F-9D43-42B7-A66C-38E76AC0048B}" sibTransId="{670EC8A0-B955-4A90-8D20-947FB710EBA6}"/>
    <dgm:cxn modelId="{B13CECD1-328B-4485-9B97-70D1BE0F44A9}" type="presOf" srcId="{EBA1ECB3-286A-481D-BE03-C99B2D103724}" destId="{1EC5F4DE-6456-4A94-AB9F-9933A033F011}" srcOrd="0" destOrd="0" presId="urn:microsoft.com/office/officeart/2018/2/layout/IconLabelDescriptionList"/>
    <dgm:cxn modelId="{3685F8D8-705F-472F-9E08-C98CE2B725B9}" type="presOf" srcId="{43E880A2-539D-44DD-81BD-A9B5457B61B7}" destId="{BF90D80D-9553-4D42-9612-E31ADD9B6136}" srcOrd="0" destOrd="0" presId="urn:microsoft.com/office/officeart/2018/2/layout/IconLabelDescriptionList"/>
    <dgm:cxn modelId="{D95133CF-C49C-41A9-98F3-D71881B8E1AE}" type="presParOf" srcId="{504C8FDF-D21E-4876-8EC7-B6697346CFE1}" destId="{E55145EA-CC2D-4EBB-95EA-101343E3E451}" srcOrd="0" destOrd="0" presId="urn:microsoft.com/office/officeart/2018/2/layout/IconLabelDescriptionList"/>
    <dgm:cxn modelId="{0B71C5DE-5B8C-4366-8078-F3C53DCF6681}" type="presParOf" srcId="{E55145EA-CC2D-4EBB-95EA-101343E3E451}" destId="{3DC37552-C628-44D3-8933-26FCFC1B78E9}" srcOrd="0" destOrd="0" presId="urn:microsoft.com/office/officeart/2018/2/layout/IconLabelDescriptionList"/>
    <dgm:cxn modelId="{2BC76C9B-69E4-4485-ABB5-3752DEB772CE}" type="presParOf" srcId="{E55145EA-CC2D-4EBB-95EA-101343E3E451}" destId="{4056D198-7DA6-4EB9-B8FF-C43C5A666CD4}" srcOrd="1" destOrd="0" presId="urn:microsoft.com/office/officeart/2018/2/layout/IconLabelDescriptionList"/>
    <dgm:cxn modelId="{E6AF80C3-2226-4519-BC96-6CB2EEDFB0AF}" type="presParOf" srcId="{E55145EA-CC2D-4EBB-95EA-101343E3E451}" destId="{7D111583-FAFC-4164-93D2-0703C5C3D775}" srcOrd="2" destOrd="0" presId="urn:microsoft.com/office/officeart/2018/2/layout/IconLabelDescriptionList"/>
    <dgm:cxn modelId="{04E31F39-DB4A-4D3B-8A28-16E4BE0C7D0C}" type="presParOf" srcId="{E55145EA-CC2D-4EBB-95EA-101343E3E451}" destId="{3F989512-44C3-49C2-817A-61C7816F0F53}" srcOrd="3" destOrd="0" presId="urn:microsoft.com/office/officeart/2018/2/layout/IconLabelDescriptionList"/>
    <dgm:cxn modelId="{509F5F1B-305D-415C-8B0F-6F4D21484CC8}" type="presParOf" srcId="{E55145EA-CC2D-4EBB-95EA-101343E3E451}" destId="{8FAEECFC-9789-4525-B47F-88477D1406ED}" srcOrd="4" destOrd="0" presId="urn:microsoft.com/office/officeart/2018/2/layout/IconLabelDescriptionList"/>
    <dgm:cxn modelId="{44A63267-ADE0-4FFD-A57C-B9026497DEAC}" type="presParOf" srcId="{504C8FDF-D21E-4876-8EC7-B6697346CFE1}" destId="{77A5B5D5-C244-4940-9664-7DD54329ED95}" srcOrd="1" destOrd="0" presId="urn:microsoft.com/office/officeart/2018/2/layout/IconLabelDescriptionList"/>
    <dgm:cxn modelId="{8693CEDB-BDFE-4431-ADF7-584D4423A348}" type="presParOf" srcId="{504C8FDF-D21E-4876-8EC7-B6697346CFE1}" destId="{EEC75107-B35F-4D0C-96F4-FD54331864B6}" srcOrd="2" destOrd="0" presId="urn:microsoft.com/office/officeart/2018/2/layout/IconLabelDescriptionList"/>
    <dgm:cxn modelId="{1458AED2-44BB-41A8-988F-A33C5D5A7E28}" type="presParOf" srcId="{EEC75107-B35F-4D0C-96F4-FD54331864B6}" destId="{B2F4C55D-7490-4237-A399-008174318AD8}" srcOrd="0" destOrd="0" presId="urn:microsoft.com/office/officeart/2018/2/layout/IconLabelDescriptionList"/>
    <dgm:cxn modelId="{7574004A-6107-4093-8C22-8C92F2E93D5C}" type="presParOf" srcId="{EEC75107-B35F-4D0C-96F4-FD54331864B6}" destId="{A8ED6438-40DB-432E-9AA3-EC6E0F6D2234}" srcOrd="1" destOrd="0" presId="urn:microsoft.com/office/officeart/2018/2/layout/IconLabelDescriptionList"/>
    <dgm:cxn modelId="{A10E8016-6F1D-40CE-90DE-609B73A3D712}" type="presParOf" srcId="{EEC75107-B35F-4D0C-96F4-FD54331864B6}" destId="{7230B2AF-D88D-4D47-99D9-97A6DCB74CB9}" srcOrd="2" destOrd="0" presId="urn:microsoft.com/office/officeart/2018/2/layout/IconLabelDescriptionList"/>
    <dgm:cxn modelId="{4FC0A708-C6C1-4B09-90AE-D825B0176077}" type="presParOf" srcId="{EEC75107-B35F-4D0C-96F4-FD54331864B6}" destId="{455FC678-3494-41F6-822C-60A6888B0E95}" srcOrd="3" destOrd="0" presId="urn:microsoft.com/office/officeart/2018/2/layout/IconLabelDescriptionList"/>
    <dgm:cxn modelId="{89EF20B0-1001-465F-87C6-1AFC823D45C4}" type="presParOf" srcId="{EEC75107-B35F-4D0C-96F4-FD54331864B6}" destId="{E52AAA84-968F-4ABE-8CAE-112F9D09D717}" srcOrd="4" destOrd="0" presId="urn:microsoft.com/office/officeart/2018/2/layout/IconLabelDescriptionList"/>
    <dgm:cxn modelId="{6B19DE55-34B0-47E6-A733-0CBA8BF40FA7}" type="presParOf" srcId="{504C8FDF-D21E-4876-8EC7-B6697346CFE1}" destId="{A3692FF9-CE56-4A92-9DE8-9ACD94E11CFF}" srcOrd="3" destOrd="0" presId="urn:microsoft.com/office/officeart/2018/2/layout/IconLabelDescriptionList"/>
    <dgm:cxn modelId="{F80AA918-090C-4DDE-804F-96C212E19039}" type="presParOf" srcId="{504C8FDF-D21E-4876-8EC7-B6697346CFE1}" destId="{627FC411-94A8-418B-AF2A-AF2ECAFCC36B}" srcOrd="4" destOrd="0" presId="urn:microsoft.com/office/officeart/2018/2/layout/IconLabelDescriptionList"/>
    <dgm:cxn modelId="{DEF5F638-87F6-42F0-8FBE-A87ADA8814EA}" type="presParOf" srcId="{627FC411-94A8-418B-AF2A-AF2ECAFCC36B}" destId="{F83A73BD-83ED-49C1-8BB1-83E15E515BEF}" srcOrd="0" destOrd="0" presId="urn:microsoft.com/office/officeart/2018/2/layout/IconLabelDescriptionList"/>
    <dgm:cxn modelId="{28988594-4419-480E-A03E-02B4078B2A81}" type="presParOf" srcId="{627FC411-94A8-418B-AF2A-AF2ECAFCC36B}" destId="{C4E94CC5-C334-413E-906B-7D4FF67B4883}" srcOrd="1" destOrd="0" presId="urn:microsoft.com/office/officeart/2018/2/layout/IconLabelDescriptionList"/>
    <dgm:cxn modelId="{8A3B1634-B001-4211-938B-97D833A3699F}" type="presParOf" srcId="{627FC411-94A8-418B-AF2A-AF2ECAFCC36B}" destId="{1EC5F4DE-6456-4A94-AB9F-9933A033F011}" srcOrd="2" destOrd="0" presId="urn:microsoft.com/office/officeart/2018/2/layout/IconLabelDescriptionList"/>
    <dgm:cxn modelId="{1EB0386F-3B17-4B7F-853E-B691DEA66F24}" type="presParOf" srcId="{627FC411-94A8-418B-AF2A-AF2ECAFCC36B}" destId="{0C67C2BC-7220-4A17-9B8A-AADBAD3E7E5D}" srcOrd="3" destOrd="0" presId="urn:microsoft.com/office/officeart/2018/2/layout/IconLabelDescriptionList"/>
    <dgm:cxn modelId="{3B9BC9DA-4A8D-49F8-9152-55BA1FA93DA0}" type="presParOf" srcId="{627FC411-94A8-418B-AF2A-AF2ECAFCC36B}" destId="{BF90D80D-9553-4D42-9612-E31ADD9B6136}" srcOrd="4" destOrd="0" presId="urn:microsoft.com/office/officeart/2018/2/layout/IconLabelDescriptionList"/>
    <dgm:cxn modelId="{FAEEC83F-7E2B-4DED-8002-F810536AFFB4}" type="presParOf" srcId="{504C8FDF-D21E-4876-8EC7-B6697346CFE1}" destId="{682E78B5-2443-41E7-A122-A77D907A21BB}" srcOrd="5" destOrd="0" presId="urn:microsoft.com/office/officeart/2018/2/layout/IconLabelDescriptionList"/>
    <dgm:cxn modelId="{21D7B1B3-2EAC-4C84-B912-76B65B175B35}" type="presParOf" srcId="{504C8FDF-D21E-4876-8EC7-B6697346CFE1}" destId="{FB655A3A-E52B-42D8-8887-CD1F69C3790D}" srcOrd="6" destOrd="0" presId="urn:microsoft.com/office/officeart/2018/2/layout/IconLabelDescriptionList"/>
    <dgm:cxn modelId="{383ABEBF-DEA7-4D50-B326-4AC4C1690100}" type="presParOf" srcId="{FB655A3A-E52B-42D8-8887-CD1F69C3790D}" destId="{8F58465B-F1D1-4D95-9E0D-B065507A4A86}" srcOrd="0" destOrd="0" presId="urn:microsoft.com/office/officeart/2018/2/layout/IconLabelDescriptionList"/>
    <dgm:cxn modelId="{3295C5CF-D92E-4159-87A8-4558D8FE22F3}" type="presParOf" srcId="{FB655A3A-E52B-42D8-8887-CD1F69C3790D}" destId="{ACE5287D-9BCF-4D1D-A48B-F5E1BD663BF4}" srcOrd="1" destOrd="0" presId="urn:microsoft.com/office/officeart/2018/2/layout/IconLabelDescriptionList"/>
    <dgm:cxn modelId="{CF365CEB-9CC1-45EE-906F-6ADAC6F5E070}" type="presParOf" srcId="{FB655A3A-E52B-42D8-8887-CD1F69C3790D}" destId="{5A34C8C0-A397-419A-B2EF-99881B940B1D}" srcOrd="2" destOrd="0" presId="urn:microsoft.com/office/officeart/2018/2/layout/IconLabelDescriptionList"/>
    <dgm:cxn modelId="{5DBBB4CF-429B-4D5A-8FE7-B535C26C9BF0}" type="presParOf" srcId="{FB655A3A-E52B-42D8-8887-CD1F69C3790D}" destId="{04E55C52-5138-45E9-A084-8A5AEEE13621}" srcOrd="3" destOrd="0" presId="urn:microsoft.com/office/officeart/2018/2/layout/IconLabelDescriptionList"/>
    <dgm:cxn modelId="{86F68AC0-79F6-48EE-B683-8EE8E42B16F8}" type="presParOf" srcId="{FB655A3A-E52B-42D8-8887-CD1F69C3790D}" destId="{89BB0BB5-7827-4D66-A322-9DC88CBA8A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1421C-9AFB-46FA-82CA-24B5AB56321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3F8E9-0B67-4763-83E7-D548603DD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aims to create a reliable, simple system that allows users to locate and recover their missing items faster. </a:t>
          </a:r>
        </a:p>
      </dgm:t>
    </dgm:pt>
    <dgm:pt modelId="{C9C6F9BA-10A4-4045-907F-CAE98CBB36B5}" type="parTrans" cxnId="{922EED24-CFF2-4F9C-AC6F-2197321A03FC}">
      <dgm:prSet/>
      <dgm:spPr/>
      <dgm:t>
        <a:bodyPr/>
        <a:lstStyle/>
        <a:p>
          <a:endParaRPr lang="en-US"/>
        </a:p>
      </dgm:t>
    </dgm:pt>
    <dgm:pt modelId="{0B776B05-555E-49BD-A5C6-6F883DBB464C}" type="sibTrans" cxnId="{922EED24-CFF2-4F9C-AC6F-2197321A03FC}">
      <dgm:prSet/>
      <dgm:spPr/>
      <dgm:t>
        <a:bodyPr/>
        <a:lstStyle/>
        <a:p>
          <a:endParaRPr lang="en-US"/>
        </a:p>
      </dgm:t>
    </dgm:pt>
    <dgm:pt modelId="{DDD86376-C875-4A2A-8D24-1FA881003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addition to serving as a tool for locating missing items, it will encourage others to play an essential role in helping their community find their missing items by simplifying the search process.</a:t>
          </a:r>
        </a:p>
      </dgm:t>
    </dgm:pt>
    <dgm:pt modelId="{2196A367-7DDC-48EC-A117-F2CCEB460BC5}" type="parTrans" cxnId="{74251D8F-D3A4-422A-AF11-B461AE527953}">
      <dgm:prSet/>
      <dgm:spPr/>
      <dgm:t>
        <a:bodyPr/>
        <a:lstStyle/>
        <a:p>
          <a:endParaRPr lang="en-US"/>
        </a:p>
      </dgm:t>
    </dgm:pt>
    <dgm:pt modelId="{317A9A00-2A09-4C05-9877-30A8F382ADB9}" type="sibTrans" cxnId="{74251D8F-D3A4-422A-AF11-B461AE527953}">
      <dgm:prSet/>
      <dgm:spPr/>
      <dgm:t>
        <a:bodyPr/>
        <a:lstStyle/>
        <a:p>
          <a:endParaRPr lang="en-US"/>
        </a:p>
      </dgm:t>
    </dgm:pt>
    <dgm:pt modelId="{B8CE674A-5CAB-47AC-B6D4-8971F76B8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us, success means knowing that we were able to help someone find their valuable item faster because of the use our tool.</a:t>
          </a:r>
        </a:p>
      </dgm:t>
    </dgm:pt>
    <dgm:pt modelId="{291DBEA6-EBA1-405D-BCEA-0C61AC43833F}" type="parTrans" cxnId="{A22F07FD-0F5E-4DB8-80BB-28C418000F6B}">
      <dgm:prSet/>
      <dgm:spPr/>
      <dgm:t>
        <a:bodyPr/>
        <a:lstStyle/>
        <a:p>
          <a:endParaRPr lang="en-US"/>
        </a:p>
      </dgm:t>
    </dgm:pt>
    <dgm:pt modelId="{3D5F34B9-B84E-4EFE-AB57-94047CF0A3C7}" type="sibTrans" cxnId="{A22F07FD-0F5E-4DB8-80BB-28C418000F6B}">
      <dgm:prSet/>
      <dgm:spPr/>
      <dgm:t>
        <a:bodyPr/>
        <a:lstStyle/>
        <a:p>
          <a:endParaRPr lang="en-US"/>
        </a:p>
      </dgm:t>
    </dgm:pt>
    <dgm:pt modelId="{FC0B4FDC-6C6F-4708-8EFB-0E76D866AE7A}" type="pres">
      <dgm:prSet presAssocID="{0CA1421C-9AFB-46FA-82CA-24B5AB563215}" presName="root" presStyleCnt="0">
        <dgm:presLayoutVars>
          <dgm:dir/>
          <dgm:resizeHandles val="exact"/>
        </dgm:presLayoutVars>
      </dgm:prSet>
      <dgm:spPr/>
    </dgm:pt>
    <dgm:pt modelId="{61FF5451-940D-4CD5-8918-D9586AAE722D}" type="pres">
      <dgm:prSet presAssocID="{C3C3F8E9-0B67-4763-83E7-D548603DDC02}" presName="compNode" presStyleCnt="0"/>
      <dgm:spPr/>
    </dgm:pt>
    <dgm:pt modelId="{CD90F1C9-F4B6-456C-B28F-DBBE20E0E602}" type="pres">
      <dgm:prSet presAssocID="{C3C3F8E9-0B67-4763-83E7-D548603DDC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8C85795-B27C-4261-8E33-ACEF7E817100}" type="pres">
      <dgm:prSet presAssocID="{C3C3F8E9-0B67-4763-83E7-D548603DDC02}" presName="spaceRect" presStyleCnt="0"/>
      <dgm:spPr/>
    </dgm:pt>
    <dgm:pt modelId="{081EADBB-43B1-4327-87D8-23EFB24B4B54}" type="pres">
      <dgm:prSet presAssocID="{C3C3F8E9-0B67-4763-83E7-D548603DDC02}" presName="textRect" presStyleLbl="revTx" presStyleIdx="0" presStyleCnt="3">
        <dgm:presLayoutVars>
          <dgm:chMax val="1"/>
          <dgm:chPref val="1"/>
        </dgm:presLayoutVars>
      </dgm:prSet>
      <dgm:spPr/>
    </dgm:pt>
    <dgm:pt modelId="{DAC5BF93-DCCE-4327-8FA5-1EE71BD3B8D3}" type="pres">
      <dgm:prSet presAssocID="{0B776B05-555E-49BD-A5C6-6F883DBB464C}" presName="sibTrans" presStyleCnt="0"/>
      <dgm:spPr/>
    </dgm:pt>
    <dgm:pt modelId="{1D639AA2-7A7E-4C49-BF2F-B493BE91F81C}" type="pres">
      <dgm:prSet presAssocID="{DDD86376-C875-4A2A-8D24-1FA88100307F}" presName="compNode" presStyleCnt="0"/>
      <dgm:spPr/>
    </dgm:pt>
    <dgm:pt modelId="{15D214FC-9083-44D8-B9F0-E5CFD77B700C}" type="pres">
      <dgm:prSet presAssocID="{DDD86376-C875-4A2A-8D24-1FA881003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C07595E-CF2A-4F86-9299-E3D935A051C5}" type="pres">
      <dgm:prSet presAssocID="{DDD86376-C875-4A2A-8D24-1FA88100307F}" presName="spaceRect" presStyleCnt="0"/>
      <dgm:spPr/>
    </dgm:pt>
    <dgm:pt modelId="{780139EA-D5FE-4430-AF39-DCF7AAA36338}" type="pres">
      <dgm:prSet presAssocID="{DDD86376-C875-4A2A-8D24-1FA88100307F}" presName="textRect" presStyleLbl="revTx" presStyleIdx="1" presStyleCnt="3">
        <dgm:presLayoutVars>
          <dgm:chMax val="1"/>
          <dgm:chPref val="1"/>
        </dgm:presLayoutVars>
      </dgm:prSet>
      <dgm:spPr/>
    </dgm:pt>
    <dgm:pt modelId="{A84C0DF4-1E5D-4152-974B-9C8023CB7CD9}" type="pres">
      <dgm:prSet presAssocID="{317A9A00-2A09-4C05-9877-30A8F382ADB9}" presName="sibTrans" presStyleCnt="0"/>
      <dgm:spPr/>
    </dgm:pt>
    <dgm:pt modelId="{8E6EBEDA-C799-4ACD-A022-8B8FB60F6D70}" type="pres">
      <dgm:prSet presAssocID="{B8CE674A-5CAB-47AC-B6D4-8971F76B87F4}" presName="compNode" presStyleCnt="0"/>
      <dgm:spPr/>
    </dgm:pt>
    <dgm:pt modelId="{054E5663-7880-4E82-B977-F5533C4A75E8}" type="pres">
      <dgm:prSet presAssocID="{B8CE674A-5CAB-47AC-B6D4-8971F76B8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ED1CFE2-3F22-4784-8D55-F2DBA59D777F}" type="pres">
      <dgm:prSet presAssocID="{B8CE674A-5CAB-47AC-B6D4-8971F76B87F4}" presName="spaceRect" presStyleCnt="0"/>
      <dgm:spPr/>
    </dgm:pt>
    <dgm:pt modelId="{0E386420-5017-405C-A371-2232BD313084}" type="pres">
      <dgm:prSet presAssocID="{B8CE674A-5CAB-47AC-B6D4-8971F76B8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2EED24-CFF2-4F9C-AC6F-2197321A03FC}" srcId="{0CA1421C-9AFB-46FA-82CA-24B5AB563215}" destId="{C3C3F8E9-0B67-4763-83E7-D548603DDC02}" srcOrd="0" destOrd="0" parTransId="{C9C6F9BA-10A4-4045-907F-CAE98CBB36B5}" sibTransId="{0B776B05-555E-49BD-A5C6-6F883DBB464C}"/>
    <dgm:cxn modelId="{1A120440-EC5E-4A87-8E8A-373388213539}" type="presOf" srcId="{DDD86376-C875-4A2A-8D24-1FA88100307F}" destId="{780139EA-D5FE-4430-AF39-DCF7AAA36338}" srcOrd="0" destOrd="0" presId="urn:microsoft.com/office/officeart/2018/2/layout/IconLabelList"/>
    <dgm:cxn modelId="{74251D8F-D3A4-422A-AF11-B461AE527953}" srcId="{0CA1421C-9AFB-46FA-82CA-24B5AB563215}" destId="{DDD86376-C875-4A2A-8D24-1FA88100307F}" srcOrd="1" destOrd="0" parTransId="{2196A367-7DDC-48EC-A117-F2CCEB460BC5}" sibTransId="{317A9A00-2A09-4C05-9877-30A8F382ADB9}"/>
    <dgm:cxn modelId="{232C69F2-4C90-4134-BED0-460284867F80}" type="presOf" srcId="{C3C3F8E9-0B67-4763-83E7-D548603DDC02}" destId="{081EADBB-43B1-4327-87D8-23EFB24B4B54}" srcOrd="0" destOrd="0" presId="urn:microsoft.com/office/officeart/2018/2/layout/IconLabelList"/>
    <dgm:cxn modelId="{8F4CE6F8-80D1-404F-B108-F48A18567F88}" type="presOf" srcId="{0CA1421C-9AFB-46FA-82CA-24B5AB563215}" destId="{FC0B4FDC-6C6F-4708-8EFB-0E76D866AE7A}" srcOrd="0" destOrd="0" presId="urn:microsoft.com/office/officeart/2018/2/layout/IconLabelList"/>
    <dgm:cxn modelId="{A22F07FD-0F5E-4DB8-80BB-28C418000F6B}" srcId="{0CA1421C-9AFB-46FA-82CA-24B5AB563215}" destId="{B8CE674A-5CAB-47AC-B6D4-8971F76B87F4}" srcOrd="2" destOrd="0" parTransId="{291DBEA6-EBA1-405D-BCEA-0C61AC43833F}" sibTransId="{3D5F34B9-B84E-4EFE-AB57-94047CF0A3C7}"/>
    <dgm:cxn modelId="{D8BAD0FF-7C48-40D9-9143-037F7C0FFF63}" type="presOf" srcId="{B8CE674A-5CAB-47AC-B6D4-8971F76B87F4}" destId="{0E386420-5017-405C-A371-2232BD313084}" srcOrd="0" destOrd="0" presId="urn:microsoft.com/office/officeart/2018/2/layout/IconLabelList"/>
    <dgm:cxn modelId="{E040404B-8B94-4034-BA62-02C31A4BED38}" type="presParOf" srcId="{FC0B4FDC-6C6F-4708-8EFB-0E76D866AE7A}" destId="{61FF5451-940D-4CD5-8918-D9586AAE722D}" srcOrd="0" destOrd="0" presId="urn:microsoft.com/office/officeart/2018/2/layout/IconLabelList"/>
    <dgm:cxn modelId="{34AF9CDF-48F2-4F55-ADC3-6EB9EA959C11}" type="presParOf" srcId="{61FF5451-940D-4CD5-8918-D9586AAE722D}" destId="{CD90F1C9-F4B6-456C-B28F-DBBE20E0E602}" srcOrd="0" destOrd="0" presId="urn:microsoft.com/office/officeart/2018/2/layout/IconLabelList"/>
    <dgm:cxn modelId="{C0AE6364-7007-4F4B-8448-EA23D0AC027F}" type="presParOf" srcId="{61FF5451-940D-4CD5-8918-D9586AAE722D}" destId="{C8C85795-B27C-4261-8E33-ACEF7E817100}" srcOrd="1" destOrd="0" presId="urn:microsoft.com/office/officeart/2018/2/layout/IconLabelList"/>
    <dgm:cxn modelId="{DC7F3E31-9351-44E4-A854-982C29867BD4}" type="presParOf" srcId="{61FF5451-940D-4CD5-8918-D9586AAE722D}" destId="{081EADBB-43B1-4327-87D8-23EFB24B4B54}" srcOrd="2" destOrd="0" presId="urn:microsoft.com/office/officeart/2018/2/layout/IconLabelList"/>
    <dgm:cxn modelId="{9423BFF9-7374-4FB0-A494-B8056FF882E5}" type="presParOf" srcId="{FC0B4FDC-6C6F-4708-8EFB-0E76D866AE7A}" destId="{DAC5BF93-DCCE-4327-8FA5-1EE71BD3B8D3}" srcOrd="1" destOrd="0" presId="urn:microsoft.com/office/officeart/2018/2/layout/IconLabelList"/>
    <dgm:cxn modelId="{83D9F361-684D-4759-8C62-6A4842336128}" type="presParOf" srcId="{FC0B4FDC-6C6F-4708-8EFB-0E76D866AE7A}" destId="{1D639AA2-7A7E-4C49-BF2F-B493BE91F81C}" srcOrd="2" destOrd="0" presId="urn:microsoft.com/office/officeart/2018/2/layout/IconLabelList"/>
    <dgm:cxn modelId="{84D62B72-7DFE-446F-91A1-E57912FEB1A4}" type="presParOf" srcId="{1D639AA2-7A7E-4C49-BF2F-B493BE91F81C}" destId="{15D214FC-9083-44D8-B9F0-E5CFD77B700C}" srcOrd="0" destOrd="0" presId="urn:microsoft.com/office/officeart/2018/2/layout/IconLabelList"/>
    <dgm:cxn modelId="{DBF5139D-8367-424E-AE48-CBC949B8EE9A}" type="presParOf" srcId="{1D639AA2-7A7E-4C49-BF2F-B493BE91F81C}" destId="{7C07595E-CF2A-4F86-9299-E3D935A051C5}" srcOrd="1" destOrd="0" presId="urn:microsoft.com/office/officeart/2018/2/layout/IconLabelList"/>
    <dgm:cxn modelId="{D383FF9D-9F74-4F11-8C74-18A365C9A019}" type="presParOf" srcId="{1D639AA2-7A7E-4C49-BF2F-B493BE91F81C}" destId="{780139EA-D5FE-4430-AF39-DCF7AAA36338}" srcOrd="2" destOrd="0" presId="urn:microsoft.com/office/officeart/2018/2/layout/IconLabelList"/>
    <dgm:cxn modelId="{5EEC8F9E-B2A8-4419-A82A-99C6D5FE722F}" type="presParOf" srcId="{FC0B4FDC-6C6F-4708-8EFB-0E76D866AE7A}" destId="{A84C0DF4-1E5D-4152-974B-9C8023CB7CD9}" srcOrd="3" destOrd="0" presId="urn:microsoft.com/office/officeart/2018/2/layout/IconLabelList"/>
    <dgm:cxn modelId="{E162B29C-AE05-448E-83C0-492F5C571BC1}" type="presParOf" srcId="{FC0B4FDC-6C6F-4708-8EFB-0E76D866AE7A}" destId="{8E6EBEDA-C799-4ACD-A022-8B8FB60F6D70}" srcOrd="4" destOrd="0" presId="urn:microsoft.com/office/officeart/2018/2/layout/IconLabelList"/>
    <dgm:cxn modelId="{0CA2D152-9D16-4376-BD29-4503E43F55AC}" type="presParOf" srcId="{8E6EBEDA-C799-4ACD-A022-8B8FB60F6D70}" destId="{054E5663-7880-4E82-B977-F5533C4A75E8}" srcOrd="0" destOrd="0" presId="urn:microsoft.com/office/officeart/2018/2/layout/IconLabelList"/>
    <dgm:cxn modelId="{A95EC697-259C-4295-94BD-C47D5039321C}" type="presParOf" srcId="{8E6EBEDA-C799-4ACD-A022-8B8FB60F6D70}" destId="{FED1CFE2-3F22-4784-8D55-F2DBA59D777F}" srcOrd="1" destOrd="0" presId="urn:microsoft.com/office/officeart/2018/2/layout/IconLabelList"/>
    <dgm:cxn modelId="{6357F89F-8C6D-49A0-8161-7DD4CDA2F8E2}" type="presParOf" srcId="{8E6EBEDA-C799-4ACD-A022-8B8FB60F6D70}" destId="{0E386420-5017-405C-A371-2232BD3130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EC702-033B-4B1B-83D7-484AC16B93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8273B2-0164-4B8F-A6AA-5EF9FD6CEC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Agile</a:t>
          </a:r>
        </a:p>
      </dgm:t>
    </dgm:pt>
    <dgm:pt modelId="{30C69F35-7E17-49E0-902A-F2BD4B2775F2}" type="parTrans" cxnId="{63007974-949A-4154-90B6-C0F36C6E47B7}">
      <dgm:prSet/>
      <dgm:spPr/>
      <dgm:t>
        <a:bodyPr/>
        <a:lstStyle/>
        <a:p>
          <a:endParaRPr lang="en-US"/>
        </a:p>
      </dgm:t>
    </dgm:pt>
    <dgm:pt modelId="{47421907-2903-4382-9DE3-5E8098C0A463}" type="sibTrans" cxnId="{63007974-949A-4154-90B6-C0F36C6E47B7}">
      <dgm:prSet/>
      <dgm:spPr/>
      <dgm:t>
        <a:bodyPr/>
        <a:lstStyle/>
        <a:p>
          <a:endParaRPr lang="en-US"/>
        </a:p>
      </dgm:t>
    </dgm:pt>
    <dgm:pt modelId="{8B382BAC-EBC9-4365-86A3-B4DB97AF6B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As we continued progressing throughout the project, the team updated some requirements and added others.</a:t>
          </a:r>
        </a:p>
      </dgm:t>
    </dgm:pt>
    <dgm:pt modelId="{62E033B6-5703-4766-BC3B-EBEDAA56F30D}" type="parTrans" cxnId="{423B37E6-087A-4A15-B23C-4F2303FC5E01}">
      <dgm:prSet/>
      <dgm:spPr/>
      <dgm:t>
        <a:bodyPr/>
        <a:lstStyle/>
        <a:p>
          <a:endParaRPr lang="en-US"/>
        </a:p>
      </dgm:t>
    </dgm:pt>
    <dgm:pt modelId="{895C0316-8BA1-4D15-8801-D8CB3ED85263}" type="sibTrans" cxnId="{423B37E6-087A-4A15-B23C-4F2303FC5E01}">
      <dgm:prSet/>
      <dgm:spPr/>
      <dgm:t>
        <a:bodyPr/>
        <a:lstStyle/>
        <a:p>
          <a:endParaRPr lang="en-US"/>
        </a:p>
      </dgm:t>
    </dgm:pt>
    <dgm:pt modelId="{BCA03E35-454D-4556-A420-CCFE8C446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the admin side</a:t>
          </a:r>
        </a:p>
      </dgm:t>
    </dgm:pt>
    <dgm:pt modelId="{AD2E5399-4B8E-4B1C-A954-A2E811F04B4E}" type="parTrans" cxnId="{9186673B-7916-4A0F-B8CE-CDB4F8AFF8AD}">
      <dgm:prSet/>
      <dgm:spPr/>
      <dgm:t>
        <a:bodyPr/>
        <a:lstStyle/>
        <a:p>
          <a:endParaRPr lang="en-US"/>
        </a:p>
      </dgm:t>
    </dgm:pt>
    <dgm:pt modelId="{17126038-B31A-46AB-80FB-1CB3A345BBBF}" type="sibTrans" cxnId="{9186673B-7916-4A0F-B8CE-CDB4F8AFF8AD}">
      <dgm:prSet/>
      <dgm:spPr/>
      <dgm:t>
        <a:bodyPr/>
        <a:lstStyle/>
        <a:p>
          <a:endParaRPr lang="en-US"/>
        </a:p>
      </dgm:t>
    </dgm:pt>
    <dgm:pt modelId="{755106B3-E883-4D86-B513-86A56C955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redundant features</a:t>
          </a:r>
        </a:p>
      </dgm:t>
    </dgm:pt>
    <dgm:pt modelId="{C65FEA1A-E968-4EC3-B1F3-95ECBDD1F0AA}" type="parTrans" cxnId="{A180EF41-969A-4F8B-8B4B-B3A285B31F10}">
      <dgm:prSet/>
      <dgm:spPr/>
      <dgm:t>
        <a:bodyPr/>
        <a:lstStyle/>
        <a:p>
          <a:endParaRPr lang="en-US"/>
        </a:p>
      </dgm:t>
    </dgm:pt>
    <dgm:pt modelId="{25BF207C-3B1D-4D0A-8E8D-8C7461D552A3}" type="sibTrans" cxnId="{A180EF41-969A-4F8B-8B4B-B3A285B31F10}">
      <dgm:prSet/>
      <dgm:spPr/>
      <dgm:t>
        <a:bodyPr/>
        <a:lstStyle/>
        <a:p>
          <a:endParaRPr lang="en-US"/>
        </a:p>
      </dgm:t>
    </dgm:pt>
    <dgm:pt modelId="{B282C3A4-EE10-4414-99F0-66E6E2024206}" type="pres">
      <dgm:prSet presAssocID="{E72EC702-033B-4B1B-83D7-484AC16B935D}" presName="root" presStyleCnt="0">
        <dgm:presLayoutVars>
          <dgm:dir/>
          <dgm:resizeHandles val="exact"/>
        </dgm:presLayoutVars>
      </dgm:prSet>
      <dgm:spPr/>
    </dgm:pt>
    <dgm:pt modelId="{34C1E9F4-7594-4201-A422-61BB2FC1728F}" type="pres">
      <dgm:prSet presAssocID="{E38273B2-0164-4B8F-A6AA-5EF9FD6CECCC}" presName="compNode" presStyleCnt="0"/>
      <dgm:spPr/>
    </dgm:pt>
    <dgm:pt modelId="{5383B658-3345-408F-A0DC-0C95EF74366A}" type="pres">
      <dgm:prSet presAssocID="{E38273B2-0164-4B8F-A6AA-5EF9FD6CEC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064F7FC-31BF-4938-8B65-57EA2FAB2599}" type="pres">
      <dgm:prSet presAssocID="{E38273B2-0164-4B8F-A6AA-5EF9FD6CECCC}" presName="iconSpace" presStyleCnt="0"/>
      <dgm:spPr/>
    </dgm:pt>
    <dgm:pt modelId="{57EE0CB1-C9D6-4B81-99DF-1B62214B3731}" type="pres">
      <dgm:prSet presAssocID="{E38273B2-0164-4B8F-A6AA-5EF9FD6CECCC}" presName="parTx" presStyleLbl="revTx" presStyleIdx="0" presStyleCnt="4">
        <dgm:presLayoutVars>
          <dgm:chMax val="0"/>
          <dgm:chPref val="0"/>
        </dgm:presLayoutVars>
      </dgm:prSet>
      <dgm:spPr/>
    </dgm:pt>
    <dgm:pt modelId="{8969C116-3A26-4B65-B6A0-B482F1347C49}" type="pres">
      <dgm:prSet presAssocID="{E38273B2-0164-4B8F-A6AA-5EF9FD6CECCC}" presName="txSpace" presStyleCnt="0"/>
      <dgm:spPr/>
    </dgm:pt>
    <dgm:pt modelId="{6DB69683-DCB1-4C2D-B915-246C36785CB4}" type="pres">
      <dgm:prSet presAssocID="{E38273B2-0164-4B8F-A6AA-5EF9FD6CECCC}" presName="desTx" presStyleLbl="revTx" presStyleIdx="1" presStyleCnt="4">
        <dgm:presLayoutVars/>
      </dgm:prSet>
      <dgm:spPr/>
    </dgm:pt>
    <dgm:pt modelId="{CBAE1F5D-B8C8-496D-B97B-53E3C84628B7}" type="pres">
      <dgm:prSet presAssocID="{47421907-2903-4382-9DE3-5E8098C0A463}" presName="sibTrans" presStyleCnt="0"/>
      <dgm:spPr/>
    </dgm:pt>
    <dgm:pt modelId="{2C83AF5A-8B39-40BD-9C2F-0CBE70474F15}" type="pres">
      <dgm:prSet presAssocID="{8B382BAC-EBC9-4365-86A3-B4DB97AF6BD7}" presName="compNode" presStyleCnt="0"/>
      <dgm:spPr/>
    </dgm:pt>
    <dgm:pt modelId="{2FDFDBA2-CE9E-431E-97A0-C6F71DAB9236}" type="pres">
      <dgm:prSet presAssocID="{8B382BAC-EBC9-4365-86A3-B4DB97AF6B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9FE71C-5E98-4011-A639-740EC511A281}" type="pres">
      <dgm:prSet presAssocID="{8B382BAC-EBC9-4365-86A3-B4DB97AF6BD7}" presName="iconSpace" presStyleCnt="0"/>
      <dgm:spPr/>
    </dgm:pt>
    <dgm:pt modelId="{8B19CE1C-5451-4DB6-A834-5EF42984F9FC}" type="pres">
      <dgm:prSet presAssocID="{8B382BAC-EBC9-4365-86A3-B4DB97AF6BD7}" presName="parTx" presStyleLbl="revTx" presStyleIdx="2" presStyleCnt="4">
        <dgm:presLayoutVars>
          <dgm:chMax val="0"/>
          <dgm:chPref val="0"/>
        </dgm:presLayoutVars>
      </dgm:prSet>
      <dgm:spPr/>
    </dgm:pt>
    <dgm:pt modelId="{F28BC1C5-98EE-4853-A266-C767B1D53D90}" type="pres">
      <dgm:prSet presAssocID="{8B382BAC-EBC9-4365-86A3-B4DB97AF6BD7}" presName="txSpace" presStyleCnt="0"/>
      <dgm:spPr/>
    </dgm:pt>
    <dgm:pt modelId="{7FD1AEEE-B43C-464F-839B-BCEC20827476}" type="pres">
      <dgm:prSet presAssocID="{8B382BAC-EBC9-4365-86A3-B4DB97AF6BD7}" presName="desTx" presStyleLbl="revTx" presStyleIdx="3" presStyleCnt="4">
        <dgm:presLayoutVars/>
      </dgm:prSet>
      <dgm:spPr/>
    </dgm:pt>
  </dgm:ptLst>
  <dgm:cxnLst>
    <dgm:cxn modelId="{97BC2939-2F17-4254-8A66-74915B140DD1}" type="presOf" srcId="{755106B3-E883-4D86-B513-86A56C95505A}" destId="{7FD1AEEE-B43C-464F-839B-BCEC20827476}" srcOrd="0" destOrd="1" presId="urn:microsoft.com/office/officeart/2018/5/layout/CenteredIconLabelDescriptionList"/>
    <dgm:cxn modelId="{9186673B-7916-4A0F-B8CE-CDB4F8AFF8AD}" srcId="{8B382BAC-EBC9-4365-86A3-B4DB97AF6BD7}" destId="{BCA03E35-454D-4556-A420-CCFE8C446403}" srcOrd="0" destOrd="0" parTransId="{AD2E5399-4B8E-4B1C-A954-A2E811F04B4E}" sibTransId="{17126038-B31A-46AB-80FB-1CB3A345BBBF}"/>
    <dgm:cxn modelId="{A180EF41-969A-4F8B-8B4B-B3A285B31F10}" srcId="{8B382BAC-EBC9-4365-86A3-B4DB97AF6BD7}" destId="{755106B3-E883-4D86-B513-86A56C95505A}" srcOrd="1" destOrd="0" parTransId="{C65FEA1A-E968-4EC3-B1F3-95ECBDD1F0AA}" sibTransId="{25BF207C-3B1D-4D0A-8E8D-8C7461D552A3}"/>
    <dgm:cxn modelId="{3993CD43-CFD3-4378-9234-4806A2EA0FE5}" type="presOf" srcId="{E38273B2-0164-4B8F-A6AA-5EF9FD6CECCC}" destId="{57EE0CB1-C9D6-4B81-99DF-1B62214B3731}" srcOrd="0" destOrd="0" presId="urn:microsoft.com/office/officeart/2018/5/layout/CenteredIconLabelDescriptionList"/>
    <dgm:cxn modelId="{63007974-949A-4154-90B6-C0F36C6E47B7}" srcId="{E72EC702-033B-4B1B-83D7-484AC16B935D}" destId="{E38273B2-0164-4B8F-A6AA-5EF9FD6CECCC}" srcOrd="0" destOrd="0" parTransId="{30C69F35-7E17-49E0-902A-F2BD4B2775F2}" sibTransId="{47421907-2903-4382-9DE3-5E8098C0A463}"/>
    <dgm:cxn modelId="{0D57BCE3-0EAB-4824-AF77-170B63B02CEB}" type="presOf" srcId="{E72EC702-033B-4B1B-83D7-484AC16B935D}" destId="{B282C3A4-EE10-4414-99F0-66E6E2024206}" srcOrd="0" destOrd="0" presId="urn:microsoft.com/office/officeart/2018/5/layout/CenteredIconLabelDescriptionList"/>
    <dgm:cxn modelId="{423B37E6-087A-4A15-B23C-4F2303FC5E01}" srcId="{E72EC702-033B-4B1B-83D7-484AC16B935D}" destId="{8B382BAC-EBC9-4365-86A3-B4DB97AF6BD7}" srcOrd="1" destOrd="0" parTransId="{62E033B6-5703-4766-BC3B-EBEDAA56F30D}" sibTransId="{895C0316-8BA1-4D15-8801-D8CB3ED85263}"/>
    <dgm:cxn modelId="{8257C2EA-44E1-4D53-B5B5-AB3B085BD773}" type="presOf" srcId="{8B382BAC-EBC9-4365-86A3-B4DB97AF6BD7}" destId="{8B19CE1C-5451-4DB6-A834-5EF42984F9FC}" srcOrd="0" destOrd="0" presId="urn:microsoft.com/office/officeart/2018/5/layout/CenteredIconLabelDescriptionList"/>
    <dgm:cxn modelId="{887BB9F1-0BBA-4877-B737-3A1B3A4B303A}" type="presOf" srcId="{BCA03E35-454D-4556-A420-CCFE8C446403}" destId="{7FD1AEEE-B43C-464F-839B-BCEC20827476}" srcOrd="0" destOrd="0" presId="urn:microsoft.com/office/officeart/2018/5/layout/CenteredIconLabelDescriptionList"/>
    <dgm:cxn modelId="{D9A40F9C-0B59-4434-92B5-8F945EC5C468}" type="presParOf" srcId="{B282C3A4-EE10-4414-99F0-66E6E2024206}" destId="{34C1E9F4-7594-4201-A422-61BB2FC1728F}" srcOrd="0" destOrd="0" presId="urn:microsoft.com/office/officeart/2018/5/layout/CenteredIconLabelDescriptionList"/>
    <dgm:cxn modelId="{02085927-DF68-476E-8B46-665D73511BCD}" type="presParOf" srcId="{34C1E9F4-7594-4201-A422-61BB2FC1728F}" destId="{5383B658-3345-408F-A0DC-0C95EF74366A}" srcOrd="0" destOrd="0" presId="urn:microsoft.com/office/officeart/2018/5/layout/CenteredIconLabelDescriptionList"/>
    <dgm:cxn modelId="{789ACBD1-5CAA-4E33-B9B8-17C740D40B9E}" type="presParOf" srcId="{34C1E9F4-7594-4201-A422-61BB2FC1728F}" destId="{6064F7FC-31BF-4938-8B65-57EA2FAB2599}" srcOrd="1" destOrd="0" presId="urn:microsoft.com/office/officeart/2018/5/layout/CenteredIconLabelDescriptionList"/>
    <dgm:cxn modelId="{105623B0-0D59-4F04-97AC-FC3376A83C6F}" type="presParOf" srcId="{34C1E9F4-7594-4201-A422-61BB2FC1728F}" destId="{57EE0CB1-C9D6-4B81-99DF-1B62214B3731}" srcOrd="2" destOrd="0" presId="urn:microsoft.com/office/officeart/2018/5/layout/CenteredIconLabelDescriptionList"/>
    <dgm:cxn modelId="{AB41A092-2416-4B0D-9CB5-A8010A3F5E56}" type="presParOf" srcId="{34C1E9F4-7594-4201-A422-61BB2FC1728F}" destId="{8969C116-3A26-4B65-B6A0-B482F1347C49}" srcOrd="3" destOrd="0" presId="urn:microsoft.com/office/officeart/2018/5/layout/CenteredIconLabelDescriptionList"/>
    <dgm:cxn modelId="{F33D13F3-AB2F-4048-8951-FD119DF78718}" type="presParOf" srcId="{34C1E9F4-7594-4201-A422-61BB2FC1728F}" destId="{6DB69683-DCB1-4C2D-B915-246C36785CB4}" srcOrd="4" destOrd="0" presId="urn:microsoft.com/office/officeart/2018/5/layout/CenteredIconLabelDescriptionList"/>
    <dgm:cxn modelId="{D8C3EEEC-050E-45C0-9BDC-D3328E1F9F99}" type="presParOf" srcId="{B282C3A4-EE10-4414-99F0-66E6E2024206}" destId="{CBAE1F5D-B8C8-496D-B97B-53E3C84628B7}" srcOrd="1" destOrd="0" presId="urn:microsoft.com/office/officeart/2018/5/layout/CenteredIconLabelDescriptionList"/>
    <dgm:cxn modelId="{B720803F-B9A1-4CE1-81D4-89C4194174A6}" type="presParOf" srcId="{B282C3A4-EE10-4414-99F0-66E6E2024206}" destId="{2C83AF5A-8B39-40BD-9C2F-0CBE70474F15}" srcOrd="2" destOrd="0" presId="urn:microsoft.com/office/officeart/2018/5/layout/CenteredIconLabelDescriptionList"/>
    <dgm:cxn modelId="{3CF56EE8-E65C-46F9-BAA9-6B624947C37E}" type="presParOf" srcId="{2C83AF5A-8B39-40BD-9C2F-0CBE70474F15}" destId="{2FDFDBA2-CE9E-431E-97A0-C6F71DAB9236}" srcOrd="0" destOrd="0" presId="urn:microsoft.com/office/officeart/2018/5/layout/CenteredIconLabelDescriptionList"/>
    <dgm:cxn modelId="{4D6FFB0B-9D00-4612-B7B5-4DD371890780}" type="presParOf" srcId="{2C83AF5A-8B39-40BD-9C2F-0CBE70474F15}" destId="{779FE71C-5E98-4011-A639-740EC511A281}" srcOrd="1" destOrd="0" presId="urn:microsoft.com/office/officeart/2018/5/layout/CenteredIconLabelDescriptionList"/>
    <dgm:cxn modelId="{C7EB23FD-D689-4802-8260-9EF4CF635658}" type="presParOf" srcId="{2C83AF5A-8B39-40BD-9C2F-0CBE70474F15}" destId="{8B19CE1C-5451-4DB6-A834-5EF42984F9FC}" srcOrd="2" destOrd="0" presId="urn:microsoft.com/office/officeart/2018/5/layout/CenteredIconLabelDescriptionList"/>
    <dgm:cxn modelId="{CD5F63FD-D07E-4C51-9FEA-E45D4B59AE6D}" type="presParOf" srcId="{2C83AF5A-8B39-40BD-9C2F-0CBE70474F15}" destId="{F28BC1C5-98EE-4853-A266-C767B1D53D90}" srcOrd="3" destOrd="0" presId="urn:microsoft.com/office/officeart/2018/5/layout/CenteredIconLabelDescriptionList"/>
    <dgm:cxn modelId="{88BEAAAF-E9BF-47B9-8A50-53F133F7B154}" type="presParOf" srcId="{2C83AF5A-8B39-40BD-9C2F-0CBE70474F15}" destId="{7FD1AEEE-B43C-464F-839B-BCEC208274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CA489-3DFF-4D64-9FA9-7DB573D09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1B54-E6BA-4C91-85CE-8F4FCBE8E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There were multiple ideas…</a:t>
          </a:r>
        </a:p>
      </dgm:t>
    </dgm:pt>
    <dgm:pt modelId="{1EEEB203-2020-43D9-AE68-3C96A56ECFC7}" type="parTrans" cxnId="{62B3111F-984E-4A9D-A5B3-A6F3C55EFCD5}">
      <dgm:prSet/>
      <dgm:spPr/>
      <dgm:t>
        <a:bodyPr/>
        <a:lstStyle/>
        <a:p>
          <a:endParaRPr lang="en-US"/>
        </a:p>
      </dgm:t>
    </dgm:pt>
    <dgm:pt modelId="{4162D5C0-9B35-46A7-977C-51634D8E9465}" type="sibTrans" cxnId="{62B3111F-984E-4A9D-A5B3-A6F3C55EFCD5}">
      <dgm:prSet/>
      <dgm:spPr/>
      <dgm:t>
        <a:bodyPr/>
        <a:lstStyle/>
        <a:p>
          <a:endParaRPr lang="en-US"/>
        </a:p>
      </dgm:t>
    </dgm:pt>
    <dgm:pt modelId="{84893756-FDBA-41A0-BAFB-7CB7CFDF0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Programming language</a:t>
          </a:r>
          <a:endParaRPr lang="en-US" dirty="0"/>
        </a:p>
      </dgm:t>
    </dgm:pt>
    <dgm:pt modelId="{2DAE3559-1505-4214-8A5C-4212156D3109}" type="parTrans" cxnId="{ED73E2F6-ADBF-4BA8-A034-B17DA1E07CC8}">
      <dgm:prSet/>
      <dgm:spPr/>
      <dgm:t>
        <a:bodyPr/>
        <a:lstStyle/>
        <a:p>
          <a:endParaRPr lang="en-US"/>
        </a:p>
      </dgm:t>
    </dgm:pt>
    <dgm:pt modelId="{C4AE8239-69E7-448B-B46B-4C050BD0A93D}" type="sibTrans" cxnId="{ED73E2F6-ADBF-4BA8-A034-B17DA1E07CC8}">
      <dgm:prSet/>
      <dgm:spPr/>
      <dgm:t>
        <a:bodyPr/>
        <a:lstStyle/>
        <a:p>
          <a:endParaRPr lang="en-US"/>
        </a:p>
      </dgm:t>
    </dgm:pt>
    <dgm:pt modelId="{10B3A628-3B08-4F70-BA9B-87E050B8127C}">
      <dgm:prSet/>
      <dgm:spPr/>
      <dgm:t>
        <a:bodyPr/>
        <a:lstStyle/>
        <a:p>
          <a:r>
            <a:rPr lang="en-US" dirty="0"/>
            <a:t> php</a:t>
          </a:r>
        </a:p>
      </dgm:t>
    </dgm:pt>
    <dgm:pt modelId="{6EC6871E-FF6C-43E6-9F40-8D46C086F6D4}" type="parTrans" cxnId="{1A2E1FC9-D3BC-4DAE-89FE-5CDA0D872E27}">
      <dgm:prSet/>
      <dgm:spPr/>
      <dgm:t>
        <a:bodyPr/>
        <a:lstStyle/>
        <a:p>
          <a:endParaRPr lang="en-US"/>
        </a:p>
      </dgm:t>
    </dgm:pt>
    <dgm:pt modelId="{FC314658-FDD8-41A4-848C-C7A99A7A5423}" type="sibTrans" cxnId="{1A2E1FC9-D3BC-4DAE-89FE-5CDA0D872E27}">
      <dgm:prSet/>
      <dgm:spPr/>
      <dgm:t>
        <a:bodyPr/>
        <a:lstStyle/>
        <a:p>
          <a:endParaRPr lang="en-US"/>
        </a:p>
      </dgm:t>
    </dgm:pt>
    <dgm:pt modelId="{FE682BD5-82B6-4400-B260-125FC946C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Database to use</a:t>
          </a:r>
          <a:endParaRPr lang="en-US"/>
        </a:p>
      </dgm:t>
    </dgm:pt>
    <dgm:pt modelId="{6E822FE2-943F-44B6-BB97-3E76B6303DD1}" type="parTrans" cxnId="{E9BDCA22-5FF8-4A97-A2BA-E6A5B1EC7B17}">
      <dgm:prSet/>
      <dgm:spPr/>
      <dgm:t>
        <a:bodyPr/>
        <a:lstStyle/>
        <a:p>
          <a:endParaRPr lang="en-US"/>
        </a:p>
      </dgm:t>
    </dgm:pt>
    <dgm:pt modelId="{5207E5D9-A5FB-475C-9FB5-D4CF7E7114F4}" type="sibTrans" cxnId="{E9BDCA22-5FF8-4A97-A2BA-E6A5B1EC7B17}">
      <dgm:prSet/>
      <dgm:spPr/>
      <dgm:t>
        <a:bodyPr/>
        <a:lstStyle/>
        <a:p>
          <a:endParaRPr lang="en-US"/>
        </a:p>
      </dgm:t>
    </dgm:pt>
    <dgm:pt modelId="{7923E608-9177-429E-B8F0-8DF24497DF57}">
      <dgm:prSet/>
      <dgm:spPr/>
      <dgm:t>
        <a:bodyPr/>
        <a:lstStyle/>
        <a:p>
          <a:r>
            <a:rPr lang="en-US" b="0" i="0" dirty="0"/>
            <a:t> MongoDB</a:t>
          </a:r>
          <a:endParaRPr lang="en-US" dirty="0"/>
        </a:p>
      </dgm:t>
    </dgm:pt>
    <dgm:pt modelId="{D6D871DB-013D-4E35-AC62-7C8377DF9B61}" type="parTrans" cxnId="{033E2A5C-CCE9-4448-AED0-01A1F2436EDE}">
      <dgm:prSet/>
      <dgm:spPr/>
      <dgm:t>
        <a:bodyPr/>
        <a:lstStyle/>
        <a:p>
          <a:endParaRPr lang="en-US"/>
        </a:p>
      </dgm:t>
    </dgm:pt>
    <dgm:pt modelId="{FC76613B-088C-4BCB-A2FD-98EF36AE7EF9}" type="sibTrans" cxnId="{033E2A5C-CCE9-4448-AED0-01A1F2436EDE}">
      <dgm:prSet/>
      <dgm:spPr/>
      <dgm:t>
        <a:bodyPr/>
        <a:lstStyle/>
        <a:p>
          <a:endParaRPr lang="en-US"/>
        </a:p>
      </dgm:t>
    </dgm:pt>
    <dgm:pt modelId="{CC03BDFB-F4C4-415F-A18E-323C23E83A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Based on </a:t>
          </a:r>
          <a:r>
            <a:rPr lang="en-US" sz="1200" dirty="0"/>
            <a:t>the project’s requirements and the team’s agreement, it was concluded that this was the best design due to its flexibility regarding</a:t>
          </a:r>
          <a:r>
            <a:rPr lang="en-US" sz="1200" b="0" i="0" dirty="0"/>
            <a:t> scalability, security, and reliability.</a:t>
          </a:r>
        </a:p>
        <a:p>
          <a:pPr>
            <a:lnSpc>
              <a:spcPct val="100000"/>
            </a:lnSpc>
          </a:pPr>
          <a:r>
            <a:rPr lang="en-US" sz="1200" b="0" i="0" dirty="0"/>
            <a:t>In addition, we only had 13 weeks to work on it.</a:t>
          </a:r>
          <a:endParaRPr lang="en-US" sz="1200" dirty="0"/>
        </a:p>
      </dgm:t>
    </dgm:pt>
    <dgm:pt modelId="{75A63A4A-CF20-4C76-BE51-D7407E7332DC}" type="parTrans" cxnId="{260BDCF4-D96F-42EF-B8FC-EC0E00003409}">
      <dgm:prSet/>
      <dgm:spPr/>
      <dgm:t>
        <a:bodyPr/>
        <a:lstStyle/>
        <a:p>
          <a:endParaRPr lang="en-US"/>
        </a:p>
      </dgm:t>
    </dgm:pt>
    <dgm:pt modelId="{DD28BAD3-F7A3-4B60-AF3B-315D180F1F6F}" type="sibTrans" cxnId="{260BDCF4-D96F-42EF-B8FC-EC0E00003409}">
      <dgm:prSet/>
      <dgm:spPr/>
      <dgm:t>
        <a:bodyPr/>
        <a:lstStyle/>
        <a:p>
          <a:endParaRPr lang="en-US"/>
        </a:p>
      </dgm:t>
    </dgm:pt>
    <dgm:pt modelId="{6B80492A-2B57-4AD0-8312-4FC4F9D2A758}" type="pres">
      <dgm:prSet presAssocID="{F89CA489-3DFF-4D64-9FA9-7DB573D09E84}" presName="root" presStyleCnt="0">
        <dgm:presLayoutVars>
          <dgm:dir/>
          <dgm:resizeHandles val="exact"/>
        </dgm:presLayoutVars>
      </dgm:prSet>
      <dgm:spPr/>
    </dgm:pt>
    <dgm:pt modelId="{38FA7E0F-EF4F-483D-9929-27CED7D43306}" type="pres">
      <dgm:prSet presAssocID="{7F001B54-E6BA-4C91-85CE-8F4FCBE8E0DB}" presName="compNode" presStyleCnt="0"/>
      <dgm:spPr/>
    </dgm:pt>
    <dgm:pt modelId="{DD9ED7D6-BBA1-4794-AE76-548173BC90C7}" type="pres">
      <dgm:prSet presAssocID="{7F001B54-E6BA-4C91-85CE-8F4FCBE8E0DB}" presName="bgRect" presStyleLbl="bgShp" presStyleIdx="0" presStyleCnt="2"/>
      <dgm:spPr/>
    </dgm:pt>
    <dgm:pt modelId="{31DE2862-232B-4EE4-B6B0-9C9C6A235A67}" type="pres">
      <dgm:prSet presAssocID="{7F001B54-E6BA-4C91-85CE-8F4FCBE8E0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B17A-8C5E-42FB-94E9-AAE812DFB808}" type="pres">
      <dgm:prSet presAssocID="{7F001B54-E6BA-4C91-85CE-8F4FCBE8E0DB}" presName="spaceRect" presStyleCnt="0"/>
      <dgm:spPr/>
    </dgm:pt>
    <dgm:pt modelId="{5BAC02F8-D555-45CA-B5C8-AACDBCBC5162}" type="pres">
      <dgm:prSet presAssocID="{7F001B54-E6BA-4C91-85CE-8F4FCBE8E0DB}" presName="parTx" presStyleLbl="revTx" presStyleIdx="0" presStyleCnt="3" custLinFactNeighborY="-6227">
        <dgm:presLayoutVars>
          <dgm:chMax val="0"/>
          <dgm:chPref val="0"/>
        </dgm:presLayoutVars>
      </dgm:prSet>
      <dgm:spPr/>
    </dgm:pt>
    <dgm:pt modelId="{62815DA8-A987-4FF8-8F64-98EE69D9DD2B}" type="pres">
      <dgm:prSet presAssocID="{7F001B54-E6BA-4C91-85CE-8F4FCBE8E0DB}" presName="desTx" presStyleLbl="revTx" presStyleIdx="1" presStyleCnt="3" custLinFactNeighborY="-6233">
        <dgm:presLayoutVars/>
      </dgm:prSet>
      <dgm:spPr/>
    </dgm:pt>
    <dgm:pt modelId="{31F31598-9F4F-42A0-97C3-252CAB07E609}" type="pres">
      <dgm:prSet presAssocID="{4162D5C0-9B35-46A7-977C-51634D8E9465}" presName="sibTrans" presStyleCnt="0"/>
      <dgm:spPr/>
    </dgm:pt>
    <dgm:pt modelId="{7271671F-022B-44D5-8FAD-14B82DD6B9E8}" type="pres">
      <dgm:prSet presAssocID="{CC03BDFB-F4C4-415F-A18E-323C23E83A5B}" presName="compNode" presStyleCnt="0"/>
      <dgm:spPr/>
    </dgm:pt>
    <dgm:pt modelId="{6A5C44A4-1321-4AA5-83C1-D0FB366D660A}" type="pres">
      <dgm:prSet presAssocID="{CC03BDFB-F4C4-415F-A18E-323C23E83A5B}" presName="bgRect" presStyleLbl="bgShp" presStyleIdx="1" presStyleCnt="2" custScaleY="119818" custLinFactNeighborY="-3512"/>
      <dgm:spPr/>
    </dgm:pt>
    <dgm:pt modelId="{2E1F21E5-2AD6-4A86-92E1-A6F02ED14BB2}" type="pres">
      <dgm:prSet presAssocID="{CC03BDFB-F4C4-415F-A18E-323C23E83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60A27C-3570-4A08-AF05-86A7228C780D}" type="pres">
      <dgm:prSet presAssocID="{CC03BDFB-F4C4-415F-A18E-323C23E83A5B}" presName="spaceRect" presStyleCnt="0"/>
      <dgm:spPr/>
    </dgm:pt>
    <dgm:pt modelId="{C5CAD799-5204-4A1C-802D-991193636F64}" type="pres">
      <dgm:prSet presAssocID="{CC03BDFB-F4C4-415F-A18E-323C23E83A5B}" presName="parTx" presStyleLbl="revTx" presStyleIdx="2" presStyleCnt="3" custLinFactNeighborX="-3668" custLinFactNeighborY="-11201">
        <dgm:presLayoutVars>
          <dgm:chMax val="0"/>
          <dgm:chPref val="0"/>
        </dgm:presLayoutVars>
      </dgm:prSet>
      <dgm:spPr/>
    </dgm:pt>
  </dgm:ptLst>
  <dgm:cxnLst>
    <dgm:cxn modelId="{FAE64418-EB1C-4AF2-8AD8-D8BE3D4BC91F}" type="presOf" srcId="{F89CA489-3DFF-4D64-9FA9-7DB573D09E84}" destId="{6B80492A-2B57-4AD0-8312-4FC4F9D2A758}" srcOrd="0" destOrd="0" presId="urn:microsoft.com/office/officeart/2018/2/layout/IconVerticalSolidList"/>
    <dgm:cxn modelId="{62B3111F-984E-4A9D-A5B3-A6F3C55EFCD5}" srcId="{F89CA489-3DFF-4D64-9FA9-7DB573D09E84}" destId="{7F001B54-E6BA-4C91-85CE-8F4FCBE8E0DB}" srcOrd="0" destOrd="0" parTransId="{1EEEB203-2020-43D9-AE68-3C96A56ECFC7}" sibTransId="{4162D5C0-9B35-46A7-977C-51634D8E9465}"/>
    <dgm:cxn modelId="{E9BDCA22-5FF8-4A97-A2BA-E6A5B1EC7B17}" srcId="{7F001B54-E6BA-4C91-85CE-8F4FCBE8E0DB}" destId="{FE682BD5-82B6-4400-B260-125FC946C7B4}" srcOrd="1" destOrd="0" parTransId="{6E822FE2-943F-44B6-BB97-3E76B6303DD1}" sibTransId="{5207E5D9-A5FB-475C-9FB5-D4CF7E7114F4}"/>
    <dgm:cxn modelId="{033E2A5C-CCE9-4448-AED0-01A1F2436EDE}" srcId="{FE682BD5-82B6-4400-B260-125FC946C7B4}" destId="{7923E608-9177-429E-B8F0-8DF24497DF57}" srcOrd="0" destOrd="0" parTransId="{D6D871DB-013D-4E35-AC62-7C8377DF9B61}" sibTransId="{FC76613B-088C-4BCB-A2FD-98EF36AE7EF9}"/>
    <dgm:cxn modelId="{DB060C42-BB91-46BE-9113-D03179AED87B}" type="presOf" srcId="{84893756-FDBA-41A0-BAFB-7CB7CFDF006A}" destId="{62815DA8-A987-4FF8-8F64-98EE69D9DD2B}" srcOrd="0" destOrd="0" presId="urn:microsoft.com/office/officeart/2018/2/layout/IconVerticalSolidList"/>
    <dgm:cxn modelId="{F32D5B42-3D0B-41CC-B53B-B34D2A6F9341}" type="presOf" srcId="{7923E608-9177-429E-B8F0-8DF24497DF57}" destId="{62815DA8-A987-4FF8-8F64-98EE69D9DD2B}" srcOrd="0" destOrd="3" presId="urn:microsoft.com/office/officeart/2018/2/layout/IconVerticalSolidList"/>
    <dgm:cxn modelId="{7B8E8C42-9D75-4314-AD7E-FD84CFAD1493}" type="presOf" srcId="{CC03BDFB-F4C4-415F-A18E-323C23E83A5B}" destId="{C5CAD799-5204-4A1C-802D-991193636F64}" srcOrd="0" destOrd="0" presId="urn:microsoft.com/office/officeart/2018/2/layout/IconVerticalSolidList"/>
    <dgm:cxn modelId="{29D330AF-97F3-48D8-AC98-16918AAC0921}" type="presOf" srcId="{10B3A628-3B08-4F70-BA9B-87E050B8127C}" destId="{62815DA8-A987-4FF8-8F64-98EE69D9DD2B}" srcOrd="0" destOrd="1" presId="urn:microsoft.com/office/officeart/2018/2/layout/IconVerticalSolidList"/>
    <dgm:cxn modelId="{0D18E9BF-5544-43E4-B228-F23009DD1B37}" type="presOf" srcId="{7F001B54-E6BA-4C91-85CE-8F4FCBE8E0DB}" destId="{5BAC02F8-D555-45CA-B5C8-AACDBCBC5162}" srcOrd="0" destOrd="0" presId="urn:microsoft.com/office/officeart/2018/2/layout/IconVerticalSolidList"/>
    <dgm:cxn modelId="{1A2E1FC9-D3BC-4DAE-89FE-5CDA0D872E27}" srcId="{84893756-FDBA-41A0-BAFB-7CB7CFDF006A}" destId="{10B3A628-3B08-4F70-BA9B-87E050B8127C}" srcOrd="0" destOrd="0" parTransId="{6EC6871E-FF6C-43E6-9F40-8D46C086F6D4}" sibTransId="{FC314658-FDD8-41A4-848C-C7A99A7A5423}"/>
    <dgm:cxn modelId="{1819A0EC-DAFB-4B7A-8297-A5805B19EED2}" type="presOf" srcId="{FE682BD5-82B6-4400-B260-125FC946C7B4}" destId="{62815DA8-A987-4FF8-8F64-98EE69D9DD2B}" srcOrd="0" destOrd="2" presId="urn:microsoft.com/office/officeart/2018/2/layout/IconVerticalSolidList"/>
    <dgm:cxn modelId="{260BDCF4-D96F-42EF-B8FC-EC0E00003409}" srcId="{F89CA489-3DFF-4D64-9FA9-7DB573D09E84}" destId="{CC03BDFB-F4C4-415F-A18E-323C23E83A5B}" srcOrd="1" destOrd="0" parTransId="{75A63A4A-CF20-4C76-BE51-D7407E7332DC}" sibTransId="{DD28BAD3-F7A3-4B60-AF3B-315D180F1F6F}"/>
    <dgm:cxn modelId="{ED73E2F6-ADBF-4BA8-A034-B17DA1E07CC8}" srcId="{7F001B54-E6BA-4C91-85CE-8F4FCBE8E0DB}" destId="{84893756-FDBA-41A0-BAFB-7CB7CFDF006A}" srcOrd="0" destOrd="0" parTransId="{2DAE3559-1505-4214-8A5C-4212156D3109}" sibTransId="{C4AE8239-69E7-448B-B46B-4C050BD0A93D}"/>
    <dgm:cxn modelId="{8A370F63-4872-4961-80C8-F38F80BBB210}" type="presParOf" srcId="{6B80492A-2B57-4AD0-8312-4FC4F9D2A758}" destId="{38FA7E0F-EF4F-483D-9929-27CED7D43306}" srcOrd="0" destOrd="0" presId="urn:microsoft.com/office/officeart/2018/2/layout/IconVerticalSolidList"/>
    <dgm:cxn modelId="{F1B7AC98-2FA1-4202-AC70-D18F88E371FE}" type="presParOf" srcId="{38FA7E0F-EF4F-483D-9929-27CED7D43306}" destId="{DD9ED7D6-BBA1-4794-AE76-548173BC90C7}" srcOrd="0" destOrd="0" presId="urn:microsoft.com/office/officeart/2018/2/layout/IconVerticalSolidList"/>
    <dgm:cxn modelId="{F3A0DC09-C0CE-4E17-8BBF-3464977840AC}" type="presParOf" srcId="{38FA7E0F-EF4F-483D-9929-27CED7D43306}" destId="{31DE2862-232B-4EE4-B6B0-9C9C6A235A67}" srcOrd="1" destOrd="0" presId="urn:microsoft.com/office/officeart/2018/2/layout/IconVerticalSolidList"/>
    <dgm:cxn modelId="{C4AF8A96-830B-495F-9610-0A9B363C5691}" type="presParOf" srcId="{38FA7E0F-EF4F-483D-9929-27CED7D43306}" destId="{7E3CB17A-8C5E-42FB-94E9-AAE812DFB808}" srcOrd="2" destOrd="0" presId="urn:microsoft.com/office/officeart/2018/2/layout/IconVerticalSolidList"/>
    <dgm:cxn modelId="{47F4CC33-E47B-4373-8374-96C014A4CACA}" type="presParOf" srcId="{38FA7E0F-EF4F-483D-9929-27CED7D43306}" destId="{5BAC02F8-D555-45CA-B5C8-AACDBCBC5162}" srcOrd="3" destOrd="0" presId="urn:microsoft.com/office/officeart/2018/2/layout/IconVerticalSolidList"/>
    <dgm:cxn modelId="{2B5D7679-A62F-478E-A233-D592A47D67C7}" type="presParOf" srcId="{38FA7E0F-EF4F-483D-9929-27CED7D43306}" destId="{62815DA8-A987-4FF8-8F64-98EE69D9DD2B}" srcOrd="4" destOrd="0" presId="urn:microsoft.com/office/officeart/2018/2/layout/IconVerticalSolidList"/>
    <dgm:cxn modelId="{CD1BFCEA-7827-4108-ADBE-DD4D38751300}" type="presParOf" srcId="{6B80492A-2B57-4AD0-8312-4FC4F9D2A758}" destId="{31F31598-9F4F-42A0-97C3-252CAB07E609}" srcOrd="1" destOrd="0" presId="urn:microsoft.com/office/officeart/2018/2/layout/IconVerticalSolidList"/>
    <dgm:cxn modelId="{364101CB-DC32-4723-B5A8-1F1270C035D9}" type="presParOf" srcId="{6B80492A-2B57-4AD0-8312-4FC4F9D2A758}" destId="{7271671F-022B-44D5-8FAD-14B82DD6B9E8}" srcOrd="2" destOrd="0" presId="urn:microsoft.com/office/officeart/2018/2/layout/IconVerticalSolidList"/>
    <dgm:cxn modelId="{9ADCD15E-F1EF-46D4-AEF9-93155BE2A0E7}" type="presParOf" srcId="{7271671F-022B-44D5-8FAD-14B82DD6B9E8}" destId="{6A5C44A4-1321-4AA5-83C1-D0FB366D660A}" srcOrd="0" destOrd="0" presId="urn:microsoft.com/office/officeart/2018/2/layout/IconVerticalSolidList"/>
    <dgm:cxn modelId="{23445864-BF87-4A55-8FA9-651215392408}" type="presParOf" srcId="{7271671F-022B-44D5-8FAD-14B82DD6B9E8}" destId="{2E1F21E5-2AD6-4A86-92E1-A6F02ED14BB2}" srcOrd="1" destOrd="0" presId="urn:microsoft.com/office/officeart/2018/2/layout/IconVerticalSolidList"/>
    <dgm:cxn modelId="{83E77072-FA18-4123-A2C3-B4E4628C9206}" type="presParOf" srcId="{7271671F-022B-44D5-8FAD-14B82DD6B9E8}" destId="{5460A27C-3570-4A08-AF05-86A7228C780D}" srcOrd="2" destOrd="0" presId="urn:microsoft.com/office/officeart/2018/2/layout/IconVerticalSolidList"/>
    <dgm:cxn modelId="{317075AB-DFAA-4109-A8B0-247E5039F5ED}" type="presParOf" srcId="{7271671F-022B-44D5-8FAD-14B82DD6B9E8}" destId="{C5CAD799-5204-4A1C-802D-991193636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F65CA4-7236-4079-B2BE-5AB055DC7C8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1D78-106C-4179-B97A-60C1CA0AE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Tools:</a:t>
          </a:r>
        </a:p>
      </dgm:t>
    </dgm:pt>
    <dgm:pt modelId="{A26E96B5-25B6-4DE9-AE33-951D122FFFA6}" type="parTrans" cxnId="{2A124056-434A-4D30-B782-A0151AD28AD1}">
      <dgm:prSet/>
      <dgm:spPr/>
      <dgm:t>
        <a:bodyPr/>
        <a:lstStyle/>
        <a:p>
          <a:endParaRPr lang="en-US"/>
        </a:p>
      </dgm:t>
    </dgm:pt>
    <dgm:pt modelId="{660AEF2B-41A7-4C47-9FA4-12D4960A3082}" type="sibTrans" cxnId="{2A124056-434A-4D30-B782-A0151AD28AD1}">
      <dgm:prSet/>
      <dgm:spPr/>
      <dgm:t>
        <a:bodyPr/>
        <a:lstStyle/>
        <a:p>
          <a:endParaRPr lang="en-US"/>
        </a:p>
      </dgm:t>
    </dgm:pt>
    <dgm:pt modelId="{4A9B635E-F853-4146-B655-1ED1D5C53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GitHub, Visual Studio Code, pgAdmin4</a:t>
          </a:r>
        </a:p>
      </dgm:t>
    </dgm:pt>
    <dgm:pt modelId="{7CBEDF65-DC1B-45F6-A336-4B2AE74B4DA0}" type="parTrans" cxnId="{D442EAFA-FD7E-4BBD-A33F-BF2FAEB8C71F}">
      <dgm:prSet/>
      <dgm:spPr/>
      <dgm:t>
        <a:bodyPr/>
        <a:lstStyle/>
        <a:p>
          <a:endParaRPr lang="en-US"/>
        </a:p>
      </dgm:t>
    </dgm:pt>
    <dgm:pt modelId="{E53161F4-3D4B-400B-BD9A-B30208A3F2D0}" type="sibTrans" cxnId="{D442EAFA-FD7E-4BBD-A33F-BF2FAEB8C71F}">
      <dgm:prSet/>
      <dgm:spPr/>
      <dgm:t>
        <a:bodyPr/>
        <a:lstStyle/>
        <a:p>
          <a:endParaRPr lang="en-US"/>
        </a:p>
      </dgm:t>
    </dgm:pt>
    <dgm:pt modelId="{231B6A90-5C93-4212-A302-DC557300CC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Languages:</a:t>
          </a:r>
        </a:p>
      </dgm:t>
    </dgm:pt>
    <dgm:pt modelId="{C889BA6C-E523-4D20-B8E4-EF23AE3FA849}" type="parTrans" cxnId="{11E65722-F7E4-4BA3-9356-1C0558E02E58}">
      <dgm:prSet/>
      <dgm:spPr/>
      <dgm:t>
        <a:bodyPr/>
        <a:lstStyle/>
        <a:p>
          <a:endParaRPr lang="en-US"/>
        </a:p>
      </dgm:t>
    </dgm:pt>
    <dgm:pt modelId="{BCA97729-C5C9-4717-877A-06DB7948B1BE}" type="sibTrans" cxnId="{11E65722-F7E4-4BA3-9356-1C0558E02E58}">
      <dgm:prSet/>
      <dgm:spPr/>
      <dgm:t>
        <a:bodyPr/>
        <a:lstStyle/>
        <a:p>
          <a:endParaRPr lang="en-US"/>
        </a:p>
      </dgm:t>
    </dgm:pt>
    <dgm:pt modelId="{22A3940C-77A3-40E8-9792-FBF947A8E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Python, JavaScript PostgreSQL, HTML, and CSS</a:t>
          </a:r>
        </a:p>
      </dgm:t>
    </dgm:pt>
    <dgm:pt modelId="{5844CC67-3418-4CAB-8CF7-F763B9410FCE}" type="parTrans" cxnId="{764012E0-F975-405A-9CD4-09547C111860}">
      <dgm:prSet/>
      <dgm:spPr/>
      <dgm:t>
        <a:bodyPr/>
        <a:lstStyle/>
        <a:p>
          <a:endParaRPr lang="en-US"/>
        </a:p>
      </dgm:t>
    </dgm:pt>
    <dgm:pt modelId="{0F4A9A22-B50D-4B5F-884B-FE89D02AAAE4}" type="sibTrans" cxnId="{764012E0-F975-405A-9CD4-09547C111860}">
      <dgm:prSet/>
      <dgm:spPr/>
      <dgm:t>
        <a:bodyPr/>
        <a:lstStyle/>
        <a:p>
          <a:endParaRPr lang="en-US"/>
        </a:p>
      </dgm:t>
    </dgm:pt>
    <dgm:pt modelId="{F5885BB7-4F33-4964-8785-EDD20189A0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Frameworks:</a:t>
          </a:r>
        </a:p>
      </dgm:t>
    </dgm:pt>
    <dgm:pt modelId="{E426D12B-D403-4630-9879-FA5B868EBAA6}" type="parTrans" cxnId="{EFB08D5E-D595-4168-A9DF-0E5F98A6C0DB}">
      <dgm:prSet/>
      <dgm:spPr/>
      <dgm:t>
        <a:bodyPr/>
        <a:lstStyle/>
        <a:p>
          <a:endParaRPr lang="en-US"/>
        </a:p>
      </dgm:t>
    </dgm:pt>
    <dgm:pt modelId="{63F09F35-E791-4598-813A-FDCF4C95E20E}" type="sibTrans" cxnId="{EFB08D5E-D595-4168-A9DF-0E5F98A6C0DB}">
      <dgm:prSet/>
      <dgm:spPr/>
      <dgm:t>
        <a:bodyPr/>
        <a:lstStyle/>
        <a:p>
          <a:endParaRPr lang="en-US"/>
        </a:p>
      </dgm:t>
    </dgm:pt>
    <dgm:pt modelId="{36F89003-E395-43EB-BA65-FB4AFE33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Bootstrap, Django</a:t>
          </a:r>
        </a:p>
      </dgm:t>
    </dgm:pt>
    <dgm:pt modelId="{E3171C98-7FD4-49DA-A632-9A367970C7B6}" type="parTrans" cxnId="{566FD36C-FEDA-4AE4-AE4A-B9596E876A61}">
      <dgm:prSet/>
      <dgm:spPr/>
      <dgm:t>
        <a:bodyPr/>
        <a:lstStyle/>
        <a:p>
          <a:endParaRPr lang="en-US"/>
        </a:p>
      </dgm:t>
    </dgm:pt>
    <dgm:pt modelId="{BBA9D636-0296-4C48-AA10-F9E51697F596}" type="sibTrans" cxnId="{566FD36C-FEDA-4AE4-AE4A-B9596E876A61}">
      <dgm:prSet/>
      <dgm:spPr/>
      <dgm:t>
        <a:bodyPr/>
        <a:lstStyle/>
        <a:p>
          <a:endParaRPr lang="en-US"/>
        </a:p>
      </dgm:t>
    </dgm:pt>
    <dgm:pt modelId="{68728662-4B84-431D-A73F-41970D7386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Infrastructure</a:t>
          </a:r>
        </a:p>
      </dgm:t>
    </dgm:pt>
    <dgm:pt modelId="{30DA9154-3AD4-4821-ACA6-7C20AC17D019}" type="parTrans" cxnId="{BABF592B-CEFA-484D-B82C-28BBDB3CA36A}">
      <dgm:prSet/>
      <dgm:spPr/>
      <dgm:t>
        <a:bodyPr/>
        <a:lstStyle/>
        <a:p>
          <a:endParaRPr lang="en-US"/>
        </a:p>
      </dgm:t>
    </dgm:pt>
    <dgm:pt modelId="{3138A05B-63C6-411F-8327-3072589CE4BA}" type="sibTrans" cxnId="{BABF592B-CEFA-484D-B82C-28BBDB3CA36A}">
      <dgm:prSet/>
      <dgm:spPr/>
      <dgm:t>
        <a:bodyPr/>
        <a:lstStyle/>
        <a:p>
          <a:endParaRPr lang="en-US"/>
        </a:p>
      </dgm:t>
    </dgm:pt>
    <dgm:pt modelId="{6705D3C9-4CF8-4B7D-A8A2-DA4D21794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7CD26F71-6129-4A45-B14E-E9D1A23E6D01}" type="parTrans" cxnId="{5FA0A750-F462-42DE-954C-55A8A8757799}">
      <dgm:prSet/>
      <dgm:spPr/>
      <dgm:t>
        <a:bodyPr/>
        <a:lstStyle/>
        <a:p>
          <a:endParaRPr lang="en-US"/>
        </a:p>
      </dgm:t>
    </dgm:pt>
    <dgm:pt modelId="{8C12E616-D082-42BB-B7D2-E03CFFF9C5AF}" type="sibTrans" cxnId="{5FA0A750-F462-42DE-954C-55A8A8757799}">
      <dgm:prSet/>
      <dgm:spPr/>
      <dgm:t>
        <a:bodyPr/>
        <a:lstStyle/>
        <a:p>
          <a:endParaRPr lang="en-US"/>
        </a:p>
      </dgm:t>
    </dgm:pt>
    <dgm:pt modelId="{0DFDC86C-D7C4-42DA-9BA9-6DB832C81530}" type="pres">
      <dgm:prSet presAssocID="{3CF65CA4-7236-4079-B2BE-5AB055DC7C8B}" presName="root" presStyleCnt="0">
        <dgm:presLayoutVars>
          <dgm:dir/>
          <dgm:resizeHandles val="exact"/>
        </dgm:presLayoutVars>
      </dgm:prSet>
      <dgm:spPr/>
    </dgm:pt>
    <dgm:pt modelId="{98CBF072-EE49-48B4-AA6B-1C22EBBD994F}" type="pres">
      <dgm:prSet presAssocID="{43161D78-106C-4179-B97A-60C1CA0AEF29}" presName="compNode" presStyleCnt="0"/>
      <dgm:spPr/>
    </dgm:pt>
    <dgm:pt modelId="{376C86F6-5D2C-4A46-98B8-9256BF811582}" type="pres">
      <dgm:prSet presAssocID="{43161D78-106C-4179-B97A-60C1CA0AEF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95F85E4-1B27-4F09-9A04-037E61F7B5CF}" type="pres">
      <dgm:prSet presAssocID="{43161D78-106C-4179-B97A-60C1CA0AEF29}" presName="iconSpace" presStyleCnt="0"/>
      <dgm:spPr/>
    </dgm:pt>
    <dgm:pt modelId="{81C24EE1-8053-41C3-A3C0-F2749708AEB6}" type="pres">
      <dgm:prSet presAssocID="{43161D78-106C-4179-B97A-60C1CA0AEF29}" presName="parTx" presStyleLbl="revTx" presStyleIdx="0" presStyleCnt="8">
        <dgm:presLayoutVars>
          <dgm:chMax val="0"/>
          <dgm:chPref val="0"/>
        </dgm:presLayoutVars>
      </dgm:prSet>
      <dgm:spPr/>
    </dgm:pt>
    <dgm:pt modelId="{5C0B5264-87EF-4219-9A91-4AA2287BB4D5}" type="pres">
      <dgm:prSet presAssocID="{43161D78-106C-4179-B97A-60C1CA0AEF29}" presName="txSpace" presStyleCnt="0"/>
      <dgm:spPr/>
    </dgm:pt>
    <dgm:pt modelId="{15F3B657-367D-4C5B-8159-421605CDE918}" type="pres">
      <dgm:prSet presAssocID="{43161D78-106C-4179-B97A-60C1CA0AEF29}" presName="desTx" presStyleLbl="revTx" presStyleIdx="1" presStyleCnt="8">
        <dgm:presLayoutVars/>
      </dgm:prSet>
      <dgm:spPr/>
    </dgm:pt>
    <dgm:pt modelId="{87D19412-A41B-42FF-8DA8-B8CB1AE61EDD}" type="pres">
      <dgm:prSet presAssocID="{660AEF2B-41A7-4C47-9FA4-12D4960A3082}" presName="sibTrans" presStyleCnt="0"/>
      <dgm:spPr/>
    </dgm:pt>
    <dgm:pt modelId="{E72D53B4-D309-423F-8770-B0EBF86B4389}" type="pres">
      <dgm:prSet presAssocID="{231B6A90-5C93-4212-A302-DC557300CC0E}" presName="compNode" presStyleCnt="0"/>
      <dgm:spPr/>
    </dgm:pt>
    <dgm:pt modelId="{66460DEF-5514-4BD3-9310-F2E3CFE529E1}" type="pres">
      <dgm:prSet presAssocID="{231B6A90-5C93-4212-A302-DC557300C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7B8543-2383-489D-B7AB-46997CA3C78E}" type="pres">
      <dgm:prSet presAssocID="{231B6A90-5C93-4212-A302-DC557300CC0E}" presName="iconSpace" presStyleCnt="0"/>
      <dgm:spPr/>
    </dgm:pt>
    <dgm:pt modelId="{CC6DC0E8-162C-4958-BD63-B17FD8254878}" type="pres">
      <dgm:prSet presAssocID="{231B6A90-5C93-4212-A302-DC557300CC0E}" presName="parTx" presStyleLbl="revTx" presStyleIdx="2" presStyleCnt="8">
        <dgm:presLayoutVars>
          <dgm:chMax val="0"/>
          <dgm:chPref val="0"/>
        </dgm:presLayoutVars>
      </dgm:prSet>
      <dgm:spPr/>
    </dgm:pt>
    <dgm:pt modelId="{6BD49888-7898-4DCB-9653-6210152E1051}" type="pres">
      <dgm:prSet presAssocID="{231B6A90-5C93-4212-A302-DC557300CC0E}" presName="txSpace" presStyleCnt="0"/>
      <dgm:spPr/>
    </dgm:pt>
    <dgm:pt modelId="{794E5993-C337-4A1F-B212-B8DA97398908}" type="pres">
      <dgm:prSet presAssocID="{231B6A90-5C93-4212-A302-DC557300CC0E}" presName="desTx" presStyleLbl="revTx" presStyleIdx="3" presStyleCnt="8">
        <dgm:presLayoutVars/>
      </dgm:prSet>
      <dgm:spPr/>
    </dgm:pt>
    <dgm:pt modelId="{06EC7935-8AE4-4166-954D-8AFFDE38308C}" type="pres">
      <dgm:prSet presAssocID="{BCA97729-C5C9-4717-877A-06DB7948B1BE}" presName="sibTrans" presStyleCnt="0"/>
      <dgm:spPr/>
    </dgm:pt>
    <dgm:pt modelId="{7D1D1EC3-E598-461F-B06D-0C9A0A0838B9}" type="pres">
      <dgm:prSet presAssocID="{F5885BB7-4F33-4964-8785-EDD20189A082}" presName="compNode" presStyleCnt="0"/>
      <dgm:spPr/>
    </dgm:pt>
    <dgm:pt modelId="{B0FD4416-8915-4A1D-83EF-41115E437F76}" type="pres">
      <dgm:prSet presAssocID="{F5885BB7-4F33-4964-8785-EDD20189A0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6D06B3B-004B-4113-A4F0-D33C5E48C5D6}" type="pres">
      <dgm:prSet presAssocID="{F5885BB7-4F33-4964-8785-EDD20189A082}" presName="iconSpace" presStyleCnt="0"/>
      <dgm:spPr/>
    </dgm:pt>
    <dgm:pt modelId="{C5552898-A128-4873-9776-CBFFFE62C0B7}" type="pres">
      <dgm:prSet presAssocID="{F5885BB7-4F33-4964-8785-EDD20189A082}" presName="parTx" presStyleLbl="revTx" presStyleIdx="4" presStyleCnt="8">
        <dgm:presLayoutVars>
          <dgm:chMax val="0"/>
          <dgm:chPref val="0"/>
        </dgm:presLayoutVars>
      </dgm:prSet>
      <dgm:spPr/>
    </dgm:pt>
    <dgm:pt modelId="{79FE72AD-7B71-4A97-80DD-7B4EB0CC0ED0}" type="pres">
      <dgm:prSet presAssocID="{F5885BB7-4F33-4964-8785-EDD20189A082}" presName="txSpace" presStyleCnt="0"/>
      <dgm:spPr/>
    </dgm:pt>
    <dgm:pt modelId="{1F16DB7A-3B77-45A3-AFB3-7E645B1B4CA2}" type="pres">
      <dgm:prSet presAssocID="{F5885BB7-4F33-4964-8785-EDD20189A082}" presName="desTx" presStyleLbl="revTx" presStyleIdx="5" presStyleCnt="8">
        <dgm:presLayoutVars/>
      </dgm:prSet>
      <dgm:spPr/>
    </dgm:pt>
    <dgm:pt modelId="{79486218-6242-4774-8DD2-0D5B5DFEDE26}" type="pres">
      <dgm:prSet presAssocID="{63F09F35-E791-4598-813A-FDCF4C95E20E}" presName="sibTrans" presStyleCnt="0"/>
      <dgm:spPr/>
    </dgm:pt>
    <dgm:pt modelId="{DDCE1598-D6D4-44BC-9B0A-EEE568910DB1}" type="pres">
      <dgm:prSet presAssocID="{68728662-4B84-431D-A73F-41970D7386A3}" presName="compNode" presStyleCnt="0"/>
      <dgm:spPr/>
    </dgm:pt>
    <dgm:pt modelId="{BA8E149C-02EA-47F6-AD22-3DBDE3671AE5}" type="pres">
      <dgm:prSet presAssocID="{68728662-4B84-431D-A73F-41970D738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0FE529-C868-4442-A5A6-B5FA4E4A006B}" type="pres">
      <dgm:prSet presAssocID="{68728662-4B84-431D-A73F-41970D7386A3}" presName="iconSpace" presStyleCnt="0"/>
      <dgm:spPr/>
    </dgm:pt>
    <dgm:pt modelId="{A6449491-E32D-4BA1-88C2-74B258A53FCD}" type="pres">
      <dgm:prSet presAssocID="{68728662-4B84-431D-A73F-41970D7386A3}" presName="parTx" presStyleLbl="revTx" presStyleIdx="6" presStyleCnt="8">
        <dgm:presLayoutVars>
          <dgm:chMax val="0"/>
          <dgm:chPref val="0"/>
        </dgm:presLayoutVars>
      </dgm:prSet>
      <dgm:spPr/>
    </dgm:pt>
    <dgm:pt modelId="{CDE4959E-B5E0-465D-A4CC-87BDC8D1500B}" type="pres">
      <dgm:prSet presAssocID="{68728662-4B84-431D-A73F-41970D7386A3}" presName="txSpace" presStyleCnt="0"/>
      <dgm:spPr/>
    </dgm:pt>
    <dgm:pt modelId="{E9EC5D3C-AFE7-4BFA-A920-1FDEDB9B0C17}" type="pres">
      <dgm:prSet presAssocID="{68728662-4B84-431D-A73F-41970D7386A3}" presName="desTx" presStyleLbl="revTx" presStyleIdx="7" presStyleCnt="8">
        <dgm:presLayoutVars/>
      </dgm:prSet>
      <dgm:spPr/>
    </dgm:pt>
  </dgm:ptLst>
  <dgm:cxnLst>
    <dgm:cxn modelId="{3665C201-D4CD-470F-A456-B779F8FC6068}" type="presOf" srcId="{231B6A90-5C93-4212-A302-DC557300CC0E}" destId="{CC6DC0E8-162C-4958-BD63-B17FD8254878}" srcOrd="0" destOrd="0" presId="urn:microsoft.com/office/officeart/2018/5/layout/CenteredIconLabelDescriptionList"/>
    <dgm:cxn modelId="{11E65722-F7E4-4BA3-9356-1C0558E02E58}" srcId="{3CF65CA4-7236-4079-B2BE-5AB055DC7C8B}" destId="{231B6A90-5C93-4212-A302-DC557300CC0E}" srcOrd="1" destOrd="0" parTransId="{C889BA6C-E523-4D20-B8E4-EF23AE3FA849}" sibTransId="{BCA97729-C5C9-4717-877A-06DB7948B1BE}"/>
    <dgm:cxn modelId="{BABF592B-CEFA-484D-B82C-28BBDB3CA36A}" srcId="{3CF65CA4-7236-4079-B2BE-5AB055DC7C8B}" destId="{68728662-4B84-431D-A73F-41970D7386A3}" srcOrd="3" destOrd="0" parTransId="{30DA9154-3AD4-4821-ACA6-7C20AC17D019}" sibTransId="{3138A05B-63C6-411F-8327-3072589CE4BA}"/>
    <dgm:cxn modelId="{EFB08D5E-D595-4168-A9DF-0E5F98A6C0DB}" srcId="{3CF65CA4-7236-4079-B2BE-5AB055DC7C8B}" destId="{F5885BB7-4F33-4964-8785-EDD20189A082}" srcOrd="2" destOrd="0" parTransId="{E426D12B-D403-4630-9879-FA5B868EBAA6}" sibTransId="{63F09F35-E791-4598-813A-FDCF4C95E20E}"/>
    <dgm:cxn modelId="{566FD36C-FEDA-4AE4-AE4A-B9596E876A61}" srcId="{F5885BB7-4F33-4964-8785-EDD20189A082}" destId="{36F89003-E395-43EB-BA65-FB4AFE336A63}" srcOrd="0" destOrd="0" parTransId="{E3171C98-7FD4-49DA-A632-9A367970C7B6}" sibTransId="{BBA9D636-0296-4C48-AA10-F9E51697F596}"/>
    <dgm:cxn modelId="{5FA0A750-F462-42DE-954C-55A8A8757799}" srcId="{68728662-4B84-431D-A73F-41970D7386A3}" destId="{6705D3C9-4CF8-4B7D-A8A2-DA4D21794008}" srcOrd="0" destOrd="0" parTransId="{7CD26F71-6129-4A45-B14E-E9D1A23E6D01}" sibTransId="{8C12E616-D082-42BB-B7D2-E03CFFF9C5AF}"/>
    <dgm:cxn modelId="{6AAB4F74-CBE4-4795-B096-FDB75A5A227B}" type="presOf" srcId="{22A3940C-77A3-40E8-9792-FBF947A8E0F7}" destId="{794E5993-C337-4A1F-B212-B8DA97398908}" srcOrd="0" destOrd="0" presId="urn:microsoft.com/office/officeart/2018/5/layout/CenteredIconLabelDescriptionList"/>
    <dgm:cxn modelId="{2A124056-434A-4D30-B782-A0151AD28AD1}" srcId="{3CF65CA4-7236-4079-B2BE-5AB055DC7C8B}" destId="{43161D78-106C-4179-B97A-60C1CA0AEF29}" srcOrd="0" destOrd="0" parTransId="{A26E96B5-25B6-4DE9-AE33-951D122FFFA6}" sibTransId="{660AEF2B-41A7-4C47-9FA4-12D4960A3082}"/>
    <dgm:cxn modelId="{70A17778-A31F-47B9-93DC-F7B87D39DBC5}" type="presOf" srcId="{43161D78-106C-4179-B97A-60C1CA0AEF29}" destId="{81C24EE1-8053-41C3-A3C0-F2749708AEB6}" srcOrd="0" destOrd="0" presId="urn:microsoft.com/office/officeart/2018/5/layout/CenteredIconLabelDescriptionList"/>
    <dgm:cxn modelId="{23561791-536D-47C8-8E94-606892C002F4}" type="presOf" srcId="{6705D3C9-4CF8-4B7D-A8A2-DA4D21794008}" destId="{E9EC5D3C-AFE7-4BFA-A920-1FDEDB9B0C17}" srcOrd="0" destOrd="0" presId="urn:microsoft.com/office/officeart/2018/5/layout/CenteredIconLabelDescriptionList"/>
    <dgm:cxn modelId="{48646298-3159-486C-B23E-4820BB166609}" type="presOf" srcId="{4A9B635E-F853-4146-B655-1ED1D5C53ABF}" destId="{15F3B657-367D-4C5B-8159-421605CDE918}" srcOrd="0" destOrd="0" presId="urn:microsoft.com/office/officeart/2018/5/layout/CenteredIconLabelDescriptionList"/>
    <dgm:cxn modelId="{0E52C09D-7F67-4CEB-B1C2-0CB2C1ECB276}" type="presOf" srcId="{F5885BB7-4F33-4964-8785-EDD20189A082}" destId="{C5552898-A128-4873-9776-CBFFFE62C0B7}" srcOrd="0" destOrd="0" presId="urn:microsoft.com/office/officeart/2018/5/layout/CenteredIconLabelDescriptionList"/>
    <dgm:cxn modelId="{230A88B4-B427-4F55-98CC-B976FEC8FC9C}" type="presOf" srcId="{68728662-4B84-431D-A73F-41970D7386A3}" destId="{A6449491-E32D-4BA1-88C2-74B258A53FCD}" srcOrd="0" destOrd="0" presId="urn:microsoft.com/office/officeart/2018/5/layout/CenteredIconLabelDescriptionList"/>
    <dgm:cxn modelId="{EF9B89D8-250A-47F3-9E98-0A686914DD48}" type="presOf" srcId="{36F89003-E395-43EB-BA65-FB4AFE336A63}" destId="{1F16DB7A-3B77-45A3-AFB3-7E645B1B4CA2}" srcOrd="0" destOrd="0" presId="urn:microsoft.com/office/officeart/2018/5/layout/CenteredIconLabelDescriptionList"/>
    <dgm:cxn modelId="{764012E0-F975-405A-9CD4-09547C111860}" srcId="{231B6A90-5C93-4212-A302-DC557300CC0E}" destId="{22A3940C-77A3-40E8-9792-FBF947A8E0F7}" srcOrd="0" destOrd="0" parTransId="{5844CC67-3418-4CAB-8CF7-F763B9410FCE}" sibTransId="{0F4A9A22-B50D-4B5F-884B-FE89D02AAAE4}"/>
    <dgm:cxn modelId="{F89041F5-A470-472B-B30F-D3698D6BFF0B}" type="presOf" srcId="{3CF65CA4-7236-4079-B2BE-5AB055DC7C8B}" destId="{0DFDC86C-D7C4-42DA-9BA9-6DB832C81530}" srcOrd="0" destOrd="0" presId="urn:microsoft.com/office/officeart/2018/5/layout/CenteredIconLabelDescriptionList"/>
    <dgm:cxn modelId="{D442EAFA-FD7E-4BBD-A33F-BF2FAEB8C71F}" srcId="{43161D78-106C-4179-B97A-60C1CA0AEF29}" destId="{4A9B635E-F853-4146-B655-1ED1D5C53ABF}" srcOrd="0" destOrd="0" parTransId="{7CBEDF65-DC1B-45F6-A336-4B2AE74B4DA0}" sibTransId="{E53161F4-3D4B-400B-BD9A-B30208A3F2D0}"/>
    <dgm:cxn modelId="{17B46769-2FDB-421E-A94F-7FB7B3F6C934}" type="presParOf" srcId="{0DFDC86C-D7C4-42DA-9BA9-6DB832C81530}" destId="{98CBF072-EE49-48B4-AA6B-1C22EBBD994F}" srcOrd="0" destOrd="0" presId="urn:microsoft.com/office/officeart/2018/5/layout/CenteredIconLabelDescriptionList"/>
    <dgm:cxn modelId="{1A53B784-4613-448A-9369-9B953E6A9C2D}" type="presParOf" srcId="{98CBF072-EE49-48B4-AA6B-1C22EBBD994F}" destId="{376C86F6-5D2C-4A46-98B8-9256BF811582}" srcOrd="0" destOrd="0" presId="urn:microsoft.com/office/officeart/2018/5/layout/CenteredIconLabelDescriptionList"/>
    <dgm:cxn modelId="{88BF6605-BF32-4990-B1AC-39823F6DAA45}" type="presParOf" srcId="{98CBF072-EE49-48B4-AA6B-1C22EBBD994F}" destId="{595F85E4-1B27-4F09-9A04-037E61F7B5CF}" srcOrd="1" destOrd="0" presId="urn:microsoft.com/office/officeart/2018/5/layout/CenteredIconLabelDescriptionList"/>
    <dgm:cxn modelId="{9DBA6D4A-6436-467D-A539-AC16DDB85E5E}" type="presParOf" srcId="{98CBF072-EE49-48B4-AA6B-1C22EBBD994F}" destId="{81C24EE1-8053-41C3-A3C0-F2749708AEB6}" srcOrd="2" destOrd="0" presId="urn:microsoft.com/office/officeart/2018/5/layout/CenteredIconLabelDescriptionList"/>
    <dgm:cxn modelId="{E96599AA-A86C-49D5-9FFD-D11D884F07AF}" type="presParOf" srcId="{98CBF072-EE49-48B4-AA6B-1C22EBBD994F}" destId="{5C0B5264-87EF-4219-9A91-4AA2287BB4D5}" srcOrd="3" destOrd="0" presId="urn:microsoft.com/office/officeart/2018/5/layout/CenteredIconLabelDescriptionList"/>
    <dgm:cxn modelId="{A0B3F9B4-F9A5-4C9D-AB5B-5E4EBE19F7EA}" type="presParOf" srcId="{98CBF072-EE49-48B4-AA6B-1C22EBBD994F}" destId="{15F3B657-367D-4C5B-8159-421605CDE918}" srcOrd="4" destOrd="0" presId="urn:microsoft.com/office/officeart/2018/5/layout/CenteredIconLabelDescriptionList"/>
    <dgm:cxn modelId="{C90A19DD-0980-4FED-8805-F799FC7102D1}" type="presParOf" srcId="{0DFDC86C-D7C4-42DA-9BA9-6DB832C81530}" destId="{87D19412-A41B-42FF-8DA8-B8CB1AE61EDD}" srcOrd="1" destOrd="0" presId="urn:microsoft.com/office/officeart/2018/5/layout/CenteredIconLabelDescriptionList"/>
    <dgm:cxn modelId="{23765A6E-7906-4709-97CD-2E5DFFB486A0}" type="presParOf" srcId="{0DFDC86C-D7C4-42DA-9BA9-6DB832C81530}" destId="{E72D53B4-D309-423F-8770-B0EBF86B4389}" srcOrd="2" destOrd="0" presId="urn:microsoft.com/office/officeart/2018/5/layout/CenteredIconLabelDescriptionList"/>
    <dgm:cxn modelId="{D65CF892-72FF-454C-9FBF-EC5E28095AD2}" type="presParOf" srcId="{E72D53B4-D309-423F-8770-B0EBF86B4389}" destId="{66460DEF-5514-4BD3-9310-F2E3CFE529E1}" srcOrd="0" destOrd="0" presId="urn:microsoft.com/office/officeart/2018/5/layout/CenteredIconLabelDescriptionList"/>
    <dgm:cxn modelId="{C8D42D31-35F6-40FB-BBB9-A3C7C3CD155A}" type="presParOf" srcId="{E72D53B4-D309-423F-8770-B0EBF86B4389}" destId="{307B8543-2383-489D-B7AB-46997CA3C78E}" srcOrd="1" destOrd="0" presId="urn:microsoft.com/office/officeart/2018/5/layout/CenteredIconLabelDescriptionList"/>
    <dgm:cxn modelId="{74447E71-2549-42AD-9BF7-114F8B9353A1}" type="presParOf" srcId="{E72D53B4-D309-423F-8770-B0EBF86B4389}" destId="{CC6DC0E8-162C-4958-BD63-B17FD8254878}" srcOrd="2" destOrd="0" presId="urn:microsoft.com/office/officeart/2018/5/layout/CenteredIconLabelDescriptionList"/>
    <dgm:cxn modelId="{AD99000F-8658-4119-8D1D-6F6739D285CB}" type="presParOf" srcId="{E72D53B4-D309-423F-8770-B0EBF86B4389}" destId="{6BD49888-7898-4DCB-9653-6210152E1051}" srcOrd="3" destOrd="0" presId="urn:microsoft.com/office/officeart/2018/5/layout/CenteredIconLabelDescriptionList"/>
    <dgm:cxn modelId="{7FD741CA-3CF6-4054-923F-BF7A771607A5}" type="presParOf" srcId="{E72D53B4-D309-423F-8770-B0EBF86B4389}" destId="{794E5993-C337-4A1F-B212-B8DA97398908}" srcOrd="4" destOrd="0" presId="urn:microsoft.com/office/officeart/2018/5/layout/CenteredIconLabelDescriptionList"/>
    <dgm:cxn modelId="{C214C4A7-C204-4E34-B311-EFC4D32814F0}" type="presParOf" srcId="{0DFDC86C-D7C4-42DA-9BA9-6DB832C81530}" destId="{06EC7935-8AE4-4166-954D-8AFFDE38308C}" srcOrd="3" destOrd="0" presId="urn:microsoft.com/office/officeart/2018/5/layout/CenteredIconLabelDescriptionList"/>
    <dgm:cxn modelId="{46E265B5-96E7-49DA-993C-3030EEDDD65B}" type="presParOf" srcId="{0DFDC86C-D7C4-42DA-9BA9-6DB832C81530}" destId="{7D1D1EC3-E598-461F-B06D-0C9A0A0838B9}" srcOrd="4" destOrd="0" presId="urn:microsoft.com/office/officeart/2018/5/layout/CenteredIconLabelDescriptionList"/>
    <dgm:cxn modelId="{71B5CB36-3923-4641-921D-5EFD3159583B}" type="presParOf" srcId="{7D1D1EC3-E598-461F-B06D-0C9A0A0838B9}" destId="{B0FD4416-8915-4A1D-83EF-41115E437F76}" srcOrd="0" destOrd="0" presId="urn:microsoft.com/office/officeart/2018/5/layout/CenteredIconLabelDescriptionList"/>
    <dgm:cxn modelId="{D3D410FB-BF9A-4CD7-AF6A-D2C52D46C691}" type="presParOf" srcId="{7D1D1EC3-E598-461F-B06D-0C9A0A0838B9}" destId="{66D06B3B-004B-4113-A4F0-D33C5E48C5D6}" srcOrd="1" destOrd="0" presId="urn:microsoft.com/office/officeart/2018/5/layout/CenteredIconLabelDescriptionList"/>
    <dgm:cxn modelId="{26D0744B-8964-41EB-A517-D0010932003F}" type="presParOf" srcId="{7D1D1EC3-E598-461F-B06D-0C9A0A0838B9}" destId="{C5552898-A128-4873-9776-CBFFFE62C0B7}" srcOrd="2" destOrd="0" presId="urn:microsoft.com/office/officeart/2018/5/layout/CenteredIconLabelDescriptionList"/>
    <dgm:cxn modelId="{28520AAE-069C-429B-9AE1-8940E3FD316D}" type="presParOf" srcId="{7D1D1EC3-E598-461F-B06D-0C9A0A0838B9}" destId="{79FE72AD-7B71-4A97-80DD-7B4EB0CC0ED0}" srcOrd="3" destOrd="0" presId="urn:microsoft.com/office/officeart/2018/5/layout/CenteredIconLabelDescriptionList"/>
    <dgm:cxn modelId="{74F08CEA-6576-4346-9492-9D7049A875C0}" type="presParOf" srcId="{7D1D1EC3-E598-461F-B06D-0C9A0A0838B9}" destId="{1F16DB7A-3B77-45A3-AFB3-7E645B1B4CA2}" srcOrd="4" destOrd="0" presId="urn:microsoft.com/office/officeart/2018/5/layout/CenteredIconLabelDescriptionList"/>
    <dgm:cxn modelId="{2D4DE485-3F30-4F2B-82C0-CD6C27240ED0}" type="presParOf" srcId="{0DFDC86C-D7C4-42DA-9BA9-6DB832C81530}" destId="{79486218-6242-4774-8DD2-0D5B5DFEDE26}" srcOrd="5" destOrd="0" presId="urn:microsoft.com/office/officeart/2018/5/layout/CenteredIconLabelDescriptionList"/>
    <dgm:cxn modelId="{331570B9-DE9D-43FA-AA6A-A6AA35AC096F}" type="presParOf" srcId="{0DFDC86C-D7C4-42DA-9BA9-6DB832C81530}" destId="{DDCE1598-D6D4-44BC-9B0A-EEE568910DB1}" srcOrd="6" destOrd="0" presId="urn:microsoft.com/office/officeart/2018/5/layout/CenteredIconLabelDescriptionList"/>
    <dgm:cxn modelId="{61935426-BBD6-4FE8-AC2D-07A86FB05C2E}" type="presParOf" srcId="{DDCE1598-D6D4-44BC-9B0A-EEE568910DB1}" destId="{BA8E149C-02EA-47F6-AD22-3DBDE3671AE5}" srcOrd="0" destOrd="0" presId="urn:microsoft.com/office/officeart/2018/5/layout/CenteredIconLabelDescriptionList"/>
    <dgm:cxn modelId="{C6DDC735-FF1B-4E9C-8FF7-46188A316FCC}" type="presParOf" srcId="{DDCE1598-D6D4-44BC-9B0A-EEE568910DB1}" destId="{F70FE529-C868-4442-A5A6-B5FA4E4A006B}" srcOrd="1" destOrd="0" presId="urn:microsoft.com/office/officeart/2018/5/layout/CenteredIconLabelDescriptionList"/>
    <dgm:cxn modelId="{A304DB83-EB55-4369-BE5D-BBDA84C1CB84}" type="presParOf" srcId="{DDCE1598-D6D4-44BC-9B0A-EEE568910DB1}" destId="{A6449491-E32D-4BA1-88C2-74B258A53FCD}" srcOrd="2" destOrd="0" presId="urn:microsoft.com/office/officeart/2018/5/layout/CenteredIconLabelDescriptionList"/>
    <dgm:cxn modelId="{7A2807A2-8DC0-45F1-B953-E5D760F1B69D}" type="presParOf" srcId="{DDCE1598-D6D4-44BC-9B0A-EEE568910DB1}" destId="{CDE4959E-B5E0-465D-A4CC-87BDC8D1500B}" srcOrd="3" destOrd="0" presId="urn:microsoft.com/office/officeart/2018/5/layout/CenteredIconLabelDescriptionList"/>
    <dgm:cxn modelId="{5F14167A-B918-4829-8367-00DD8447F7D6}" type="presParOf" srcId="{DDCE1598-D6D4-44BC-9B0A-EEE568910DB1}" destId="{E9EC5D3C-AFE7-4BFA-A920-1FDEDB9B0C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52691-3B94-4962-A0C3-944D1A1ECF0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019DC-9944-42A9-ABF6-90165953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 code</a:t>
          </a:r>
        </a:p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55B66EA3-C9EF-4C3A-AB92-AD493E26B3FD}" type="parTrans" cxnId="{DA788615-92FE-4924-B6C2-12B8804794C3}">
      <dgm:prSet/>
      <dgm:spPr/>
      <dgm:t>
        <a:bodyPr/>
        <a:lstStyle/>
        <a:p>
          <a:endParaRPr lang="en-US"/>
        </a:p>
      </dgm:t>
    </dgm:pt>
    <dgm:pt modelId="{AA979AA3-A6BA-4D40-80E2-3158D3BAF734}" type="sibTrans" cxnId="{DA788615-92FE-4924-B6C2-12B8804794C3}">
      <dgm:prSet/>
      <dgm:spPr/>
      <dgm:t>
        <a:bodyPr/>
        <a:lstStyle/>
        <a:p>
          <a:endParaRPr lang="en-US"/>
        </a:p>
      </dgm:t>
    </dgm:pt>
    <dgm:pt modelId="{E19C86AD-65C3-4E56-ABAC-1FF5A42A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  <a:p>
          <a:pPr>
            <a:lnSpc>
              <a:spcPct val="100000"/>
            </a:lnSpc>
          </a:pPr>
          <a:r>
            <a:rPr lang="en-US" dirty="0"/>
            <a:t>AWS &amp; PostgreSQL</a:t>
          </a:r>
        </a:p>
      </dgm:t>
    </dgm:pt>
    <dgm:pt modelId="{58277B99-1664-4C83-ABE2-C70A7E5BCA30}" type="parTrans" cxnId="{13BD5C51-D540-4FB4-A318-AA473354C907}">
      <dgm:prSet/>
      <dgm:spPr/>
      <dgm:t>
        <a:bodyPr/>
        <a:lstStyle/>
        <a:p>
          <a:endParaRPr lang="en-US"/>
        </a:p>
      </dgm:t>
    </dgm:pt>
    <dgm:pt modelId="{DBD08C1D-E120-4406-93DE-46EB4018C726}" type="sibTrans" cxnId="{13BD5C51-D540-4FB4-A318-AA473354C907}">
      <dgm:prSet/>
      <dgm:spPr/>
      <dgm:t>
        <a:bodyPr/>
        <a:lstStyle/>
        <a:p>
          <a:endParaRPr lang="en-US"/>
        </a:p>
      </dgm:t>
    </dgm:pt>
    <dgm:pt modelId="{AFA5C0DF-B5EC-4704-95B2-43ED734DF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and deployment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968BED1C-0890-45E5-A54C-EBFBFAE23C04}" type="parTrans" cxnId="{CDD30720-59C8-4CCA-AEE3-59B5DF59B6EF}">
      <dgm:prSet/>
      <dgm:spPr/>
      <dgm:t>
        <a:bodyPr/>
        <a:lstStyle/>
        <a:p>
          <a:endParaRPr lang="en-US"/>
        </a:p>
      </dgm:t>
    </dgm:pt>
    <dgm:pt modelId="{6BCF7D57-C1D3-4117-9F2D-7D35EE29F541}" type="sibTrans" cxnId="{CDD30720-59C8-4CCA-AEE3-59B5DF59B6EF}">
      <dgm:prSet/>
      <dgm:spPr/>
      <dgm:t>
        <a:bodyPr/>
        <a:lstStyle/>
        <a:p>
          <a:endParaRPr lang="en-US"/>
        </a:p>
      </dgm:t>
    </dgm:pt>
    <dgm:pt modelId="{F4553935-478F-4676-B05B-36154E3DC456}" type="pres">
      <dgm:prSet presAssocID="{EF752691-3B94-4962-A0C3-944D1A1ECF0F}" presName="root" presStyleCnt="0">
        <dgm:presLayoutVars>
          <dgm:dir/>
          <dgm:resizeHandles val="exact"/>
        </dgm:presLayoutVars>
      </dgm:prSet>
      <dgm:spPr/>
    </dgm:pt>
    <dgm:pt modelId="{529DF811-A099-40D2-A143-5DF104AB9045}" type="pres">
      <dgm:prSet presAssocID="{90B019DC-9944-42A9-ABF6-90165953CF07}" presName="compNode" presStyleCnt="0"/>
      <dgm:spPr/>
    </dgm:pt>
    <dgm:pt modelId="{4AAF6ADE-FE86-4668-8645-82C61579884B}" type="pres">
      <dgm:prSet presAssocID="{90B019DC-9944-42A9-ABF6-90165953CF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F0621-6EBB-408B-B13D-EE93971A0AB8}" type="pres">
      <dgm:prSet presAssocID="{90B019DC-9944-42A9-ABF6-90165953CF07}" presName="spaceRect" presStyleCnt="0"/>
      <dgm:spPr/>
    </dgm:pt>
    <dgm:pt modelId="{E4A69CB8-65CA-415B-A031-3B76F5D18CED}" type="pres">
      <dgm:prSet presAssocID="{90B019DC-9944-42A9-ABF6-90165953CF07}" presName="textRect" presStyleLbl="revTx" presStyleIdx="0" presStyleCnt="3">
        <dgm:presLayoutVars>
          <dgm:chMax val="1"/>
          <dgm:chPref val="1"/>
        </dgm:presLayoutVars>
      </dgm:prSet>
      <dgm:spPr/>
    </dgm:pt>
    <dgm:pt modelId="{955E8417-6E10-4E87-8003-B14AFC1E4F63}" type="pres">
      <dgm:prSet presAssocID="{AA979AA3-A6BA-4D40-80E2-3158D3BAF734}" presName="sibTrans" presStyleCnt="0"/>
      <dgm:spPr/>
    </dgm:pt>
    <dgm:pt modelId="{EB6B3F45-9D94-442B-9E3A-B760AC3B5D3A}" type="pres">
      <dgm:prSet presAssocID="{E19C86AD-65C3-4E56-ABAC-1FF5A42A58D1}" presName="compNode" presStyleCnt="0"/>
      <dgm:spPr/>
    </dgm:pt>
    <dgm:pt modelId="{7766D7F0-F550-4D0F-8A22-9DDC91378F87}" type="pres">
      <dgm:prSet presAssocID="{E19C86AD-65C3-4E56-ABAC-1FF5A42A58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350598-04D5-485C-A158-964495E5E2D2}" type="pres">
      <dgm:prSet presAssocID="{E19C86AD-65C3-4E56-ABAC-1FF5A42A58D1}" presName="spaceRect" presStyleCnt="0"/>
      <dgm:spPr/>
    </dgm:pt>
    <dgm:pt modelId="{133E8905-2E6F-4A47-95C6-0E0921E75580}" type="pres">
      <dgm:prSet presAssocID="{E19C86AD-65C3-4E56-ABAC-1FF5A42A58D1}" presName="textRect" presStyleLbl="revTx" presStyleIdx="1" presStyleCnt="3">
        <dgm:presLayoutVars>
          <dgm:chMax val="1"/>
          <dgm:chPref val="1"/>
        </dgm:presLayoutVars>
      </dgm:prSet>
      <dgm:spPr/>
    </dgm:pt>
    <dgm:pt modelId="{061FB2A3-F49E-45DE-98BB-5EDCBEA40AB4}" type="pres">
      <dgm:prSet presAssocID="{DBD08C1D-E120-4406-93DE-46EB4018C726}" presName="sibTrans" presStyleCnt="0"/>
      <dgm:spPr/>
    </dgm:pt>
    <dgm:pt modelId="{8B3C877E-0A4F-4E68-86DE-12D9052080E6}" type="pres">
      <dgm:prSet presAssocID="{AFA5C0DF-B5EC-4704-95B2-43ED734DFD89}" presName="compNode" presStyleCnt="0"/>
      <dgm:spPr/>
    </dgm:pt>
    <dgm:pt modelId="{19D0859A-DE83-43A3-8C7C-97413CC90E27}" type="pres">
      <dgm:prSet presAssocID="{AFA5C0DF-B5EC-4704-95B2-43ED734DF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BC783C4-29B3-496A-A314-4661D968DD52}" type="pres">
      <dgm:prSet presAssocID="{AFA5C0DF-B5EC-4704-95B2-43ED734DFD89}" presName="spaceRect" presStyleCnt="0"/>
      <dgm:spPr/>
    </dgm:pt>
    <dgm:pt modelId="{C83053BC-430E-4C7A-93FF-1B2934DA6F76}" type="pres">
      <dgm:prSet presAssocID="{AFA5C0DF-B5EC-4704-95B2-43ED734DFD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788615-92FE-4924-B6C2-12B8804794C3}" srcId="{EF752691-3B94-4962-A0C3-944D1A1ECF0F}" destId="{90B019DC-9944-42A9-ABF6-90165953CF07}" srcOrd="0" destOrd="0" parTransId="{55B66EA3-C9EF-4C3A-AB92-AD493E26B3FD}" sibTransId="{AA979AA3-A6BA-4D40-80E2-3158D3BAF734}"/>
    <dgm:cxn modelId="{CDD30720-59C8-4CCA-AEE3-59B5DF59B6EF}" srcId="{EF752691-3B94-4962-A0C3-944D1A1ECF0F}" destId="{AFA5C0DF-B5EC-4704-95B2-43ED734DFD89}" srcOrd="2" destOrd="0" parTransId="{968BED1C-0890-45E5-A54C-EBFBFAE23C04}" sibTransId="{6BCF7D57-C1D3-4117-9F2D-7D35EE29F541}"/>
    <dgm:cxn modelId="{993CFD21-7E23-499D-A567-4ED7ECAB1C47}" type="presOf" srcId="{E19C86AD-65C3-4E56-ABAC-1FF5A42A58D1}" destId="{133E8905-2E6F-4A47-95C6-0E0921E75580}" srcOrd="0" destOrd="0" presId="urn:microsoft.com/office/officeart/2018/2/layout/IconLabelList"/>
    <dgm:cxn modelId="{13BD5C51-D540-4FB4-A318-AA473354C907}" srcId="{EF752691-3B94-4962-A0C3-944D1A1ECF0F}" destId="{E19C86AD-65C3-4E56-ABAC-1FF5A42A58D1}" srcOrd="1" destOrd="0" parTransId="{58277B99-1664-4C83-ABE2-C70A7E5BCA30}" sibTransId="{DBD08C1D-E120-4406-93DE-46EB4018C726}"/>
    <dgm:cxn modelId="{89072F7C-15E9-45B1-A9FD-DD8437D8A393}" type="presOf" srcId="{EF752691-3B94-4962-A0C3-944D1A1ECF0F}" destId="{F4553935-478F-4676-B05B-36154E3DC456}" srcOrd="0" destOrd="0" presId="urn:microsoft.com/office/officeart/2018/2/layout/IconLabelList"/>
    <dgm:cxn modelId="{02FC898F-D133-440A-9B59-6F57FB93D4D1}" type="presOf" srcId="{90B019DC-9944-42A9-ABF6-90165953CF07}" destId="{E4A69CB8-65CA-415B-A031-3B76F5D18CED}" srcOrd="0" destOrd="0" presId="urn:microsoft.com/office/officeart/2018/2/layout/IconLabelList"/>
    <dgm:cxn modelId="{2036ED98-C283-4E37-AE92-95E24D802AAE}" type="presOf" srcId="{AFA5C0DF-B5EC-4704-95B2-43ED734DFD89}" destId="{C83053BC-430E-4C7A-93FF-1B2934DA6F76}" srcOrd="0" destOrd="0" presId="urn:microsoft.com/office/officeart/2018/2/layout/IconLabelList"/>
    <dgm:cxn modelId="{0E7E4C83-E53B-4675-8DF8-947320B2F79D}" type="presParOf" srcId="{F4553935-478F-4676-B05B-36154E3DC456}" destId="{529DF811-A099-40D2-A143-5DF104AB9045}" srcOrd="0" destOrd="0" presId="urn:microsoft.com/office/officeart/2018/2/layout/IconLabelList"/>
    <dgm:cxn modelId="{8FFDCE64-28BC-4AD5-A188-C737AE136FB7}" type="presParOf" srcId="{529DF811-A099-40D2-A143-5DF104AB9045}" destId="{4AAF6ADE-FE86-4668-8645-82C61579884B}" srcOrd="0" destOrd="0" presId="urn:microsoft.com/office/officeart/2018/2/layout/IconLabelList"/>
    <dgm:cxn modelId="{5A492C5A-3F05-48C3-94D6-FCB1441056D1}" type="presParOf" srcId="{529DF811-A099-40D2-A143-5DF104AB9045}" destId="{DEEF0621-6EBB-408B-B13D-EE93971A0AB8}" srcOrd="1" destOrd="0" presId="urn:microsoft.com/office/officeart/2018/2/layout/IconLabelList"/>
    <dgm:cxn modelId="{EA33D877-1D09-44A7-BCEE-63C25179A55C}" type="presParOf" srcId="{529DF811-A099-40D2-A143-5DF104AB9045}" destId="{E4A69CB8-65CA-415B-A031-3B76F5D18CED}" srcOrd="2" destOrd="0" presId="urn:microsoft.com/office/officeart/2018/2/layout/IconLabelList"/>
    <dgm:cxn modelId="{E5ECE5A1-0C7F-41DC-9648-5F4C905D866C}" type="presParOf" srcId="{F4553935-478F-4676-B05B-36154E3DC456}" destId="{955E8417-6E10-4E87-8003-B14AFC1E4F63}" srcOrd="1" destOrd="0" presId="urn:microsoft.com/office/officeart/2018/2/layout/IconLabelList"/>
    <dgm:cxn modelId="{3D5F2A35-3D63-4F5B-BBD2-4F76D9D59047}" type="presParOf" srcId="{F4553935-478F-4676-B05B-36154E3DC456}" destId="{EB6B3F45-9D94-442B-9E3A-B760AC3B5D3A}" srcOrd="2" destOrd="0" presId="urn:microsoft.com/office/officeart/2018/2/layout/IconLabelList"/>
    <dgm:cxn modelId="{D9A5673F-EC6F-4B45-B52B-F75B1D9D86D7}" type="presParOf" srcId="{EB6B3F45-9D94-442B-9E3A-B760AC3B5D3A}" destId="{7766D7F0-F550-4D0F-8A22-9DDC91378F87}" srcOrd="0" destOrd="0" presId="urn:microsoft.com/office/officeart/2018/2/layout/IconLabelList"/>
    <dgm:cxn modelId="{E09BC636-3F7B-4CBA-A42D-C1862ABED97D}" type="presParOf" srcId="{EB6B3F45-9D94-442B-9E3A-B760AC3B5D3A}" destId="{03350598-04D5-485C-A158-964495E5E2D2}" srcOrd="1" destOrd="0" presId="urn:microsoft.com/office/officeart/2018/2/layout/IconLabelList"/>
    <dgm:cxn modelId="{32D97303-C253-40B1-877C-C65803D12A5E}" type="presParOf" srcId="{EB6B3F45-9D94-442B-9E3A-B760AC3B5D3A}" destId="{133E8905-2E6F-4A47-95C6-0E0921E75580}" srcOrd="2" destOrd="0" presId="urn:microsoft.com/office/officeart/2018/2/layout/IconLabelList"/>
    <dgm:cxn modelId="{BF6AAA61-1A94-44AC-84AE-033E53A64B8F}" type="presParOf" srcId="{F4553935-478F-4676-B05B-36154E3DC456}" destId="{061FB2A3-F49E-45DE-98BB-5EDCBEA40AB4}" srcOrd="3" destOrd="0" presId="urn:microsoft.com/office/officeart/2018/2/layout/IconLabelList"/>
    <dgm:cxn modelId="{18C42C56-D141-4E92-964A-F7C63ED3A422}" type="presParOf" srcId="{F4553935-478F-4676-B05B-36154E3DC456}" destId="{8B3C877E-0A4F-4E68-86DE-12D9052080E6}" srcOrd="4" destOrd="0" presId="urn:microsoft.com/office/officeart/2018/2/layout/IconLabelList"/>
    <dgm:cxn modelId="{E40EBCC0-9AAE-4585-A9F4-74335B1C2429}" type="presParOf" srcId="{8B3C877E-0A4F-4E68-86DE-12D9052080E6}" destId="{19D0859A-DE83-43A3-8C7C-97413CC90E27}" srcOrd="0" destOrd="0" presId="urn:microsoft.com/office/officeart/2018/2/layout/IconLabelList"/>
    <dgm:cxn modelId="{DBA6D8B9-3C49-461C-8123-D5D1D25B608E}" type="presParOf" srcId="{8B3C877E-0A4F-4E68-86DE-12D9052080E6}" destId="{EBC783C4-29B3-496A-A314-4661D968DD52}" srcOrd="1" destOrd="0" presId="urn:microsoft.com/office/officeart/2018/2/layout/IconLabelList"/>
    <dgm:cxn modelId="{40792F63-7C20-4954-A462-2B5CE7B9C909}" type="presParOf" srcId="{8B3C877E-0A4F-4E68-86DE-12D9052080E6}" destId="{C83053BC-430E-4C7A-93FF-1B2934DA6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F0393-341C-4BB7-8E5D-0D2D980899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A4FCF18-FDF0-4DBD-A5E7-0AD6683EC53E}">
      <dgm:prSet/>
      <dgm:spPr/>
      <dgm:t>
        <a:bodyPr/>
        <a:lstStyle/>
        <a:p>
          <a:pPr>
            <a:defRPr cap="all"/>
          </a:pPr>
          <a:r>
            <a:rPr lang="en-US" dirty="0"/>
            <a:t>Acceptance</a:t>
          </a:r>
        </a:p>
      </dgm:t>
    </dgm:pt>
    <dgm:pt modelId="{E6054920-94C2-47A4-8551-5E271FD78F30}" type="parTrans" cxnId="{27E5060B-48D2-47DA-AAC6-54B511615594}">
      <dgm:prSet/>
      <dgm:spPr/>
      <dgm:t>
        <a:bodyPr/>
        <a:lstStyle/>
        <a:p>
          <a:endParaRPr lang="en-US"/>
        </a:p>
      </dgm:t>
    </dgm:pt>
    <dgm:pt modelId="{CB0115F0-3601-47D9-984C-AC32F7BE9A31}" type="sibTrans" cxnId="{27E5060B-48D2-47DA-AAC6-54B511615594}">
      <dgm:prSet/>
      <dgm:spPr/>
      <dgm:t>
        <a:bodyPr/>
        <a:lstStyle/>
        <a:p>
          <a:endParaRPr lang="en-US"/>
        </a:p>
      </dgm:t>
    </dgm:pt>
    <dgm:pt modelId="{8DADB5D3-615E-4FB3-9176-2CD2FC43A320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82CD13AD-B0AA-4D2E-8A35-02255BF52C68}" type="parTrans" cxnId="{E39891BE-1F76-4E92-8E9E-543CACE95FE9}">
      <dgm:prSet/>
      <dgm:spPr/>
      <dgm:t>
        <a:bodyPr/>
        <a:lstStyle/>
        <a:p>
          <a:endParaRPr lang="en-US"/>
        </a:p>
      </dgm:t>
    </dgm:pt>
    <dgm:pt modelId="{9DF245DB-9226-4892-887D-05FA00886BF5}" type="sibTrans" cxnId="{E39891BE-1F76-4E92-8E9E-543CACE95FE9}">
      <dgm:prSet/>
      <dgm:spPr/>
      <dgm:t>
        <a:bodyPr/>
        <a:lstStyle/>
        <a:p>
          <a:endParaRPr lang="en-US"/>
        </a:p>
      </dgm:t>
    </dgm:pt>
    <dgm:pt modelId="{A7F38E65-3FEA-4D61-9060-191ECF9F2BDE}">
      <dgm:prSet/>
      <dgm:spPr/>
      <dgm:t>
        <a:bodyPr/>
        <a:lstStyle/>
        <a:p>
          <a:pPr>
            <a:defRPr cap="all"/>
          </a:pPr>
          <a:r>
            <a:rPr lang="en-US" dirty="0"/>
            <a:t>Unit </a:t>
          </a:r>
        </a:p>
      </dgm:t>
    </dgm:pt>
    <dgm:pt modelId="{A6411776-2B70-4B82-A5C0-839479860723}" type="parTrans" cxnId="{3A2581E2-A514-4EC4-AD5F-287CC417140D}">
      <dgm:prSet/>
      <dgm:spPr/>
      <dgm:t>
        <a:bodyPr/>
        <a:lstStyle/>
        <a:p>
          <a:endParaRPr lang="en-US"/>
        </a:p>
      </dgm:t>
    </dgm:pt>
    <dgm:pt modelId="{8F9B5718-C1DD-4065-8D0C-FC7A9A9E09BB}" type="sibTrans" cxnId="{3A2581E2-A514-4EC4-AD5F-287CC417140D}">
      <dgm:prSet/>
      <dgm:spPr/>
      <dgm:t>
        <a:bodyPr/>
        <a:lstStyle/>
        <a:p>
          <a:endParaRPr lang="en-US"/>
        </a:p>
      </dgm:t>
    </dgm:pt>
    <dgm:pt modelId="{178DA3EC-12FC-42CD-9300-A1A408157D10}">
      <dgm:prSet/>
      <dgm:spPr/>
      <dgm:t>
        <a:bodyPr/>
        <a:lstStyle/>
        <a:p>
          <a:pPr>
            <a:defRPr cap="all"/>
          </a:pPr>
          <a:r>
            <a:rPr lang="en-US" dirty="0"/>
            <a:t>Regression </a:t>
          </a:r>
        </a:p>
      </dgm:t>
    </dgm:pt>
    <dgm:pt modelId="{7D1D9931-ECE0-45DE-A85D-4D3B94664F74}" type="parTrans" cxnId="{20E9D09D-4A5C-4F3A-8AA2-0D7C1678B414}">
      <dgm:prSet/>
      <dgm:spPr/>
      <dgm:t>
        <a:bodyPr/>
        <a:lstStyle/>
        <a:p>
          <a:endParaRPr lang="en-US"/>
        </a:p>
      </dgm:t>
    </dgm:pt>
    <dgm:pt modelId="{09CD8FB1-8772-4C7B-B586-C275BBB6B9F1}" type="sibTrans" cxnId="{20E9D09D-4A5C-4F3A-8AA2-0D7C1678B414}">
      <dgm:prSet/>
      <dgm:spPr/>
      <dgm:t>
        <a:bodyPr/>
        <a:lstStyle/>
        <a:p>
          <a:endParaRPr lang="en-US"/>
        </a:p>
      </dgm:t>
    </dgm:pt>
    <dgm:pt modelId="{453BD141-E949-4BC5-9E1E-48B251CA5437}" type="pres">
      <dgm:prSet presAssocID="{68AF0393-341C-4BB7-8E5D-0D2D9808996F}" presName="root" presStyleCnt="0">
        <dgm:presLayoutVars>
          <dgm:dir/>
          <dgm:resizeHandles val="exact"/>
        </dgm:presLayoutVars>
      </dgm:prSet>
      <dgm:spPr/>
    </dgm:pt>
    <dgm:pt modelId="{C879BB7E-EA1D-47FB-9074-4F0C8801B5C6}" type="pres">
      <dgm:prSet presAssocID="{FA4FCF18-FDF0-4DBD-A5E7-0AD6683EC53E}" presName="compNode" presStyleCnt="0"/>
      <dgm:spPr/>
    </dgm:pt>
    <dgm:pt modelId="{E90F865F-7B78-47D2-A0E2-7923BC84F42B}" type="pres">
      <dgm:prSet presAssocID="{FA4FCF18-FDF0-4DBD-A5E7-0AD6683EC53E}" presName="iconBgRect" presStyleLbl="bgShp" presStyleIdx="0" presStyleCnt="4"/>
      <dgm:spPr/>
    </dgm:pt>
    <dgm:pt modelId="{4A6D57B7-1756-49D9-A9D0-51D396C2E686}" type="pres">
      <dgm:prSet presAssocID="{FA4FCF18-FDF0-4DBD-A5E7-0AD6683EC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AC3BC3E-DA7C-4F47-9872-50B5FAD7CF98}" type="pres">
      <dgm:prSet presAssocID="{FA4FCF18-FDF0-4DBD-A5E7-0AD6683EC53E}" presName="spaceRect" presStyleCnt="0"/>
      <dgm:spPr/>
    </dgm:pt>
    <dgm:pt modelId="{1C126D08-411A-4FD9-8788-7B8156F0F99C}" type="pres">
      <dgm:prSet presAssocID="{FA4FCF18-FDF0-4DBD-A5E7-0AD6683EC53E}" presName="textRect" presStyleLbl="revTx" presStyleIdx="0" presStyleCnt="4">
        <dgm:presLayoutVars>
          <dgm:chMax val="1"/>
          <dgm:chPref val="1"/>
        </dgm:presLayoutVars>
      </dgm:prSet>
      <dgm:spPr/>
    </dgm:pt>
    <dgm:pt modelId="{40617484-2383-4F52-BBFA-31EDB5B309F1}" type="pres">
      <dgm:prSet presAssocID="{CB0115F0-3601-47D9-984C-AC32F7BE9A31}" presName="sibTrans" presStyleCnt="0"/>
      <dgm:spPr/>
    </dgm:pt>
    <dgm:pt modelId="{A2EE6CF9-5C57-40AC-A430-B1E05530408A}" type="pres">
      <dgm:prSet presAssocID="{8DADB5D3-615E-4FB3-9176-2CD2FC43A320}" presName="compNode" presStyleCnt="0"/>
      <dgm:spPr/>
    </dgm:pt>
    <dgm:pt modelId="{5323DF2B-D7EC-4511-940A-36898409815C}" type="pres">
      <dgm:prSet presAssocID="{8DADB5D3-615E-4FB3-9176-2CD2FC43A320}" presName="iconBgRect" presStyleLbl="bgShp" presStyleIdx="1" presStyleCnt="4"/>
      <dgm:spPr/>
    </dgm:pt>
    <dgm:pt modelId="{72C8EA02-4C15-4105-838A-D5D7CA89BEA7}" type="pres">
      <dgm:prSet presAssocID="{8DADB5D3-615E-4FB3-9176-2CD2FC43A3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BD01611-FBF9-4ECD-BEC5-FFCFA7D93997}" type="pres">
      <dgm:prSet presAssocID="{8DADB5D3-615E-4FB3-9176-2CD2FC43A320}" presName="spaceRect" presStyleCnt="0"/>
      <dgm:spPr/>
    </dgm:pt>
    <dgm:pt modelId="{2425A1FE-871E-446E-94CA-EA248112BF3D}" type="pres">
      <dgm:prSet presAssocID="{8DADB5D3-615E-4FB3-9176-2CD2FC43A320}" presName="textRect" presStyleLbl="revTx" presStyleIdx="1" presStyleCnt="4">
        <dgm:presLayoutVars>
          <dgm:chMax val="1"/>
          <dgm:chPref val="1"/>
        </dgm:presLayoutVars>
      </dgm:prSet>
      <dgm:spPr/>
    </dgm:pt>
    <dgm:pt modelId="{F2F40F7F-0779-473A-B033-4B9EF49055B7}" type="pres">
      <dgm:prSet presAssocID="{9DF245DB-9226-4892-887D-05FA00886BF5}" presName="sibTrans" presStyleCnt="0"/>
      <dgm:spPr/>
    </dgm:pt>
    <dgm:pt modelId="{3C3CF0BA-37F5-4E34-8D7B-221BA173196D}" type="pres">
      <dgm:prSet presAssocID="{A7F38E65-3FEA-4D61-9060-191ECF9F2BDE}" presName="compNode" presStyleCnt="0"/>
      <dgm:spPr/>
    </dgm:pt>
    <dgm:pt modelId="{BB0735D9-B220-400F-A116-4EFDE0E164F6}" type="pres">
      <dgm:prSet presAssocID="{A7F38E65-3FEA-4D61-9060-191ECF9F2BDE}" presName="iconBgRect" presStyleLbl="bgShp" presStyleIdx="2" presStyleCnt="4"/>
      <dgm:spPr/>
    </dgm:pt>
    <dgm:pt modelId="{25061A91-C9A5-4F18-B234-B5618E00BF30}" type="pres">
      <dgm:prSet presAssocID="{A7F38E65-3FEA-4D61-9060-191ECF9F2B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FD68417-1515-4995-B60C-52C509ABB9B0}" type="pres">
      <dgm:prSet presAssocID="{A7F38E65-3FEA-4D61-9060-191ECF9F2BDE}" presName="spaceRect" presStyleCnt="0"/>
      <dgm:spPr/>
    </dgm:pt>
    <dgm:pt modelId="{71F44638-4A98-4844-A412-CE428DB3A9DF}" type="pres">
      <dgm:prSet presAssocID="{A7F38E65-3FEA-4D61-9060-191ECF9F2BDE}" presName="textRect" presStyleLbl="revTx" presStyleIdx="2" presStyleCnt="4">
        <dgm:presLayoutVars>
          <dgm:chMax val="1"/>
          <dgm:chPref val="1"/>
        </dgm:presLayoutVars>
      </dgm:prSet>
      <dgm:spPr/>
    </dgm:pt>
    <dgm:pt modelId="{56FB5665-8D55-4574-B48F-25041268D4B6}" type="pres">
      <dgm:prSet presAssocID="{8F9B5718-C1DD-4065-8D0C-FC7A9A9E09BB}" presName="sibTrans" presStyleCnt="0"/>
      <dgm:spPr/>
    </dgm:pt>
    <dgm:pt modelId="{3E87A847-60DF-4F0E-BBCB-B6711786F8A0}" type="pres">
      <dgm:prSet presAssocID="{178DA3EC-12FC-42CD-9300-A1A408157D10}" presName="compNode" presStyleCnt="0"/>
      <dgm:spPr/>
    </dgm:pt>
    <dgm:pt modelId="{FDDAB2CE-1EF9-4BE9-B372-9728214ED146}" type="pres">
      <dgm:prSet presAssocID="{178DA3EC-12FC-42CD-9300-A1A408157D10}" presName="iconBgRect" presStyleLbl="bgShp" presStyleIdx="3" presStyleCnt="4"/>
      <dgm:spPr/>
    </dgm:pt>
    <dgm:pt modelId="{D5896FC8-CBC5-44E4-B619-635E2512DD06}" type="pres">
      <dgm:prSet presAssocID="{178DA3EC-12FC-42CD-9300-A1A408157D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072EB3-763E-4A45-975E-F5762E23065D}" type="pres">
      <dgm:prSet presAssocID="{178DA3EC-12FC-42CD-9300-A1A408157D10}" presName="spaceRect" presStyleCnt="0"/>
      <dgm:spPr/>
    </dgm:pt>
    <dgm:pt modelId="{4C6F236F-427C-4819-90F2-53397C1B6330}" type="pres">
      <dgm:prSet presAssocID="{178DA3EC-12FC-42CD-9300-A1A408157D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E5060B-48D2-47DA-AAC6-54B511615594}" srcId="{68AF0393-341C-4BB7-8E5D-0D2D9808996F}" destId="{FA4FCF18-FDF0-4DBD-A5E7-0AD6683EC53E}" srcOrd="0" destOrd="0" parTransId="{E6054920-94C2-47A4-8551-5E271FD78F30}" sibTransId="{CB0115F0-3601-47D9-984C-AC32F7BE9A31}"/>
    <dgm:cxn modelId="{AF39102C-B99E-4215-8F4B-1AD6DB388849}" type="presOf" srcId="{FA4FCF18-FDF0-4DBD-A5E7-0AD6683EC53E}" destId="{1C126D08-411A-4FD9-8788-7B8156F0F99C}" srcOrd="0" destOrd="0" presId="urn:microsoft.com/office/officeart/2018/5/layout/IconCircleLabelList"/>
    <dgm:cxn modelId="{6078BB7A-C4A1-4037-9B40-D9EBCA5E261C}" type="presOf" srcId="{178DA3EC-12FC-42CD-9300-A1A408157D10}" destId="{4C6F236F-427C-4819-90F2-53397C1B6330}" srcOrd="0" destOrd="0" presId="urn:microsoft.com/office/officeart/2018/5/layout/IconCircleLabelList"/>
    <dgm:cxn modelId="{20E9D09D-4A5C-4F3A-8AA2-0D7C1678B414}" srcId="{68AF0393-341C-4BB7-8E5D-0D2D9808996F}" destId="{178DA3EC-12FC-42CD-9300-A1A408157D10}" srcOrd="3" destOrd="0" parTransId="{7D1D9931-ECE0-45DE-A85D-4D3B94664F74}" sibTransId="{09CD8FB1-8772-4C7B-B586-C275BBB6B9F1}"/>
    <dgm:cxn modelId="{E39891BE-1F76-4E92-8E9E-543CACE95FE9}" srcId="{68AF0393-341C-4BB7-8E5D-0D2D9808996F}" destId="{8DADB5D3-615E-4FB3-9176-2CD2FC43A320}" srcOrd="1" destOrd="0" parTransId="{82CD13AD-B0AA-4D2E-8A35-02255BF52C68}" sibTransId="{9DF245DB-9226-4892-887D-05FA00886BF5}"/>
    <dgm:cxn modelId="{BB058EC2-2497-4E6D-994E-23F22AA0BB37}" type="presOf" srcId="{8DADB5D3-615E-4FB3-9176-2CD2FC43A320}" destId="{2425A1FE-871E-446E-94CA-EA248112BF3D}" srcOrd="0" destOrd="0" presId="urn:microsoft.com/office/officeart/2018/5/layout/IconCircleLabelList"/>
    <dgm:cxn modelId="{3A2581E2-A514-4EC4-AD5F-287CC417140D}" srcId="{68AF0393-341C-4BB7-8E5D-0D2D9808996F}" destId="{A7F38E65-3FEA-4D61-9060-191ECF9F2BDE}" srcOrd="2" destOrd="0" parTransId="{A6411776-2B70-4B82-A5C0-839479860723}" sibTransId="{8F9B5718-C1DD-4065-8D0C-FC7A9A9E09BB}"/>
    <dgm:cxn modelId="{309E91E4-5506-4C38-9E4F-3E0685FC7DDC}" type="presOf" srcId="{A7F38E65-3FEA-4D61-9060-191ECF9F2BDE}" destId="{71F44638-4A98-4844-A412-CE428DB3A9DF}" srcOrd="0" destOrd="0" presId="urn:microsoft.com/office/officeart/2018/5/layout/IconCircleLabelList"/>
    <dgm:cxn modelId="{F2EC70F6-8D48-4FCF-AADE-56D4B249F912}" type="presOf" srcId="{68AF0393-341C-4BB7-8E5D-0D2D9808996F}" destId="{453BD141-E949-4BC5-9E1E-48B251CA5437}" srcOrd="0" destOrd="0" presId="urn:microsoft.com/office/officeart/2018/5/layout/IconCircleLabelList"/>
    <dgm:cxn modelId="{DEF8059B-176D-4660-8D82-0951EB22C7A4}" type="presParOf" srcId="{453BD141-E949-4BC5-9E1E-48B251CA5437}" destId="{C879BB7E-EA1D-47FB-9074-4F0C8801B5C6}" srcOrd="0" destOrd="0" presId="urn:microsoft.com/office/officeart/2018/5/layout/IconCircleLabelList"/>
    <dgm:cxn modelId="{81D5A739-31C0-4918-8EC8-EC94865F07F3}" type="presParOf" srcId="{C879BB7E-EA1D-47FB-9074-4F0C8801B5C6}" destId="{E90F865F-7B78-47D2-A0E2-7923BC84F42B}" srcOrd="0" destOrd="0" presId="urn:microsoft.com/office/officeart/2018/5/layout/IconCircleLabelList"/>
    <dgm:cxn modelId="{FDE969AA-63EA-4063-A687-214A88E933FD}" type="presParOf" srcId="{C879BB7E-EA1D-47FB-9074-4F0C8801B5C6}" destId="{4A6D57B7-1756-49D9-A9D0-51D396C2E686}" srcOrd="1" destOrd="0" presId="urn:microsoft.com/office/officeart/2018/5/layout/IconCircleLabelList"/>
    <dgm:cxn modelId="{D7C1C19A-7A3C-494B-9AA9-2F6E5AD4D0DE}" type="presParOf" srcId="{C879BB7E-EA1D-47FB-9074-4F0C8801B5C6}" destId="{7AC3BC3E-DA7C-4F47-9872-50B5FAD7CF98}" srcOrd="2" destOrd="0" presId="urn:microsoft.com/office/officeart/2018/5/layout/IconCircleLabelList"/>
    <dgm:cxn modelId="{F74DE5EE-D706-4987-9DF1-BE19FB8A2E29}" type="presParOf" srcId="{C879BB7E-EA1D-47FB-9074-4F0C8801B5C6}" destId="{1C126D08-411A-4FD9-8788-7B8156F0F99C}" srcOrd="3" destOrd="0" presId="urn:microsoft.com/office/officeart/2018/5/layout/IconCircleLabelList"/>
    <dgm:cxn modelId="{5A87DF5A-4C43-4137-B354-F779744CA5E2}" type="presParOf" srcId="{453BD141-E949-4BC5-9E1E-48B251CA5437}" destId="{40617484-2383-4F52-BBFA-31EDB5B309F1}" srcOrd="1" destOrd="0" presId="urn:microsoft.com/office/officeart/2018/5/layout/IconCircleLabelList"/>
    <dgm:cxn modelId="{A83541BD-8FA9-431F-8809-7BD65FB1CC14}" type="presParOf" srcId="{453BD141-E949-4BC5-9E1E-48B251CA5437}" destId="{A2EE6CF9-5C57-40AC-A430-B1E05530408A}" srcOrd="2" destOrd="0" presId="urn:microsoft.com/office/officeart/2018/5/layout/IconCircleLabelList"/>
    <dgm:cxn modelId="{A9A190A2-0C2B-4594-ABDD-4EC06DB79D4F}" type="presParOf" srcId="{A2EE6CF9-5C57-40AC-A430-B1E05530408A}" destId="{5323DF2B-D7EC-4511-940A-36898409815C}" srcOrd="0" destOrd="0" presId="urn:microsoft.com/office/officeart/2018/5/layout/IconCircleLabelList"/>
    <dgm:cxn modelId="{43B5D8C3-B0DD-4067-A4B3-9D7F08B3D452}" type="presParOf" srcId="{A2EE6CF9-5C57-40AC-A430-B1E05530408A}" destId="{72C8EA02-4C15-4105-838A-D5D7CA89BEA7}" srcOrd="1" destOrd="0" presId="urn:microsoft.com/office/officeart/2018/5/layout/IconCircleLabelList"/>
    <dgm:cxn modelId="{A0DDC7CE-0A27-4D9A-A200-C30C8FF49085}" type="presParOf" srcId="{A2EE6CF9-5C57-40AC-A430-B1E05530408A}" destId="{8BD01611-FBF9-4ECD-BEC5-FFCFA7D93997}" srcOrd="2" destOrd="0" presId="urn:microsoft.com/office/officeart/2018/5/layout/IconCircleLabelList"/>
    <dgm:cxn modelId="{8450FA08-C848-4DBF-A409-438E28BE8363}" type="presParOf" srcId="{A2EE6CF9-5C57-40AC-A430-B1E05530408A}" destId="{2425A1FE-871E-446E-94CA-EA248112BF3D}" srcOrd="3" destOrd="0" presId="urn:microsoft.com/office/officeart/2018/5/layout/IconCircleLabelList"/>
    <dgm:cxn modelId="{2F5FAF74-3B16-4579-AA05-1933F2711EFF}" type="presParOf" srcId="{453BD141-E949-4BC5-9E1E-48B251CA5437}" destId="{F2F40F7F-0779-473A-B033-4B9EF49055B7}" srcOrd="3" destOrd="0" presId="urn:microsoft.com/office/officeart/2018/5/layout/IconCircleLabelList"/>
    <dgm:cxn modelId="{48261754-7560-4703-A6F0-ACBD44D2A49C}" type="presParOf" srcId="{453BD141-E949-4BC5-9E1E-48B251CA5437}" destId="{3C3CF0BA-37F5-4E34-8D7B-221BA173196D}" srcOrd="4" destOrd="0" presId="urn:microsoft.com/office/officeart/2018/5/layout/IconCircleLabelList"/>
    <dgm:cxn modelId="{00AF1802-0D82-41DE-940A-61EC63D36333}" type="presParOf" srcId="{3C3CF0BA-37F5-4E34-8D7B-221BA173196D}" destId="{BB0735D9-B220-400F-A116-4EFDE0E164F6}" srcOrd="0" destOrd="0" presId="urn:microsoft.com/office/officeart/2018/5/layout/IconCircleLabelList"/>
    <dgm:cxn modelId="{FBAF6A75-2B1A-41D7-96F3-03A99A1601A7}" type="presParOf" srcId="{3C3CF0BA-37F5-4E34-8D7B-221BA173196D}" destId="{25061A91-C9A5-4F18-B234-B5618E00BF30}" srcOrd="1" destOrd="0" presId="urn:microsoft.com/office/officeart/2018/5/layout/IconCircleLabelList"/>
    <dgm:cxn modelId="{79F5A260-F722-4F5B-8259-24A92FA478E0}" type="presParOf" srcId="{3C3CF0BA-37F5-4E34-8D7B-221BA173196D}" destId="{5FD68417-1515-4995-B60C-52C509ABB9B0}" srcOrd="2" destOrd="0" presId="urn:microsoft.com/office/officeart/2018/5/layout/IconCircleLabelList"/>
    <dgm:cxn modelId="{816F4698-C820-4EB0-BFAB-CCE36E44606B}" type="presParOf" srcId="{3C3CF0BA-37F5-4E34-8D7B-221BA173196D}" destId="{71F44638-4A98-4844-A412-CE428DB3A9DF}" srcOrd="3" destOrd="0" presId="urn:microsoft.com/office/officeart/2018/5/layout/IconCircleLabelList"/>
    <dgm:cxn modelId="{9E56EDE2-F981-4374-8D67-5471D198FE79}" type="presParOf" srcId="{453BD141-E949-4BC5-9E1E-48B251CA5437}" destId="{56FB5665-8D55-4574-B48F-25041268D4B6}" srcOrd="5" destOrd="0" presId="urn:microsoft.com/office/officeart/2018/5/layout/IconCircleLabelList"/>
    <dgm:cxn modelId="{ECA44DA9-1202-415F-8891-6B5E5EA5BAC3}" type="presParOf" srcId="{453BD141-E949-4BC5-9E1E-48B251CA5437}" destId="{3E87A847-60DF-4F0E-BBCB-B6711786F8A0}" srcOrd="6" destOrd="0" presId="urn:microsoft.com/office/officeart/2018/5/layout/IconCircleLabelList"/>
    <dgm:cxn modelId="{D8FB23DB-DBBA-44BC-BBBB-05F8AFDB1141}" type="presParOf" srcId="{3E87A847-60DF-4F0E-BBCB-B6711786F8A0}" destId="{FDDAB2CE-1EF9-4BE9-B372-9728214ED146}" srcOrd="0" destOrd="0" presId="urn:microsoft.com/office/officeart/2018/5/layout/IconCircleLabelList"/>
    <dgm:cxn modelId="{F76482A4-F131-42F9-AE85-26E2AB75C874}" type="presParOf" srcId="{3E87A847-60DF-4F0E-BBCB-B6711786F8A0}" destId="{D5896FC8-CBC5-44E4-B619-635E2512DD06}" srcOrd="1" destOrd="0" presId="urn:microsoft.com/office/officeart/2018/5/layout/IconCircleLabelList"/>
    <dgm:cxn modelId="{CC6DF30C-8C98-43D7-941E-DE605E70C6C6}" type="presParOf" srcId="{3E87A847-60DF-4F0E-BBCB-B6711786F8A0}" destId="{BF072EB3-763E-4A45-975E-F5762E23065D}" srcOrd="2" destOrd="0" presId="urn:microsoft.com/office/officeart/2018/5/layout/IconCircleLabelList"/>
    <dgm:cxn modelId="{981460DF-A107-4E87-AA8B-ED00287C4AD6}" type="presParOf" srcId="{3E87A847-60DF-4F0E-BBCB-B6711786F8A0}" destId="{4C6F236F-427C-4819-90F2-53397C1B63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CEBC96-6647-4D39-805C-B57203EAB2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2F88BB-90BE-40C1-BCCD-B3CF5CDFC5E0}">
      <dgm:prSet/>
      <dgm:spPr/>
      <dgm:t>
        <a:bodyPr/>
        <a:lstStyle/>
        <a:p>
          <a:pPr>
            <a:defRPr b="1"/>
          </a:pPr>
          <a:r>
            <a:rPr lang="en-US"/>
            <a:t>PostgreSQL</a:t>
          </a:r>
        </a:p>
      </dgm:t>
    </dgm:pt>
    <dgm:pt modelId="{26D0829D-B430-4209-85EB-B97CF7BA7EC7}" type="parTrans" cxnId="{67B9C2FE-0FAA-4FDC-85AD-F848437AEF24}">
      <dgm:prSet/>
      <dgm:spPr/>
      <dgm:t>
        <a:bodyPr/>
        <a:lstStyle/>
        <a:p>
          <a:endParaRPr lang="en-US"/>
        </a:p>
      </dgm:t>
    </dgm:pt>
    <dgm:pt modelId="{179F1201-E01E-49FB-B6DF-B7CD9755B04F}" type="sibTrans" cxnId="{67B9C2FE-0FAA-4FDC-85AD-F848437AEF24}">
      <dgm:prSet/>
      <dgm:spPr/>
      <dgm:t>
        <a:bodyPr/>
        <a:lstStyle/>
        <a:p>
          <a:endParaRPr lang="en-US"/>
        </a:p>
      </dgm:t>
    </dgm:pt>
    <dgm:pt modelId="{5E0AE2D9-C45C-43AD-A425-0D9311F1EF08}">
      <dgm:prSet/>
      <dgm:spPr/>
      <dgm:t>
        <a:bodyPr/>
        <a:lstStyle/>
        <a:p>
          <a:r>
            <a:rPr lang="en-US"/>
            <a:t>Data encryption system</a:t>
          </a:r>
        </a:p>
        <a:p>
          <a:r>
            <a:rPr lang="en-US"/>
            <a:t>Data is encrypted on the client side before being sent to the server</a:t>
          </a:r>
        </a:p>
      </dgm:t>
    </dgm:pt>
    <dgm:pt modelId="{EB7954E1-9172-4D3D-B44A-7FAD3DB4293E}" type="parTrans" cxnId="{7205A44C-E242-4F38-AB4E-006C7420302F}">
      <dgm:prSet/>
      <dgm:spPr/>
      <dgm:t>
        <a:bodyPr/>
        <a:lstStyle/>
        <a:p>
          <a:endParaRPr lang="en-US"/>
        </a:p>
      </dgm:t>
    </dgm:pt>
    <dgm:pt modelId="{36C3331A-1723-47C2-A584-7CFB811FBE0C}" type="sibTrans" cxnId="{7205A44C-E242-4F38-AB4E-006C7420302F}">
      <dgm:prSet/>
      <dgm:spPr/>
      <dgm:t>
        <a:bodyPr/>
        <a:lstStyle/>
        <a:p>
          <a:endParaRPr lang="en-US"/>
        </a:p>
      </dgm:t>
    </dgm:pt>
    <dgm:pt modelId="{B707F590-E57C-46C5-9784-D3690BC6CCEC}">
      <dgm:prSet/>
      <dgm:spPr/>
      <dgm:t>
        <a:bodyPr/>
        <a:lstStyle/>
        <a:p>
          <a:pPr>
            <a:defRPr b="1"/>
          </a:pPr>
          <a:r>
            <a:rPr lang="en-US" dirty="0"/>
            <a:t>Django</a:t>
          </a:r>
        </a:p>
      </dgm:t>
    </dgm:pt>
    <dgm:pt modelId="{17DED46F-18E4-41E5-86B0-04F43669A2AC}" type="parTrans" cxnId="{5C461431-2204-48CE-912D-3370CFBB35EA}">
      <dgm:prSet/>
      <dgm:spPr/>
      <dgm:t>
        <a:bodyPr/>
        <a:lstStyle/>
        <a:p>
          <a:endParaRPr lang="en-US"/>
        </a:p>
      </dgm:t>
    </dgm:pt>
    <dgm:pt modelId="{34B2EB41-359E-4961-88EF-2600ED70CC17}" type="sibTrans" cxnId="{5C461431-2204-48CE-912D-3370CFBB35EA}">
      <dgm:prSet/>
      <dgm:spPr/>
      <dgm:t>
        <a:bodyPr/>
        <a:lstStyle/>
        <a:p>
          <a:endParaRPr lang="en-US"/>
        </a:p>
      </dgm:t>
    </dgm:pt>
    <dgm:pt modelId="{20167163-BA92-4912-85F6-4A2D9B51CD2B}">
      <dgm:prSet/>
      <dgm:spPr/>
      <dgm:t>
        <a:bodyPr/>
        <a:lstStyle/>
        <a:p>
          <a:r>
            <a:rPr lang="en-US" dirty="0"/>
            <a:t>Authentication system</a:t>
          </a:r>
        </a:p>
        <a:p>
          <a:r>
            <a:rPr lang="en-US" dirty="0"/>
            <a:t>Prevent users from using the system’s features if it hasn’t been verified</a:t>
          </a:r>
        </a:p>
      </dgm:t>
    </dgm:pt>
    <dgm:pt modelId="{5B6280EB-E2DB-48FD-8B9B-DEAA5B8B27E7}" type="parTrans" cxnId="{D7955217-5E1B-466F-8C4B-9F7542579B90}">
      <dgm:prSet/>
      <dgm:spPr/>
      <dgm:t>
        <a:bodyPr/>
        <a:lstStyle/>
        <a:p>
          <a:endParaRPr lang="en-US"/>
        </a:p>
      </dgm:t>
    </dgm:pt>
    <dgm:pt modelId="{855FBC4B-0ECD-4351-9E94-A5D84AEF8A00}" type="sibTrans" cxnId="{D7955217-5E1B-466F-8C4B-9F7542579B90}">
      <dgm:prSet/>
      <dgm:spPr/>
      <dgm:t>
        <a:bodyPr/>
        <a:lstStyle/>
        <a:p>
          <a:endParaRPr lang="en-US"/>
        </a:p>
      </dgm:t>
    </dgm:pt>
    <dgm:pt modelId="{313740F3-317E-4D46-81A3-E65E42EC4431}" type="pres">
      <dgm:prSet presAssocID="{12CEBC96-6647-4D39-805C-B57203EAB205}" presName="root" presStyleCnt="0">
        <dgm:presLayoutVars>
          <dgm:dir/>
          <dgm:resizeHandles val="exact"/>
        </dgm:presLayoutVars>
      </dgm:prSet>
      <dgm:spPr/>
    </dgm:pt>
    <dgm:pt modelId="{0E5A4940-618B-4203-95BD-85A54BBE8E8F}" type="pres">
      <dgm:prSet presAssocID="{252F88BB-90BE-40C1-BCCD-B3CF5CDFC5E0}" presName="compNode" presStyleCnt="0"/>
      <dgm:spPr/>
    </dgm:pt>
    <dgm:pt modelId="{C1235FE0-12AC-4153-8B93-FB8D766EA846}" type="pres">
      <dgm:prSet presAssocID="{252F88BB-90BE-40C1-BCCD-B3CF5CDFC5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63F32E9-2C6B-4B2A-8556-DAAFE2278B8B}" type="pres">
      <dgm:prSet presAssocID="{252F88BB-90BE-40C1-BCCD-B3CF5CDFC5E0}" presName="iconSpace" presStyleCnt="0"/>
      <dgm:spPr/>
    </dgm:pt>
    <dgm:pt modelId="{3D66AA08-1FDA-4397-AC4A-50036A30DB4F}" type="pres">
      <dgm:prSet presAssocID="{252F88BB-90BE-40C1-BCCD-B3CF5CDFC5E0}" presName="parTx" presStyleLbl="revTx" presStyleIdx="0" presStyleCnt="4">
        <dgm:presLayoutVars>
          <dgm:chMax val="0"/>
          <dgm:chPref val="0"/>
        </dgm:presLayoutVars>
      </dgm:prSet>
      <dgm:spPr/>
    </dgm:pt>
    <dgm:pt modelId="{33875C86-F593-4F2A-9657-DA14754A0C80}" type="pres">
      <dgm:prSet presAssocID="{252F88BB-90BE-40C1-BCCD-B3CF5CDFC5E0}" presName="txSpace" presStyleCnt="0"/>
      <dgm:spPr/>
    </dgm:pt>
    <dgm:pt modelId="{BE749D7C-31D0-48E3-81B9-44AAB8302DCC}" type="pres">
      <dgm:prSet presAssocID="{252F88BB-90BE-40C1-BCCD-B3CF5CDFC5E0}" presName="desTx" presStyleLbl="revTx" presStyleIdx="1" presStyleCnt="4">
        <dgm:presLayoutVars/>
      </dgm:prSet>
      <dgm:spPr/>
    </dgm:pt>
    <dgm:pt modelId="{BFFC3BA2-EA7E-40F0-952E-5AEB357DE13E}" type="pres">
      <dgm:prSet presAssocID="{179F1201-E01E-49FB-B6DF-B7CD9755B04F}" presName="sibTrans" presStyleCnt="0"/>
      <dgm:spPr/>
    </dgm:pt>
    <dgm:pt modelId="{9C794169-7BA8-46D7-9048-650BB7BE67B6}" type="pres">
      <dgm:prSet presAssocID="{B707F590-E57C-46C5-9784-D3690BC6CCEC}" presName="compNode" presStyleCnt="0"/>
      <dgm:spPr/>
    </dgm:pt>
    <dgm:pt modelId="{911CBC46-2494-48A8-A953-5ADCA0F87E73}" type="pres">
      <dgm:prSet presAssocID="{B707F590-E57C-46C5-9784-D3690BC6C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823097-A5C2-4628-8E6B-6D96A3E34380}" type="pres">
      <dgm:prSet presAssocID="{B707F590-E57C-46C5-9784-D3690BC6CCEC}" presName="iconSpace" presStyleCnt="0"/>
      <dgm:spPr/>
    </dgm:pt>
    <dgm:pt modelId="{56CCA92A-C2DC-4BDF-8994-7DA18BB053CB}" type="pres">
      <dgm:prSet presAssocID="{B707F590-E57C-46C5-9784-D3690BC6CCEC}" presName="parTx" presStyleLbl="revTx" presStyleIdx="2" presStyleCnt="4">
        <dgm:presLayoutVars>
          <dgm:chMax val="0"/>
          <dgm:chPref val="0"/>
        </dgm:presLayoutVars>
      </dgm:prSet>
      <dgm:spPr/>
    </dgm:pt>
    <dgm:pt modelId="{474A144D-D1C1-47C6-B701-FA41C37FB3C5}" type="pres">
      <dgm:prSet presAssocID="{B707F590-E57C-46C5-9784-D3690BC6CCEC}" presName="txSpace" presStyleCnt="0"/>
      <dgm:spPr/>
    </dgm:pt>
    <dgm:pt modelId="{F7568E76-918A-4810-860C-8F051F86476A}" type="pres">
      <dgm:prSet presAssocID="{B707F590-E57C-46C5-9784-D3690BC6CCEC}" presName="desTx" presStyleLbl="revTx" presStyleIdx="3" presStyleCnt="4">
        <dgm:presLayoutVars/>
      </dgm:prSet>
      <dgm:spPr/>
    </dgm:pt>
  </dgm:ptLst>
  <dgm:cxnLst>
    <dgm:cxn modelId="{67623E10-62DF-454E-A11B-11040D5C4531}" type="presOf" srcId="{20167163-BA92-4912-85F6-4A2D9B51CD2B}" destId="{F7568E76-918A-4810-860C-8F051F86476A}" srcOrd="0" destOrd="0" presId="urn:microsoft.com/office/officeart/2018/5/layout/CenteredIconLabelDescriptionList"/>
    <dgm:cxn modelId="{D7955217-5E1B-466F-8C4B-9F7542579B90}" srcId="{B707F590-E57C-46C5-9784-D3690BC6CCEC}" destId="{20167163-BA92-4912-85F6-4A2D9B51CD2B}" srcOrd="0" destOrd="0" parTransId="{5B6280EB-E2DB-48FD-8B9B-DEAA5B8B27E7}" sibTransId="{855FBC4B-0ECD-4351-9E94-A5D84AEF8A00}"/>
    <dgm:cxn modelId="{E4DFE01A-C958-46BA-9049-1F21CD77195F}" type="presOf" srcId="{B707F590-E57C-46C5-9784-D3690BC6CCEC}" destId="{56CCA92A-C2DC-4BDF-8994-7DA18BB053CB}" srcOrd="0" destOrd="0" presId="urn:microsoft.com/office/officeart/2018/5/layout/CenteredIconLabelDescriptionList"/>
    <dgm:cxn modelId="{5C461431-2204-48CE-912D-3370CFBB35EA}" srcId="{12CEBC96-6647-4D39-805C-B57203EAB205}" destId="{B707F590-E57C-46C5-9784-D3690BC6CCEC}" srcOrd="1" destOrd="0" parTransId="{17DED46F-18E4-41E5-86B0-04F43669A2AC}" sibTransId="{34B2EB41-359E-4961-88EF-2600ED70CC17}"/>
    <dgm:cxn modelId="{7205A44C-E242-4F38-AB4E-006C7420302F}" srcId="{252F88BB-90BE-40C1-BCCD-B3CF5CDFC5E0}" destId="{5E0AE2D9-C45C-43AD-A425-0D9311F1EF08}" srcOrd="0" destOrd="0" parTransId="{EB7954E1-9172-4D3D-B44A-7FAD3DB4293E}" sibTransId="{36C3331A-1723-47C2-A584-7CFB811FBE0C}"/>
    <dgm:cxn modelId="{B0FCB553-97D7-48A7-878E-4955E5882DC4}" type="presOf" srcId="{5E0AE2D9-C45C-43AD-A425-0D9311F1EF08}" destId="{BE749D7C-31D0-48E3-81B9-44AAB8302DCC}" srcOrd="0" destOrd="0" presId="urn:microsoft.com/office/officeart/2018/5/layout/CenteredIconLabelDescriptionList"/>
    <dgm:cxn modelId="{C40244A4-25A9-4245-93D0-C0807DC0BF2F}" type="presOf" srcId="{252F88BB-90BE-40C1-BCCD-B3CF5CDFC5E0}" destId="{3D66AA08-1FDA-4397-AC4A-50036A30DB4F}" srcOrd="0" destOrd="0" presId="urn:microsoft.com/office/officeart/2018/5/layout/CenteredIconLabelDescriptionList"/>
    <dgm:cxn modelId="{6D398EFD-342E-46F4-A9E7-60C156989D89}" type="presOf" srcId="{12CEBC96-6647-4D39-805C-B57203EAB205}" destId="{313740F3-317E-4D46-81A3-E65E42EC4431}" srcOrd="0" destOrd="0" presId="urn:microsoft.com/office/officeart/2018/5/layout/CenteredIconLabelDescriptionList"/>
    <dgm:cxn modelId="{67B9C2FE-0FAA-4FDC-85AD-F848437AEF24}" srcId="{12CEBC96-6647-4D39-805C-B57203EAB205}" destId="{252F88BB-90BE-40C1-BCCD-B3CF5CDFC5E0}" srcOrd="0" destOrd="0" parTransId="{26D0829D-B430-4209-85EB-B97CF7BA7EC7}" sibTransId="{179F1201-E01E-49FB-B6DF-B7CD9755B04F}"/>
    <dgm:cxn modelId="{3F8DF6BA-8D10-409B-9767-C4F1D9A21026}" type="presParOf" srcId="{313740F3-317E-4D46-81A3-E65E42EC4431}" destId="{0E5A4940-618B-4203-95BD-85A54BBE8E8F}" srcOrd="0" destOrd="0" presId="urn:microsoft.com/office/officeart/2018/5/layout/CenteredIconLabelDescriptionList"/>
    <dgm:cxn modelId="{4A852E5F-2A00-4C57-B0CF-567FBC87F5AB}" type="presParOf" srcId="{0E5A4940-618B-4203-95BD-85A54BBE8E8F}" destId="{C1235FE0-12AC-4153-8B93-FB8D766EA846}" srcOrd="0" destOrd="0" presId="urn:microsoft.com/office/officeart/2018/5/layout/CenteredIconLabelDescriptionList"/>
    <dgm:cxn modelId="{7191FBCB-0B4A-41C5-A91C-076F18D06A35}" type="presParOf" srcId="{0E5A4940-618B-4203-95BD-85A54BBE8E8F}" destId="{163F32E9-2C6B-4B2A-8556-DAAFE2278B8B}" srcOrd="1" destOrd="0" presId="urn:microsoft.com/office/officeart/2018/5/layout/CenteredIconLabelDescriptionList"/>
    <dgm:cxn modelId="{1EC71B32-F4D9-4AE9-953E-523175915D08}" type="presParOf" srcId="{0E5A4940-618B-4203-95BD-85A54BBE8E8F}" destId="{3D66AA08-1FDA-4397-AC4A-50036A30DB4F}" srcOrd="2" destOrd="0" presId="urn:microsoft.com/office/officeart/2018/5/layout/CenteredIconLabelDescriptionList"/>
    <dgm:cxn modelId="{19362D29-1AEC-4952-8834-E666C6B71F00}" type="presParOf" srcId="{0E5A4940-618B-4203-95BD-85A54BBE8E8F}" destId="{33875C86-F593-4F2A-9657-DA14754A0C80}" srcOrd="3" destOrd="0" presId="urn:microsoft.com/office/officeart/2018/5/layout/CenteredIconLabelDescriptionList"/>
    <dgm:cxn modelId="{845F74A5-8523-4589-AF8B-2572B55C42B8}" type="presParOf" srcId="{0E5A4940-618B-4203-95BD-85A54BBE8E8F}" destId="{BE749D7C-31D0-48E3-81B9-44AAB8302DCC}" srcOrd="4" destOrd="0" presId="urn:microsoft.com/office/officeart/2018/5/layout/CenteredIconLabelDescriptionList"/>
    <dgm:cxn modelId="{1F91498C-EBDA-421B-A7E0-C2E6417AB01A}" type="presParOf" srcId="{313740F3-317E-4D46-81A3-E65E42EC4431}" destId="{BFFC3BA2-EA7E-40F0-952E-5AEB357DE13E}" srcOrd="1" destOrd="0" presId="urn:microsoft.com/office/officeart/2018/5/layout/CenteredIconLabelDescriptionList"/>
    <dgm:cxn modelId="{E9779D9F-D78D-4CE2-9224-E2A93AD13CFC}" type="presParOf" srcId="{313740F3-317E-4D46-81A3-E65E42EC4431}" destId="{9C794169-7BA8-46D7-9048-650BB7BE67B6}" srcOrd="2" destOrd="0" presId="urn:microsoft.com/office/officeart/2018/5/layout/CenteredIconLabelDescriptionList"/>
    <dgm:cxn modelId="{A92B145F-1023-485A-91A7-2FCF89BB626E}" type="presParOf" srcId="{9C794169-7BA8-46D7-9048-650BB7BE67B6}" destId="{911CBC46-2494-48A8-A953-5ADCA0F87E73}" srcOrd="0" destOrd="0" presId="urn:microsoft.com/office/officeart/2018/5/layout/CenteredIconLabelDescriptionList"/>
    <dgm:cxn modelId="{25E35538-3842-43F9-9440-5CC236A1FA8E}" type="presParOf" srcId="{9C794169-7BA8-46D7-9048-650BB7BE67B6}" destId="{C7823097-A5C2-4628-8E6B-6D96A3E34380}" srcOrd="1" destOrd="0" presId="urn:microsoft.com/office/officeart/2018/5/layout/CenteredIconLabelDescriptionList"/>
    <dgm:cxn modelId="{8DAE4D26-22AB-43D3-9539-72B6D4C8B9E1}" type="presParOf" srcId="{9C794169-7BA8-46D7-9048-650BB7BE67B6}" destId="{56CCA92A-C2DC-4BDF-8994-7DA18BB053CB}" srcOrd="2" destOrd="0" presId="urn:microsoft.com/office/officeart/2018/5/layout/CenteredIconLabelDescriptionList"/>
    <dgm:cxn modelId="{8ECDC890-66C1-4C78-8979-13FC4444AEF2}" type="presParOf" srcId="{9C794169-7BA8-46D7-9048-650BB7BE67B6}" destId="{474A144D-D1C1-47C6-B701-FA41C37FB3C5}" srcOrd="3" destOrd="0" presId="urn:microsoft.com/office/officeart/2018/5/layout/CenteredIconLabelDescriptionList"/>
    <dgm:cxn modelId="{2B6D1C7D-09E9-4C91-BA89-483F53C5DA5F}" type="presParOf" srcId="{9C794169-7BA8-46D7-9048-650BB7BE67B6}" destId="{F7568E76-918A-4810-860C-8F051F8647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58600D-72B0-4ED3-AAF4-826F7E56FF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85E85D-FFAB-45E5-AC8F-308EFF0D314C}">
      <dgm:prSet/>
      <dgm:spPr/>
      <dgm:t>
        <a:bodyPr/>
        <a:lstStyle/>
        <a:p>
          <a:pPr>
            <a:defRPr b="1"/>
          </a:pPr>
          <a:r>
            <a:rPr lang="en-US" dirty="0"/>
            <a:t>GitHub</a:t>
          </a:r>
        </a:p>
      </dgm:t>
    </dgm:pt>
    <dgm:pt modelId="{D91A3E7E-5047-428C-8347-C4E4C34B0832}" type="parTrans" cxnId="{FFA98A5E-8294-4B4D-BA25-CF586C36D28F}">
      <dgm:prSet/>
      <dgm:spPr/>
      <dgm:t>
        <a:bodyPr/>
        <a:lstStyle/>
        <a:p>
          <a:endParaRPr lang="en-US"/>
        </a:p>
      </dgm:t>
    </dgm:pt>
    <dgm:pt modelId="{2BE7615A-ED7B-4AA5-939B-A1DC81DCBC2C}" type="sibTrans" cxnId="{FFA98A5E-8294-4B4D-BA25-CF586C36D28F}">
      <dgm:prSet/>
      <dgm:spPr/>
      <dgm:t>
        <a:bodyPr/>
        <a:lstStyle/>
        <a:p>
          <a:endParaRPr lang="en-US"/>
        </a:p>
      </dgm:t>
    </dgm:pt>
    <dgm:pt modelId="{0E576CA2-017A-4386-A102-CF46F0A05F6B}">
      <dgm:prSet/>
      <dgm:spPr/>
      <dgm:t>
        <a:bodyPr/>
        <a:lstStyle/>
        <a:p>
          <a:r>
            <a:rPr lang="en-US"/>
            <a:t>Wiki</a:t>
          </a:r>
        </a:p>
      </dgm:t>
    </dgm:pt>
    <dgm:pt modelId="{810D5374-6069-4D06-B3AC-F6B807655B90}" type="parTrans" cxnId="{A0468752-B65E-42A7-87B4-2E4F6E9A9248}">
      <dgm:prSet/>
      <dgm:spPr/>
      <dgm:t>
        <a:bodyPr/>
        <a:lstStyle/>
        <a:p>
          <a:endParaRPr lang="en-US"/>
        </a:p>
      </dgm:t>
    </dgm:pt>
    <dgm:pt modelId="{1118A6AA-A295-431C-823C-7C3C809771B7}" type="sibTrans" cxnId="{A0468752-B65E-42A7-87B4-2E4F6E9A9248}">
      <dgm:prSet/>
      <dgm:spPr/>
      <dgm:t>
        <a:bodyPr/>
        <a:lstStyle/>
        <a:p>
          <a:endParaRPr lang="en-US"/>
        </a:p>
      </dgm:t>
    </dgm:pt>
    <dgm:pt modelId="{806C1917-E521-46A6-8E59-4CF8CE96461C}">
      <dgm:prSet/>
      <dgm:spPr/>
      <dgm:t>
        <a:bodyPr/>
        <a:lstStyle/>
        <a:p>
          <a:r>
            <a:rPr lang="en-US" dirty="0"/>
            <a:t>Project Status</a:t>
          </a:r>
        </a:p>
        <a:p>
          <a:r>
            <a:rPr lang="en-US" dirty="0"/>
            <a:t>Tasks</a:t>
          </a:r>
        </a:p>
      </dgm:t>
    </dgm:pt>
    <dgm:pt modelId="{A826D25D-A97D-49AC-B5B1-CDA1BF123E03}" type="parTrans" cxnId="{E74C191A-EB00-42A9-8F5E-63D85456BCEE}">
      <dgm:prSet/>
      <dgm:spPr/>
      <dgm:t>
        <a:bodyPr/>
        <a:lstStyle/>
        <a:p>
          <a:endParaRPr lang="en-US"/>
        </a:p>
      </dgm:t>
    </dgm:pt>
    <dgm:pt modelId="{1F6B6A74-67C4-4969-89AD-D571CE0744A5}" type="sibTrans" cxnId="{E74C191A-EB00-42A9-8F5E-63D85456BCEE}">
      <dgm:prSet/>
      <dgm:spPr/>
      <dgm:t>
        <a:bodyPr/>
        <a:lstStyle/>
        <a:p>
          <a:endParaRPr lang="en-US"/>
        </a:p>
      </dgm:t>
    </dgm:pt>
    <dgm:pt modelId="{BD395D85-C139-4591-93C2-092F1297AEC8}">
      <dgm:prSet/>
      <dgm:spPr/>
      <dgm:t>
        <a:bodyPr/>
        <a:lstStyle/>
        <a:p>
          <a:pPr>
            <a:defRPr b="1"/>
          </a:pPr>
          <a:r>
            <a:rPr lang="en-US" dirty="0"/>
            <a:t>Communication</a:t>
          </a:r>
        </a:p>
      </dgm:t>
    </dgm:pt>
    <dgm:pt modelId="{FD5ABFA3-D459-4206-AD5D-D00876062FF2}" type="parTrans" cxnId="{C1212BEE-4C43-4BD8-99B7-31C6AFA03DE3}">
      <dgm:prSet/>
      <dgm:spPr/>
      <dgm:t>
        <a:bodyPr/>
        <a:lstStyle/>
        <a:p>
          <a:endParaRPr lang="en-US"/>
        </a:p>
      </dgm:t>
    </dgm:pt>
    <dgm:pt modelId="{307DF418-7140-47D3-9F1C-8103F033ED14}" type="sibTrans" cxnId="{C1212BEE-4C43-4BD8-99B7-31C6AFA03DE3}">
      <dgm:prSet/>
      <dgm:spPr/>
      <dgm:t>
        <a:bodyPr/>
        <a:lstStyle/>
        <a:p>
          <a:endParaRPr lang="en-US"/>
        </a:p>
      </dgm:t>
    </dgm:pt>
    <dgm:pt modelId="{A21F4BE1-6FC4-431D-B8EA-3D6F5392ADB8}">
      <dgm:prSet/>
      <dgm:spPr/>
      <dgm:t>
        <a:bodyPr/>
        <a:lstStyle/>
        <a:p>
          <a:r>
            <a:rPr lang="en-US" dirty="0"/>
            <a:t>Text messages - WhatsApp</a:t>
          </a:r>
        </a:p>
      </dgm:t>
    </dgm:pt>
    <dgm:pt modelId="{A31C6BD8-92E4-4E6E-B075-D2B525D8CD04}" type="parTrans" cxnId="{9B6E3AAC-33DF-4C5C-802B-7593E88D30C0}">
      <dgm:prSet/>
      <dgm:spPr/>
      <dgm:t>
        <a:bodyPr/>
        <a:lstStyle/>
        <a:p>
          <a:endParaRPr lang="en-US"/>
        </a:p>
      </dgm:t>
    </dgm:pt>
    <dgm:pt modelId="{C9A6F52B-93EB-4634-8D82-76C52C67DB39}" type="sibTrans" cxnId="{9B6E3AAC-33DF-4C5C-802B-7593E88D30C0}">
      <dgm:prSet/>
      <dgm:spPr/>
      <dgm:t>
        <a:bodyPr/>
        <a:lstStyle/>
        <a:p>
          <a:endParaRPr lang="en-US"/>
        </a:p>
      </dgm:t>
    </dgm:pt>
    <dgm:pt modelId="{A4B0A63F-FBF9-4903-B509-CB2FEAB6A893}">
      <dgm:prSet/>
      <dgm:spPr/>
      <dgm:t>
        <a:bodyPr/>
        <a:lstStyle/>
        <a:p>
          <a:r>
            <a:rPr lang="en-US"/>
            <a:t>Zoom</a:t>
          </a:r>
        </a:p>
      </dgm:t>
    </dgm:pt>
    <dgm:pt modelId="{7146F007-A483-4626-B378-54D7312387F5}" type="parTrans" cxnId="{BF2E7359-B1A6-4C75-A821-C4F84C589058}">
      <dgm:prSet/>
      <dgm:spPr/>
      <dgm:t>
        <a:bodyPr/>
        <a:lstStyle/>
        <a:p>
          <a:endParaRPr lang="en-US"/>
        </a:p>
      </dgm:t>
    </dgm:pt>
    <dgm:pt modelId="{0CB06045-CE16-44D5-9F1E-5907378ECC86}" type="sibTrans" cxnId="{BF2E7359-B1A6-4C75-A821-C4F84C589058}">
      <dgm:prSet/>
      <dgm:spPr/>
      <dgm:t>
        <a:bodyPr/>
        <a:lstStyle/>
        <a:p>
          <a:endParaRPr lang="en-US"/>
        </a:p>
      </dgm:t>
    </dgm:pt>
    <dgm:pt modelId="{F2B49FE1-3F28-4D6F-A419-8308CC4BC909}">
      <dgm:prSet/>
      <dgm:spPr/>
      <dgm:t>
        <a:bodyPr/>
        <a:lstStyle/>
        <a:p>
          <a:pPr>
            <a:defRPr b="1"/>
          </a:pPr>
          <a:r>
            <a:rPr lang="en-US"/>
            <a:t>For issues</a:t>
          </a:r>
        </a:p>
      </dgm:t>
    </dgm:pt>
    <dgm:pt modelId="{90DBB4C4-2817-4E0B-A380-59FA92903D94}" type="parTrans" cxnId="{3BFB0D2D-C3CB-4472-B197-E68B1F77F525}">
      <dgm:prSet/>
      <dgm:spPr/>
      <dgm:t>
        <a:bodyPr/>
        <a:lstStyle/>
        <a:p>
          <a:endParaRPr lang="en-US"/>
        </a:p>
      </dgm:t>
    </dgm:pt>
    <dgm:pt modelId="{C6748723-8713-49E3-AF5F-662F560847DB}" type="sibTrans" cxnId="{3BFB0D2D-C3CB-4472-B197-E68B1F77F525}">
      <dgm:prSet/>
      <dgm:spPr/>
      <dgm:t>
        <a:bodyPr/>
        <a:lstStyle/>
        <a:p>
          <a:endParaRPr lang="en-US"/>
        </a:p>
      </dgm:t>
    </dgm:pt>
    <dgm:pt modelId="{D6140328-B496-4B08-8E0A-B58B39F07E26}">
      <dgm:prSet/>
      <dgm:spPr/>
      <dgm:t>
        <a:bodyPr/>
        <a:lstStyle/>
        <a:p>
          <a:r>
            <a:rPr lang="en-US" dirty="0"/>
            <a:t>Group discussion</a:t>
          </a:r>
        </a:p>
        <a:p>
          <a:r>
            <a:rPr lang="en-US" dirty="0"/>
            <a:t>Follow up</a:t>
          </a:r>
        </a:p>
      </dgm:t>
    </dgm:pt>
    <dgm:pt modelId="{5EF35696-1EAB-4213-AB01-4E67F552E28C}" type="parTrans" cxnId="{C0854AEA-8E87-4A99-B83E-A6111F69821B}">
      <dgm:prSet/>
      <dgm:spPr/>
      <dgm:t>
        <a:bodyPr/>
        <a:lstStyle/>
        <a:p>
          <a:endParaRPr lang="en-US"/>
        </a:p>
      </dgm:t>
    </dgm:pt>
    <dgm:pt modelId="{0BC001B4-3332-45AB-94D1-D91BA553D2CF}" type="sibTrans" cxnId="{C0854AEA-8E87-4A99-B83E-A6111F69821B}">
      <dgm:prSet/>
      <dgm:spPr/>
      <dgm:t>
        <a:bodyPr/>
        <a:lstStyle/>
        <a:p>
          <a:endParaRPr lang="en-US"/>
        </a:p>
      </dgm:t>
    </dgm:pt>
    <dgm:pt modelId="{F65E6D52-89A0-4AD0-90C4-84D622E02FE7}" type="pres">
      <dgm:prSet presAssocID="{3158600D-72B0-4ED3-AAF4-826F7E56FFA2}" presName="root" presStyleCnt="0">
        <dgm:presLayoutVars>
          <dgm:dir/>
          <dgm:resizeHandles val="exact"/>
        </dgm:presLayoutVars>
      </dgm:prSet>
      <dgm:spPr/>
    </dgm:pt>
    <dgm:pt modelId="{9A11EE6D-2D6B-4396-843F-6653D820F252}" type="pres">
      <dgm:prSet presAssocID="{FE85E85D-FFAB-45E5-AC8F-308EFF0D314C}" presName="compNode" presStyleCnt="0"/>
      <dgm:spPr/>
    </dgm:pt>
    <dgm:pt modelId="{4E355026-E190-4534-81D2-1D1180E83645}" type="pres">
      <dgm:prSet presAssocID="{FE85E85D-FFAB-45E5-AC8F-308EFF0D31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78D104-F57C-4C93-BE8C-0B3B0B9CA3C5}" type="pres">
      <dgm:prSet presAssocID="{FE85E85D-FFAB-45E5-AC8F-308EFF0D314C}" presName="iconSpace" presStyleCnt="0"/>
      <dgm:spPr/>
    </dgm:pt>
    <dgm:pt modelId="{7B629F2C-2125-4BA1-8335-04E9C9DBE042}" type="pres">
      <dgm:prSet presAssocID="{FE85E85D-FFAB-45E5-AC8F-308EFF0D314C}" presName="parTx" presStyleLbl="revTx" presStyleIdx="0" presStyleCnt="6">
        <dgm:presLayoutVars>
          <dgm:chMax val="0"/>
          <dgm:chPref val="0"/>
        </dgm:presLayoutVars>
      </dgm:prSet>
      <dgm:spPr/>
    </dgm:pt>
    <dgm:pt modelId="{EB6C1019-639C-4495-B14E-ED6F559E7320}" type="pres">
      <dgm:prSet presAssocID="{FE85E85D-FFAB-45E5-AC8F-308EFF0D314C}" presName="txSpace" presStyleCnt="0"/>
      <dgm:spPr/>
    </dgm:pt>
    <dgm:pt modelId="{3FA27CEB-BC6E-47AD-B3C3-6FDF6741DF08}" type="pres">
      <dgm:prSet presAssocID="{FE85E85D-FFAB-45E5-AC8F-308EFF0D314C}" presName="desTx" presStyleLbl="revTx" presStyleIdx="1" presStyleCnt="6">
        <dgm:presLayoutVars/>
      </dgm:prSet>
      <dgm:spPr/>
    </dgm:pt>
    <dgm:pt modelId="{A0C0BB07-476A-475E-A471-B1DF35F73B60}" type="pres">
      <dgm:prSet presAssocID="{2BE7615A-ED7B-4AA5-939B-A1DC81DCBC2C}" presName="sibTrans" presStyleCnt="0"/>
      <dgm:spPr/>
    </dgm:pt>
    <dgm:pt modelId="{778F5CEC-F930-4872-99F8-DD76967A483B}" type="pres">
      <dgm:prSet presAssocID="{BD395D85-C139-4591-93C2-092F1297AEC8}" presName="compNode" presStyleCnt="0"/>
      <dgm:spPr/>
    </dgm:pt>
    <dgm:pt modelId="{9D24D0AB-BB4D-47BC-AEE9-DE3CCA349C16}" type="pres">
      <dgm:prSet presAssocID="{BD395D85-C139-4591-93C2-092F1297AEC8}" presName="iconRect" presStyleLbl="node1" presStyleIdx="1" presStyleCnt="3" custLinFactNeighborX="-31214" custLinFactNeighborY="2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2BF23CB-40D8-44B6-ABD2-358F1DB3A982}" type="pres">
      <dgm:prSet presAssocID="{BD395D85-C139-4591-93C2-092F1297AEC8}" presName="iconSpace" presStyleCnt="0"/>
      <dgm:spPr/>
    </dgm:pt>
    <dgm:pt modelId="{E1B939D6-4F62-4DA6-AFA9-C04BFF3B6145}" type="pres">
      <dgm:prSet presAssocID="{BD395D85-C139-4591-93C2-092F1297AEC8}" presName="parTx" presStyleLbl="revTx" presStyleIdx="2" presStyleCnt="6" custLinFactNeighborX="-10621" custLinFactNeighborY="-3160">
        <dgm:presLayoutVars>
          <dgm:chMax val="0"/>
          <dgm:chPref val="0"/>
        </dgm:presLayoutVars>
      </dgm:prSet>
      <dgm:spPr/>
    </dgm:pt>
    <dgm:pt modelId="{37A1066F-686B-4FF4-8341-18F07172169D}" type="pres">
      <dgm:prSet presAssocID="{BD395D85-C139-4591-93C2-092F1297AEC8}" presName="txSpace" presStyleCnt="0"/>
      <dgm:spPr/>
    </dgm:pt>
    <dgm:pt modelId="{FF82446B-2B66-46F2-8AAD-10ACCB6F40EB}" type="pres">
      <dgm:prSet presAssocID="{BD395D85-C139-4591-93C2-092F1297AEC8}" presName="desTx" presStyleLbl="revTx" presStyleIdx="3" presStyleCnt="6" custLinFactNeighborX="-10318">
        <dgm:presLayoutVars/>
      </dgm:prSet>
      <dgm:spPr/>
    </dgm:pt>
    <dgm:pt modelId="{D285D4CD-5DE3-4672-A5FB-2DFE7B6D85DE}" type="pres">
      <dgm:prSet presAssocID="{307DF418-7140-47D3-9F1C-8103F033ED14}" presName="sibTrans" presStyleCnt="0"/>
      <dgm:spPr/>
    </dgm:pt>
    <dgm:pt modelId="{ECE45B98-85C7-45F3-A991-B410AABC00DF}" type="pres">
      <dgm:prSet presAssocID="{F2B49FE1-3F28-4D6F-A419-8308CC4BC909}" presName="compNode" presStyleCnt="0"/>
      <dgm:spPr/>
    </dgm:pt>
    <dgm:pt modelId="{EA3C6412-B8C1-422C-8045-0A46188A52AA}" type="pres">
      <dgm:prSet presAssocID="{F2B49FE1-3F28-4D6F-A419-8308CC4BC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EDD1F81-AB2B-4051-830F-A4F0A909751F}" type="pres">
      <dgm:prSet presAssocID="{F2B49FE1-3F28-4D6F-A419-8308CC4BC909}" presName="iconSpace" presStyleCnt="0"/>
      <dgm:spPr/>
    </dgm:pt>
    <dgm:pt modelId="{6EFCF528-25F7-4B3A-B1E7-AB412144D48A}" type="pres">
      <dgm:prSet presAssocID="{F2B49FE1-3F28-4D6F-A419-8308CC4BC909}" presName="parTx" presStyleLbl="revTx" presStyleIdx="4" presStyleCnt="6">
        <dgm:presLayoutVars>
          <dgm:chMax val="0"/>
          <dgm:chPref val="0"/>
        </dgm:presLayoutVars>
      </dgm:prSet>
      <dgm:spPr/>
    </dgm:pt>
    <dgm:pt modelId="{F0D20959-3678-4B58-8FB6-C281BE52C1E4}" type="pres">
      <dgm:prSet presAssocID="{F2B49FE1-3F28-4D6F-A419-8308CC4BC909}" presName="txSpace" presStyleCnt="0"/>
      <dgm:spPr/>
    </dgm:pt>
    <dgm:pt modelId="{D8A2ACE3-27AB-41C5-8F2B-C95710501B2A}" type="pres">
      <dgm:prSet presAssocID="{F2B49FE1-3F28-4D6F-A419-8308CC4BC909}" presName="desTx" presStyleLbl="revTx" presStyleIdx="5" presStyleCnt="6">
        <dgm:presLayoutVars/>
      </dgm:prSet>
      <dgm:spPr/>
    </dgm:pt>
  </dgm:ptLst>
  <dgm:cxnLst>
    <dgm:cxn modelId="{E74C191A-EB00-42A9-8F5E-63D85456BCEE}" srcId="{FE85E85D-FFAB-45E5-AC8F-308EFF0D314C}" destId="{806C1917-E521-46A6-8E59-4CF8CE96461C}" srcOrd="1" destOrd="0" parTransId="{A826D25D-A97D-49AC-B5B1-CDA1BF123E03}" sibTransId="{1F6B6A74-67C4-4969-89AD-D571CE0744A5}"/>
    <dgm:cxn modelId="{3AD7EE22-4F20-46C1-B214-851470FA1093}" type="presOf" srcId="{FE85E85D-FFAB-45E5-AC8F-308EFF0D314C}" destId="{7B629F2C-2125-4BA1-8335-04E9C9DBE042}" srcOrd="0" destOrd="0" presId="urn:microsoft.com/office/officeart/2018/2/layout/IconLabelDescriptionList"/>
    <dgm:cxn modelId="{CB90862C-72B2-40DA-B2CF-6C581BA00772}" type="presOf" srcId="{A4B0A63F-FBF9-4903-B509-CB2FEAB6A893}" destId="{FF82446B-2B66-46F2-8AAD-10ACCB6F40EB}" srcOrd="0" destOrd="1" presId="urn:microsoft.com/office/officeart/2018/2/layout/IconLabelDescriptionList"/>
    <dgm:cxn modelId="{3BFB0D2D-C3CB-4472-B197-E68B1F77F525}" srcId="{3158600D-72B0-4ED3-AAF4-826F7E56FFA2}" destId="{F2B49FE1-3F28-4D6F-A419-8308CC4BC909}" srcOrd="2" destOrd="0" parTransId="{90DBB4C4-2817-4E0B-A380-59FA92903D94}" sibTransId="{C6748723-8713-49E3-AF5F-662F560847DB}"/>
    <dgm:cxn modelId="{50CE1B37-3873-495C-B1E6-6C46FD382E97}" type="presOf" srcId="{0E576CA2-017A-4386-A102-CF46F0A05F6B}" destId="{3FA27CEB-BC6E-47AD-B3C3-6FDF6741DF08}" srcOrd="0" destOrd="0" presId="urn:microsoft.com/office/officeart/2018/2/layout/IconLabelDescriptionList"/>
    <dgm:cxn modelId="{FFA98A5E-8294-4B4D-BA25-CF586C36D28F}" srcId="{3158600D-72B0-4ED3-AAF4-826F7E56FFA2}" destId="{FE85E85D-FFAB-45E5-AC8F-308EFF0D314C}" srcOrd="0" destOrd="0" parTransId="{D91A3E7E-5047-428C-8347-C4E4C34B0832}" sibTransId="{2BE7615A-ED7B-4AA5-939B-A1DC81DCBC2C}"/>
    <dgm:cxn modelId="{A0468752-B65E-42A7-87B4-2E4F6E9A9248}" srcId="{FE85E85D-FFAB-45E5-AC8F-308EFF0D314C}" destId="{0E576CA2-017A-4386-A102-CF46F0A05F6B}" srcOrd="0" destOrd="0" parTransId="{810D5374-6069-4D06-B3AC-F6B807655B90}" sibTransId="{1118A6AA-A295-431C-823C-7C3C809771B7}"/>
    <dgm:cxn modelId="{BF2E7359-B1A6-4C75-A821-C4F84C589058}" srcId="{BD395D85-C139-4591-93C2-092F1297AEC8}" destId="{A4B0A63F-FBF9-4903-B509-CB2FEAB6A893}" srcOrd="1" destOrd="0" parTransId="{7146F007-A483-4626-B378-54D7312387F5}" sibTransId="{0CB06045-CE16-44D5-9F1E-5907378ECC86}"/>
    <dgm:cxn modelId="{C3C21D8D-BB80-42DF-AF2B-082BAFC01474}" type="presOf" srcId="{BD395D85-C139-4591-93C2-092F1297AEC8}" destId="{E1B939D6-4F62-4DA6-AFA9-C04BFF3B6145}" srcOrd="0" destOrd="0" presId="urn:microsoft.com/office/officeart/2018/2/layout/IconLabelDescriptionList"/>
    <dgm:cxn modelId="{9B6E3AAC-33DF-4C5C-802B-7593E88D30C0}" srcId="{BD395D85-C139-4591-93C2-092F1297AEC8}" destId="{A21F4BE1-6FC4-431D-B8EA-3D6F5392ADB8}" srcOrd="0" destOrd="0" parTransId="{A31C6BD8-92E4-4E6E-B075-D2B525D8CD04}" sibTransId="{C9A6F52B-93EB-4634-8D82-76C52C67DB39}"/>
    <dgm:cxn modelId="{117E91C1-F369-4380-A9CB-5E4B317D3859}" type="presOf" srcId="{F2B49FE1-3F28-4D6F-A419-8308CC4BC909}" destId="{6EFCF528-25F7-4B3A-B1E7-AB412144D48A}" srcOrd="0" destOrd="0" presId="urn:microsoft.com/office/officeart/2018/2/layout/IconLabelDescriptionList"/>
    <dgm:cxn modelId="{04DF01D1-47B1-494B-96D4-EC8FFC57C319}" type="presOf" srcId="{806C1917-E521-46A6-8E59-4CF8CE96461C}" destId="{3FA27CEB-BC6E-47AD-B3C3-6FDF6741DF08}" srcOrd="0" destOrd="1" presId="urn:microsoft.com/office/officeart/2018/2/layout/IconLabelDescriptionList"/>
    <dgm:cxn modelId="{C16CADDD-2F9B-47EB-B4AF-88109C3063D7}" type="presOf" srcId="{3158600D-72B0-4ED3-AAF4-826F7E56FFA2}" destId="{F65E6D52-89A0-4AD0-90C4-84D622E02FE7}" srcOrd="0" destOrd="0" presId="urn:microsoft.com/office/officeart/2018/2/layout/IconLabelDescriptionList"/>
    <dgm:cxn modelId="{3A43C7E7-D887-44CE-8EE3-C8AE64656E6C}" type="presOf" srcId="{A21F4BE1-6FC4-431D-B8EA-3D6F5392ADB8}" destId="{FF82446B-2B66-46F2-8AAD-10ACCB6F40EB}" srcOrd="0" destOrd="0" presId="urn:microsoft.com/office/officeart/2018/2/layout/IconLabelDescriptionList"/>
    <dgm:cxn modelId="{C0854AEA-8E87-4A99-B83E-A6111F69821B}" srcId="{F2B49FE1-3F28-4D6F-A419-8308CC4BC909}" destId="{D6140328-B496-4B08-8E0A-B58B39F07E26}" srcOrd="0" destOrd="0" parTransId="{5EF35696-1EAB-4213-AB01-4E67F552E28C}" sibTransId="{0BC001B4-3332-45AB-94D1-D91BA553D2CF}"/>
    <dgm:cxn modelId="{C1212BEE-4C43-4BD8-99B7-31C6AFA03DE3}" srcId="{3158600D-72B0-4ED3-AAF4-826F7E56FFA2}" destId="{BD395D85-C139-4591-93C2-092F1297AEC8}" srcOrd="1" destOrd="0" parTransId="{FD5ABFA3-D459-4206-AD5D-D00876062FF2}" sibTransId="{307DF418-7140-47D3-9F1C-8103F033ED14}"/>
    <dgm:cxn modelId="{863E52F0-CF2C-4CB3-89A8-B93716A7C3BA}" type="presOf" srcId="{D6140328-B496-4B08-8E0A-B58B39F07E26}" destId="{D8A2ACE3-27AB-41C5-8F2B-C95710501B2A}" srcOrd="0" destOrd="0" presId="urn:microsoft.com/office/officeart/2018/2/layout/IconLabelDescriptionList"/>
    <dgm:cxn modelId="{FAFD982C-BAA0-4406-82D1-A1FF3CF9134D}" type="presParOf" srcId="{F65E6D52-89A0-4AD0-90C4-84D622E02FE7}" destId="{9A11EE6D-2D6B-4396-843F-6653D820F252}" srcOrd="0" destOrd="0" presId="urn:microsoft.com/office/officeart/2018/2/layout/IconLabelDescriptionList"/>
    <dgm:cxn modelId="{0CCF2E13-1BDA-4BA6-B031-CA95B04634CF}" type="presParOf" srcId="{9A11EE6D-2D6B-4396-843F-6653D820F252}" destId="{4E355026-E190-4534-81D2-1D1180E83645}" srcOrd="0" destOrd="0" presId="urn:microsoft.com/office/officeart/2018/2/layout/IconLabelDescriptionList"/>
    <dgm:cxn modelId="{DDF86014-9F3F-4EDC-A712-6C7653522763}" type="presParOf" srcId="{9A11EE6D-2D6B-4396-843F-6653D820F252}" destId="{E878D104-F57C-4C93-BE8C-0B3B0B9CA3C5}" srcOrd="1" destOrd="0" presId="urn:microsoft.com/office/officeart/2018/2/layout/IconLabelDescriptionList"/>
    <dgm:cxn modelId="{52D90BE6-4B58-4C00-B19D-5FB63DDD0437}" type="presParOf" srcId="{9A11EE6D-2D6B-4396-843F-6653D820F252}" destId="{7B629F2C-2125-4BA1-8335-04E9C9DBE042}" srcOrd="2" destOrd="0" presId="urn:microsoft.com/office/officeart/2018/2/layout/IconLabelDescriptionList"/>
    <dgm:cxn modelId="{75C948FD-D127-4F89-8C89-A5F6279638BA}" type="presParOf" srcId="{9A11EE6D-2D6B-4396-843F-6653D820F252}" destId="{EB6C1019-639C-4495-B14E-ED6F559E7320}" srcOrd="3" destOrd="0" presId="urn:microsoft.com/office/officeart/2018/2/layout/IconLabelDescriptionList"/>
    <dgm:cxn modelId="{9B45AA4D-D45B-4561-989D-ADEB72474B65}" type="presParOf" srcId="{9A11EE6D-2D6B-4396-843F-6653D820F252}" destId="{3FA27CEB-BC6E-47AD-B3C3-6FDF6741DF08}" srcOrd="4" destOrd="0" presId="urn:microsoft.com/office/officeart/2018/2/layout/IconLabelDescriptionList"/>
    <dgm:cxn modelId="{396A12C6-0071-4024-A144-BD21A2E9B71A}" type="presParOf" srcId="{F65E6D52-89A0-4AD0-90C4-84D622E02FE7}" destId="{A0C0BB07-476A-475E-A471-B1DF35F73B60}" srcOrd="1" destOrd="0" presId="urn:microsoft.com/office/officeart/2018/2/layout/IconLabelDescriptionList"/>
    <dgm:cxn modelId="{8D98D193-D2C8-4F1F-B7C2-CF4466BB9C29}" type="presParOf" srcId="{F65E6D52-89A0-4AD0-90C4-84D622E02FE7}" destId="{778F5CEC-F930-4872-99F8-DD76967A483B}" srcOrd="2" destOrd="0" presId="urn:microsoft.com/office/officeart/2018/2/layout/IconLabelDescriptionList"/>
    <dgm:cxn modelId="{55FE6966-856C-4A12-BAF5-7A64C83057EC}" type="presParOf" srcId="{778F5CEC-F930-4872-99F8-DD76967A483B}" destId="{9D24D0AB-BB4D-47BC-AEE9-DE3CCA349C16}" srcOrd="0" destOrd="0" presId="urn:microsoft.com/office/officeart/2018/2/layout/IconLabelDescriptionList"/>
    <dgm:cxn modelId="{071B05AC-1D0C-4646-8945-D05948686808}" type="presParOf" srcId="{778F5CEC-F930-4872-99F8-DD76967A483B}" destId="{B2BF23CB-40D8-44B6-ABD2-358F1DB3A982}" srcOrd="1" destOrd="0" presId="urn:microsoft.com/office/officeart/2018/2/layout/IconLabelDescriptionList"/>
    <dgm:cxn modelId="{806F4D2C-5EF3-4BAC-8100-EE854B61CAE3}" type="presParOf" srcId="{778F5CEC-F930-4872-99F8-DD76967A483B}" destId="{E1B939D6-4F62-4DA6-AFA9-C04BFF3B6145}" srcOrd="2" destOrd="0" presId="urn:microsoft.com/office/officeart/2018/2/layout/IconLabelDescriptionList"/>
    <dgm:cxn modelId="{7D112C78-AF2F-4182-B72D-0AA6545C2CE6}" type="presParOf" srcId="{778F5CEC-F930-4872-99F8-DD76967A483B}" destId="{37A1066F-686B-4FF4-8341-18F07172169D}" srcOrd="3" destOrd="0" presId="urn:microsoft.com/office/officeart/2018/2/layout/IconLabelDescriptionList"/>
    <dgm:cxn modelId="{094D14D0-B407-42E1-94F6-877B69BD3371}" type="presParOf" srcId="{778F5CEC-F930-4872-99F8-DD76967A483B}" destId="{FF82446B-2B66-46F2-8AAD-10ACCB6F40EB}" srcOrd="4" destOrd="0" presId="urn:microsoft.com/office/officeart/2018/2/layout/IconLabelDescriptionList"/>
    <dgm:cxn modelId="{4FD380CC-DF42-4944-B3A4-0FBBDA5A425B}" type="presParOf" srcId="{F65E6D52-89A0-4AD0-90C4-84D622E02FE7}" destId="{D285D4CD-5DE3-4672-A5FB-2DFE7B6D85DE}" srcOrd="3" destOrd="0" presId="urn:microsoft.com/office/officeart/2018/2/layout/IconLabelDescriptionList"/>
    <dgm:cxn modelId="{187D6071-739D-4DA6-AD24-2841F32D066B}" type="presParOf" srcId="{F65E6D52-89A0-4AD0-90C4-84D622E02FE7}" destId="{ECE45B98-85C7-45F3-A991-B410AABC00DF}" srcOrd="4" destOrd="0" presId="urn:microsoft.com/office/officeart/2018/2/layout/IconLabelDescriptionList"/>
    <dgm:cxn modelId="{31F00B10-7076-44AF-83A9-4DDBB34D5D11}" type="presParOf" srcId="{ECE45B98-85C7-45F3-A991-B410AABC00DF}" destId="{EA3C6412-B8C1-422C-8045-0A46188A52AA}" srcOrd="0" destOrd="0" presId="urn:microsoft.com/office/officeart/2018/2/layout/IconLabelDescriptionList"/>
    <dgm:cxn modelId="{D98DCFE8-7521-40CA-A1D1-1AC673E3207D}" type="presParOf" srcId="{ECE45B98-85C7-45F3-A991-B410AABC00DF}" destId="{DEDD1F81-AB2B-4051-830F-A4F0A909751F}" srcOrd="1" destOrd="0" presId="urn:microsoft.com/office/officeart/2018/2/layout/IconLabelDescriptionList"/>
    <dgm:cxn modelId="{6FB34B3E-A8B0-4A61-8027-997738E08923}" type="presParOf" srcId="{ECE45B98-85C7-45F3-A991-B410AABC00DF}" destId="{6EFCF528-25F7-4B3A-B1E7-AB412144D48A}" srcOrd="2" destOrd="0" presId="urn:microsoft.com/office/officeart/2018/2/layout/IconLabelDescriptionList"/>
    <dgm:cxn modelId="{9DBA1476-DD8F-4882-9123-CC5157C91F26}" type="presParOf" srcId="{ECE45B98-85C7-45F3-A991-B410AABC00DF}" destId="{F0D20959-3678-4B58-8FB6-C281BE52C1E4}" srcOrd="3" destOrd="0" presId="urn:microsoft.com/office/officeart/2018/2/layout/IconLabelDescriptionList"/>
    <dgm:cxn modelId="{F83F6C2E-0CC3-4EBF-B080-0D7FED596110}" type="presParOf" srcId="{ECE45B98-85C7-45F3-A991-B410AABC00DF}" destId="{D8A2ACE3-27AB-41C5-8F2B-C95710501B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F85C3-5C48-4D39-949C-08ECC6D9E542}">
      <dsp:nvSpPr>
        <dsp:cNvPr id="0" name=""/>
        <dsp:cNvSpPr/>
      </dsp:nvSpPr>
      <dsp:spPr>
        <a:xfrm>
          <a:off x="0" y="2331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B9777-BFE9-40B6-BC52-4B087F871BF0}">
      <dsp:nvSpPr>
        <dsp:cNvPr id="0" name=""/>
        <dsp:cNvSpPr/>
      </dsp:nvSpPr>
      <dsp:spPr>
        <a:xfrm>
          <a:off x="357512" y="268250"/>
          <a:ext cx="650023" cy="650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C63EC-C099-4541-B625-50C05F854A1C}">
      <dsp:nvSpPr>
        <dsp:cNvPr id="0" name=""/>
        <dsp:cNvSpPr/>
      </dsp:nvSpPr>
      <dsp:spPr>
        <a:xfrm>
          <a:off x="1365048" y="2331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</a:t>
          </a:r>
        </a:p>
      </dsp:txBody>
      <dsp:txXfrm>
        <a:off x="1365048" y="2331"/>
        <a:ext cx="2632300" cy="1181860"/>
      </dsp:txXfrm>
    </dsp:sp>
    <dsp:sp modelId="{695B4C7B-99D1-461F-915B-0968638397DC}">
      <dsp:nvSpPr>
        <dsp:cNvPr id="0" name=""/>
        <dsp:cNvSpPr/>
      </dsp:nvSpPr>
      <dsp:spPr>
        <a:xfrm>
          <a:off x="3113420" y="0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Missing item tool</a:t>
          </a:r>
        </a:p>
      </dsp:txBody>
      <dsp:txXfrm>
        <a:off x="3113420" y="0"/>
        <a:ext cx="1852207" cy="1181860"/>
      </dsp:txXfrm>
    </dsp:sp>
    <dsp:sp modelId="{592692E7-59BA-4095-BB2B-51E9CF5A7180}">
      <dsp:nvSpPr>
        <dsp:cNvPr id="0" name=""/>
        <dsp:cNvSpPr/>
      </dsp:nvSpPr>
      <dsp:spPr>
        <a:xfrm>
          <a:off x="0" y="1479657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CE282-6423-41E8-B81D-EC289DEE783F}">
      <dsp:nvSpPr>
        <dsp:cNvPr id="0" name=""/>
        <dsp:cNvSpPr/>
      </dsp:nvSpPr>
      <dsp:spPr>
        <a:xfrm>
          <a:off x="357512" y="1745576"/>
          <a:ext cx="650023" cy="650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C62D-7DB2-4CC2-9617-5BFDFB39C0B7}">
      <dsp:nvSpPr>
        <dsp:cNvPr id="0" name=""/>
        <dsp:cNvSpPr/>
      </dsp:nvSpPr>
      <dsp:spPr>
        <a:xfrm>
          <a:off x="1365048" y="1479657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</a:t>
          </a:r>
        </a:p>
      </dsp:txBody>
      <dsp:txXfrm>
        <a:off x="1365048" y="1479657"/>
        <a:ext cx="2632300" cy="1181860"/>
      </dsp:txXfrm>
    </dsp:sp>
    <dsp:sp modelId="{3EBA9792-4754-4D58-BBA9-8912E3F2ACEC}">
      <dsp:nvSpPr>
        <dsp:cNvPr id="0" name=""/>
        <dsp:cNvSpPr/>
      </dsp:nvSpPr>
      <dsp:spPr>
        <a:xfrm>
          <a:off x="3096194" y="1464423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Students - Faculties</a:t>
          </a:r>
        </a:p>
      </dsp:txBody>
      <dsp:txXfrm>
        <a:off x="3096194" y="1464423"/>
        <a:ext cx="1852207" cy="1181860"/>
      </dsp:txXfrm>
    </dsp:sp>
    <dsp:sp modelId="{83AD9BEF-6D17-407D-9767-032FF08494AC}">
      <dsp:nvSpPr>
        <dsp:cNvPr id="0" name=""/>
        <dsp:cNvSpPr/>
      </dsp:nvSpPr>
      <dsp:spPr>
        <a:xfrm>
          <a:off x="0" y="2956983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72C9F-EBD8-4E6C-B318-3D8E611028B6}">
      <dsp:nvSpPr>
        <dsp:cNvPr id="0" name=""/>
        <dsp:cNvSpPr/>
      </dsp:nvSpPr>
      <dsp:spPr>
        <a:xfrm>
          <a:off x="357512" y="3222901"/>
          <a:ext cx="650023" cy="650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147A-BF3D-4C36-96EA-95E56AA69F7B}">
      <dsp:nvSpPr>
        <dsp:cNvPr id="0" name=""/>
        <dsp:cNvSpPr/>
      </dsp:nvSpPr>
      <dsp:spPr>
        <a:xfrm>
          <a:off x="1365048" y="2956983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</a:t>
          </a:r>
        </a:p>
      </dsp:txBody>
      <dsp:txXfrm>
        <a:off x="1365048" y="2956983"/>
        <a:ext cx="2632300" cy="1181860"/>
      </dsp:txXfrm>
    </dsp:sp>
    <dsp:sp modelId="{58E582AA-87A0-4F66-89C5-4658506F53E8}">
      <dsp:nvSpPr>
        <dsp:cNvPr id="0" name=""/>
        <dsp:cNvSpPr/>
      </dsp:nvSpPr>
      <dsp:spPr>
        <a:xfrm>
          <a:off x="3096176" y="2941748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Having a tool where one can report a missing item</a:t>
          </a:r>
        </a:p>
      </dsp:txBody>
      <dsp:txXfrm>
        <a:off x="3096176" y="2941748"/>
        <a:ext cx="1852207" cy="1181860"/>
      </dsp:txXfrm>
    </dsp:sp>
    <dsp:sp modelId="{116A39E5-C1F2-4789-AE3F-18CBA7988F52}">
      <dsp:nvSpPr>
        <dsp:cNvPr id="0" name=""/>
        <dsp:cNvSpPr/>
      </dsp:nvSpPr>
      <dsp:spPr>
        <a:xfrm>
          <a:off x="0" y="4434308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28BB-D1D3-40DD-9B57-5E00E7A9E534}">
      <dsp:nvSpPr>
        <dsp:cNvPr id="0" name=""/>
        <dsp:cNvSpPr/>
      </dsp:nvSpPr>
      <dsp:spPr>
        <a:xfrm>
          <a:off x="357512" y="4700227"/>
          <a:ext cx="650023" cy="650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8D5-F52B-46EC-A021-5A5C390B4ED8}">
      <dsp:nvSpPr>
        <dsp:cNvPr id="0" name=""/>
        <dsp:cNvSpPr/>
      </dsp:nvSpPr>
      <dsp:spPr>
        <a:xfrm>
          <a:off x="1365048" y="4434308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</a:t>
          </a:r>
        </a:p>
      </dsp:txBody>
      <dsp:txXfrm>
        <a:off x="1365048" y="4434308"/>
        <a:ext cx="2632300" cy="1181860"/>
      </dsp:txXfrm>
    </dsp:sp>
    <dsp:sp modelId="{31AE3A2B-0E91-41BD-8770-E86C43E0420B}">
      <dsp:nvSpPr>
        <dsp:cNvPr id="0" name=""/>
        <dsp:cNvSpPr/>
      </dsp:nvSpPr>
      <dsp:spPr>
        <a:xfrm>
          <a:off x="3058076" y="4436636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Alleviate and increase the speed of potentially finding the missing item</a:t>
          </a:r>
        </a:p>
      </dsp:txBody>
      <dsp:txXfrm>
        <a:off x="3058076" y="4436636"/>
        <a:ext cx="1852207" cy="1181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7552-C628-44D3-8933-26FCFC1B78E9}">
      <dsp:nvSpPr>
        <dsp:cNvPr id="0" name=""/>
        <dsp:cNvSpPr/>
      </dsp:nvSpPr>
      <dsp:spPr>
        <a:xfrm>
          <a:off x="3331239" y="312402"/>
          <a:ext cx="874125" cy="874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11583-FAFC-4164-93D2-0703C5C3D775}">
      <dsp:nvSpPr>
        <dsp:cNvPr id="0" name=""/>
        <dsp:cNvSpPr/>
      </dsp:nvSpPr>
      <dsp:spPr>
        <a:xfrm>
          <a:off x="576804" y="1299312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Lessons</a:t>
          </a:r>
        </a:p>
      </dsp:txBody>
      <dsp:txXfrm>
        <a:off x="576804" y="1299312"/>
        <a:ext cx="2497500" cy="667300"/>
      </dsp:txXfrm>
    </dsp:sp>
    <dsp:sp modelId="{8FAEECFC-9789-4525-B47F-88477D1406ED}">
      <dsp:nvSpPr>
        <dsp:cNvPr id="0" name=""/>
        <dsp:cNvSpPr/>
      </dsp:nvSpPr>
      <dsp:spPr>
        <a:xfrm>
          <a:off x="163843" y="1496212"/>
          <a:ext cx="1547621" cy="5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management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Flexibility</a:t>
          </a:r>
        </a:p>
      </dsp:txBody>
      <dsp:txXfrm>
        <a:off x="163843" y="1496212"/>
        <a:ext cx="1547621" cy="587000"/>
      </dsp:txXfrm>
    </dsp:sp>
    <dsp:sp modelId="{B2F4C55D-7490-4237-A399-008174318AD8}">
      <dsp:nvSpPr>
        <dsp:cNvPr id="0" name=""/>
        <dsp:cNvSpPr/>
      </dsp:nvSpPr>
      <dsp:spPr>
        <a:xfrm>
          <a:off x="500527" y="352724"/>
          <a:ext cx="874125" cy="874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0B2AF-D88D-4D47-99D9-97A6DCB74CB9}">
      <dsp:nvSpPr>
        <dsp:cNvPr id="0" name=""/>
        <dsp:cNvSpPr/>
      </dsp:nvSpPr>
      <dsp:spPr>
        <a:xfrm>
          <a:off x="2575528" y="131734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– Prof. Kempinski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</a:t>
          </a:r>
          <a:r>
            <a:rPr lang="en-US" sz="1400" b="0" kern="1200" dirty="0"/>
            <a:t>Do something that feels uncomfortable doing it.”</a:t>
          </a:r>
        </a:p>
      </dsp:txBody>
      <dsp:txXfrm>
        <a:off x="2575528" y="1317344"/>
        <a:ext cx="2497500" cy="667300"/>
      </dsp:txXfrm>
    </dsp:sp>
    <dsp:sp modelId="{E52AAA84-968F-4ABE-8CAE-112F9D09D717}">
      <dsp:nvSpPr>
        <dsp:cNvPr id="0" name=""/>
        <dsp:cNvSpPr/>
      </dsp:nvSpPr>
      <dsp:spPr>
        <a:xfrm>
          <a:off x="2941312" y="2055603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A73BD-83ED-49C1-8BB1-83E15E515BEF}">
      <dsp:nvSpPr>
        <dsp:cNvPr id="0" name=""/>
        <dsp:cNvSpPr/>
      </dsp:nvSpPr>
      <dsp:spPr>
        <a:xfrm>
          <a:off x="8707567" y="409927"/>
          <a:ext cx="874125" cy="874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F4DE-6456-4A94-AB9F-9933A033F011}">
      <dsp:nvSpPr>
        <dsp:cNvPr id="0" name=""/>
        <dsp:cNvSpPr/>
      </dsp:nvSpPr>
      <dsp:spPr>
        <a:xfrm>
          <a:off x="6015634" y="1322469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Something different…</a:t>
          </a:r>
        </a:p>
      </dsp:txBody>
      <dsp:txXfrm>
        <a:off x="6015634" y="1322469"/>
        <a:ext cx="2497500" cy="667300"/>
      </dsp:txXfrm>
    </dsp:sp>
    <dsp:sp modelId="{BF90D80D-9553-4D42-9612-E31ADD9B6136}">
      <dsp:nvSpPr>
        <dsp:cNvPr id="0" name=""/>
        <dsp:cNvSpPr/>
      </dsp:nvSpPr>
      <dsp:spPr>
        <a:xfrm>
          <a:off x="6447152" y="1541065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Prioritization</a:t>
          </a:r>
        </a:p>
      </dsp:txBody>
      <dsp:txXfrm>
        <a:off x="6447152" y="1541065"/>
        <a:ext cx="2497500" cy="292635"/>
      </dsp:txXfrm>
    </dsp:sp>
    <dsp:sp modelId="{8F58465B-F1D1-4D95-9E0D-B065507A4A86}">
      <dsp:nvSpPr>
        <dsp:cNvPr id="0" name=""/>
        <dsp:cNvSpPr/>
      </dsp:nvSpPr>
      <dsp:spPr>
        <a:xfrm>
          <a:off x="6393761" y="365932"/>
          <a:ext cx="874125" cy="874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C8C0-A397-419A-B2EF-99881B940B1D}">
      <dsp:nvSpPr>
        <dsp:cNvPr id="0" name=""/>
        <dsp:cNvSpPr/>
      </dsp:nvSpPr>
      <dsp:spPr>
        <a:xfrm>
          <a:off x="8810437" y="134915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 left</a:t>
          </a:r>
        </a:p>
      </dsp:txBody>
      <dsp:txXfrm>
        <a:off x="8810437" y="1349154"/>
        <a:ext cx="2497500" cy="667300"/>
      </dsp:txXfrm>
    </dsp:sp>
    <dsp:sp modelId="{89BB0BB5-7827-4D66-A322-9DC88CBA8A4C}">
      <dsp:nvSpPr>
        <dsp:cNvPr id="0" name=""/>
        <dsp:cNvSpPr/>
      </dsp:nvSpPr>
      <dsp:spPr>
        <a:xfrm>
          <a:off x="8817180" y="1564522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side</a:t>
          </a:r>
        </a:p>
      </dsp:txBody>
      <dsp:txXfrm>
        <a:off x="8817180" y="1564522"/>
        <a:ext cx="2497500" cy="292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0F1C9-F4B6-456C-B28F-DBBE20E0E602}">
      <dsp:nvSpPr>
        <dsp:cNvPr id="0" name=""/>
        <dsp:cNvSpPr/>
      </dsp:nvSpPr>
      <dsp:spPr>
        <a:xfrm>
          <a:off x="539165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ADBB-43B1-4327-87D8-23EFB24B4B54}">
      <dsp:nvSpPr>
        <dsp:cNvPr id="0" name=""/>
        <dsp:cNvSpPr/>
      </dsp:nvSpPr>
      <dsp:spPr>
        <a:xfrm>
          <a:off x="3496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Our project aims to create a reliable, simple system that allows users to locate and recover their missing items faster. </a:t>
          </a:r>
        </a:p>
      </dsp:txBody>
      <dsp:txXfrm>
        <a:off x="3496" y="1899694"/>
        <a:ext cx="1947888" cy="1202343"/>
      </dsp:txXfrm>
    </dsp:sp>
    <dsp:sp modelId="{15D214FC-9083-44D8-B9F0-E5CFD77B700C}">
      <dsp:nvSpPr>
        <dsp:cNvPr id="0" name=""/>
        <dsp:cNvSpPr/>
      </dsp:nvSpPr>
      <dsp:spPr>
        <a:xfrm>
          <a:off x="2827934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39EA-D5FE-4430-AF39-DCF7AAA36338}">
      <dsp:nvSpPr>
        <dsp:cNvPr id="0" name=""/>
        <dsp:cNvSpPr/>
      </dsp:nvSpPr>
      <dsp:spPr>
        <a:xfrm>
          <a:off x="2292264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addition to serving as a tool for locating missing items, it will encourage others to play an essential role in helping their community find their missing items by simplifying the search process.</a:t>
          </a:r>
        </a:p>
      </dsp:txBody>
      <dsp:txXfrm>
        <a:off x="2292264" y="1899694"/>
        <a:ext cx="1947888" cy="1202343"/>
      </dsp:txXfrm>
    </dsp:sp>
    <dsp:sp modelId="{054E5663-7880-4E82-B977-F5533C4A75E8}">
      <dsp:nvSpPr>
        <dsp:cNvPr id="0" name=""/>
        <dsp:cNvSpPr/>
      </dsp:nvSpPr>
      <dsp:spPr>
        <a:xfrm>
          <a:off x="5116702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86420-5017-405C-A371-2232BD313084}">
      <dsp:nvSpPr>
        <dsp:cNvPr id="0" name=""/>
        <dsp:cNvSpPr/>
      </dsp:nvSpPr>
      <dsp:spPr>
        <a:xfrm>
          <a:off x="4581033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us, success means knowing that we were able to help someone find their valuable item faster because of the use our tool.</a:t>
          </a:r>
        </a:p>
      </dsp:txBody>
      <dsp:txXfrm>
        <a:off x="4581033" y="1899694"/>
        <a:ext cx="1947888" cy="120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B658-3345-408F-A0DC-0C95EF74366A}">
      <dsp:nvSpPr>
        <dsp:cNvPr id="0" name=""/>
        <dsp:cNvSpPr/>
      </dsp:nvSpPr>
      <dsp:spPr>
        <a:xfrm>
          <a:off x="2169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E0CB1-C9D6-4B81-99DF-1B62214B3731}">
      <dsp:nvSpPr>
        <dsp:cNvPr id="0" name=""/>
        <dsp:cNvSpPr/>
      </dsp:nvSpPr>
      <dsp:spPr>
        <a:xfrm>
          <a:off x="765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Agile</a:t>
          </a:r>
        </a:p>
      </dsp:txBody>
      <dsp:txXfrm>
        <a:off x="765914" y="2345956"/>
        <a:ext cx="4320000" cy="668250"/>
      </dsp:txXfrm>
    </dsp:sp>
    <dsp:sp modelId="{6DB69683-DCB1-4C2D-B915-246C36785CB4}">
      <dsp:nvSpPr>
        <dsp:cNvPr id="0" name=""/>
        <dsp:cNvSpPr/>
      </dsp:nvSpPr>
      <dsp:spPr>
        <a:xfrm>
          <a:off x="765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FDBA2-CE9E-431E-97A0-C6F71DAB9236}">
      <dsp:nvSpPr>
        <dsp:cNvPr id="0" name=""/>
        <dsp:cNvSpPr/>
      </dsp:nvSpPr>
      <dsp:spPr>
        <a:xfrm>
          <a:off x="7245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CE1C-5451-4DB6-A834-5EF42984F9FC}">
      <dsp:nvSpPr>
        <dsp:cNvPr id="0" name=""/>
        <dsp:cNvSpPr/>
      </dsp:nvSpPr>
      <dsp:spPr>
        <a:xfrm>
          <a:off x="5841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As we continued progressing throughout the project, the team updated some requirements and added others.</a:t>
          </a:r>
        </a:p>
      </dsp:txBody>
      <dsp:txXfrm>
        <a:off x="5841914" y="2345956"/>
        <a:ext cx="4320000" cy="668250"/>
      </dsp:txXfrm>
    </dsp:sp>
    <dsp:sp modelId="{7FD1AEEE-B43C-464F-839B-BCEC20827476}">
      <dsp:nvSpPr>
        <dsp:cNvPr id="0" name=""/>
        <dsp:cNvSpPr/>
      </dsp:nvSpPr>
      <dsp:spPr>
        <a:xfrm>
          <a:off x="5841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the admin side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redundant features</a:t>
          </a:r>
        </a:p>
      </dsp:txBody>
      <dsp:txXfrm>
        <a:off x="5841914" y="3069455"/>
        <a:ext cx="4320000" cy="408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D7D6-BBA1-4794-AE76-548173BC90C7}">
      <dsp:nvSpPr>
        <dsp:cNvPr id="0" name=""/>
        <dsp:cNvSpPr/>
      </dsp:nvSpPr>
      <dsp:spPr>
        <a:xfrm>
          <a:off x="0" y="257045"/>
          <a:ext cx="5444382" cy="1276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2862-232B-4EE4-B6B0-9C9C6A235A67}">
      <dsp:nvSpPr>
        <dsp:cNvPr id="0" name=""/>
        <dsp:cNvSpPr/>
      </dsp:nvSpPr>
      <dsp:spPr>
        <a:xfrm>
          <a:off x="386253" y="544341"/>
          <a:ext cx="702964" cy="70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C02F8-D555-45CA-B5C8-AACDBCBC5162}">
      <dsp:nvSpPr>
        <dsp:cNvPr id="0" name=""/>
        <dsp:cNvSpPr/>
      </dsp:nvSpPr>
      <dsp:spPr>
        <a:xfrm>
          <a:off x="1475471" y="177457"/>
          <a:ext cx="2449971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There were multiple ideas…</a:t>
          </a:r>
        </a:p>
      </dsp:txBody>
      <dsp:txXfrm>
        <a:off x="1475471" y="177457"/>
        <a:ext cx="2449971" cy="1278118"/>
      </dsp:txXfrm>
    </dsp:sp>
    <dsp:sp modelId="{62815DA8-A987-4FF8-8F64-98EE69D9DD2B}">
      <dsp:nvSpPr>
        <dsp:cNvPr id="0" name=""/>
        <dsp:cNvSpPr/>
      </dsp:nvSpPr>
      <dsp:spPr>
        <a:xfrm>
          <a:off x="3925443" y="177458"/>
          <a:ext cx="1516740" cy="12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5" tIns="135135" rIns="135135" bIns="1351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Programming language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php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Database to use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MongoDB</a:t>
          </a:r>
          <a:endParaRPr lang="en-US" sz="1100" kern="1200" dirty="0"/>
        </a:p>
      </dsp:txBody>
      <dsp:txXfrm>
        <a:off x="3925443" y="177458"/>
        <a:ext cx="1516740" cy="1276869"/>
      </dsp:txXfrm>
    </dsp:sp>
    <dsp:sp modelId="{6A5C44A4-1321-4AA5-83C1-D0FB366D660A}">
      <dsp:nvSpPr>
        <dsp:cNvPr id="0" name=""/>
        <dsp:cNvSpPr/>
      </dsp:nvSpPr>
      <dsp:spPr>
        <a:xfrm>
          <a:off x="0" y="1759397"/>
          <a:ext cx="5444382" cy="1529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21E5-2AD6-4A86-92E1-A6F02ED14BB2}">
      <dsp:nvSpPr>
        <dsp:cNvPr id="0" name=""/>
        <dsp:cNvSpPr/>
      </dsp:nvSpPr>
      <dsp:spPr>
        <a:xfrm>
          <a:off x="386253" y="2218062"/>
          <a:ext cx="702964" cy="70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AD799-5204-4A1C-802D-991193636F64}">
      <dsp:nvSpPr>
        <dsp:cNvPr id="0" name=""/>
        <dsp:cNvSpPr/>
      </dsp:nvSpPr>
      <dsp:spPr>
        <a:xfrm>
          <a:off x="1329972" y="1787604"/>
          <a:ext cx="3966712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Based on </a:t>
          </a:r>
          <a:r>
            <a:rPr lang="en-US" sz="1200" kern="1200" dirty="0"/>
            <a:t>the project’s requirements and the team’s agreement, it was concluded that this was the best design due to its flexibility regarding</a:t>
          </a:r>
          <a:r>
            <a:rPr lang="en-US" sz="1200" b="0" i="0" kern="1200" dirty="0"/>
            <a:t> scalability, security, and reliability.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 addition, we only had 13 weeks to work on it.</a:t>
          </a:r>
          <a:endParaRPr lang="en-US" sz="1200" kern="1200" dirty="0"/>
        </a:p>
      </dsp:txBody>
      <dsp:txXfrm>
        <a:off x="1329972" y="1787604"/>
        <a:ext cx="3966712" cy="1278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86F6-5D2C-4A46-98B8-9256BF811582}">
      <dsp:nvSpPr>
        <dsp:cNvPr id="0" name=""/>
        <dsp:cNvSpPr/>
      </dsp:nvSpPr>
      <dsp:spPr>
        <a:xfrm>
          <a:off x="44947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4EE1-8053-41C3-A3C0-F2749708AEB6}">
      <dsp:nvSpPr>
        <dsp:cNvPr id="0" name=""/>
        <dsp:cNvSpPr/>
      </dsp:nvSpPr>
      <dsp:spPr>
        <a:xfrm>
          <a:off x="567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Tools:</a:t>
          </a:r>
        </a:p>
      </dsp:txBody>
      <dsp:txXfrm>
        <a:off x="5671" y="1176166"/>
        <a:ext cx="1365540" cy="217632"/>
      </dsp:txXfrm>
    </dsp:sp>
    <dsp:sp modelId="{15F3B657-367D-4C5B-8159-421605CDE918}">
      <dsp:nvSpPr>
        <dsp:cNvPr id="0" name=""/>
        <dsp:cNvSpPr/>
      </dsp:nvSpPr>
      <dsp:spPr>
        <a:xfrm>
          <a:off x="567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GitHub, Visual Studio Code, pgAdmin4</a:t>
          </a:r>
        </a:p>
      </dsp:txBody>
      <dsp:txXfrm>
        <a:off x="5671" y="1419693"/>
        <a:ext cx="1365540" cy="517548"/>
      </dsp:txXfrm>
    </dsp:sp>
    <dsp:sp modelId="{66460DEF-5514-4BD3-9310-F2E3CFE529E1}">
      <dsp:nvSpPr>
        <dsp:cNvPr id="0" name=""/>
        <dsp:cNvSpPr/>
      </dsp:nvSpPr>
      <dsp:spPr>
        <a:xfrm>
          <a:off x="205398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C0E8-162C-4958-BD63-B17FD8254878}">
      <dsp:nvSpPr>
        <dsp:cNvPr id="0" name=""/>
        <dsp:cNvSpPr/>
      </dsp:nvSpPr>
      <dsp:spPr>
        <a:xfrm>
          <a:off x="161018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Languages:</a:t>
          </a:r>
        </a:p>
      </dsp:txBody>
      <dsp:txXfrm>
        <a:off x="1610181" y="1176166"/>
        <a:ext cx="1365540" cy="217632"/>
      </dsp:txXfrm>
    </dsp:sp>
    <dsp:sp modelId="{794E5993-C337-4A1F-B212-B8DA97398908}">
      <dsp:nvSpPr>
        <dsp:cNvPr id="0" name=""/>
        <dsp:cNvSpPr/>
      </dsp:nvSpPr>
      <dsp:spPr>
        <a:xfrm>
          <a:off x="161018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Python, JavaScript PostgreSQL, HTML, and CSS</a:t>
          </a:r>
        </a:p>
      </dsp:txBody>
      <dsp:txXfrm>
        <a:off x="1610181" y="1419693"/>
        <a:ext cx="1365540" cy="517548"/>
      </dsp:txXfrm>
    </dsp:sp>
    <dsp:sp modelId="{B0FD4416-8915-4A1D-83EF-41115E437F76}">
      <dsp:nvSpPr>
        <dsp:cNvPr id="0" name=""/>
        <dsp:cNvSpPr/>
      </dsp:nvSpPr>
      <dsp:spPr>
        <a:xfrm>
          <a:off x="365849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898-A128-4873-9776-CBFFFE62C0B7}">
      <dsp:nvSpPr>
        <dsp:cNvPr id="0" name=""/>
        <dsp:cNvSpPr/>
      </dsp:nvSpPr>
      <dsp:spPr>
        <a:xfrm>
          <a:off x="321469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Frameworks:</a:t>
          </a:r>
        </a:p>
      </dsp:txBody>
      <dsp:txXfrm>
        <a:off x="3214690" y="1176166"/>
        <a:ext cx="1365540" cy="217632"/>
      </dsp:txXfrm>
    </dsp:sp>
    <dsp:sp modelId="{1F16DB7A-3B77-45A3-AFB3-7E645B1B4CA2}">
      <dsp:nvSpPr>
        <dsp:cNvPr id="0" name=""/>
        <dsp:cNvSpPr/>
      </dsp:nvSpPr>
      <dsp:spPr>
        <a:xfrm>
          <a:off x="321469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Bootstrap, Django</a:t>
          </a:r>
        </a:p>
      </dsp:txBody>
      <dsp:txXfrm>
        <a:off x="3214690" y="1419693"/>
        <a:ext cx="1365540" cy="517548"/>
      </dsp:txXfrm>
    </dsp:sp>
    <dsp:sp modelId="{BA8E149C-02EA-47F6-AD22-3DBDE3671AE5}">
      <dsp:nvSpPr>
        <dsp:cNvPr id="0" name=""/>
        <dsp:cNvSpPr/>
      </dsp:nvSpPr>
      <dsp:spPr>
        <a:xfrm>
          <a:off x="526300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9491-E32D-4BA1-88C2-74B258A53FCD}">
      <dsp:nvSpPr>
        <dsp:cNvPr id="0" name=""/>
        <dsp:cNvSpPr/>
      </dsp:nvSpPr>
      <dsp:spPr>
        <a:xfrm>
          <a:off x="481920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Infrastructure</a:t>
          </a:r>
        </a:p>
      </dsp:txBody>
      <dsp:txXfrm>
        <a:off x="4819200" y="1176166"/>
        <a:ext cx="1365540" cy="217632"/>
      </dsp:txXfrm>
    </dsp:sp>
    <dsp:sp modelId="{E9EC5D3C-AFE7-4BFA-A920-1FDEDB9B0C17}">
      <dsp:nvSpPr>
        <dsp:cNvPr id="0" name=""/>
        <dsp:cNvSpPr/>
      </dsp:nvSpPr>
      <dsp:spPr>
        <a:xfrm>
          <a:off x="481920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Vercel</a:t>
          </a:r>
        </a:p>
      </dsp:txBody>
      <dsp:txXfrm>
        <a:off x="4819200" y="1419693"/>
        <a:ext cx="1365540" cy="517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ADE-FE86-4668-8645-82C61579884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69CB8-65CA-415B-A031-3B76F5D18CE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code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GitHub</a:t>
          </a:r>
        </a:p>
      </dsp:txBody>
      <dsp:txXfrm>
        <a:off x="417971" y="2644140"/>
        <a:ext cx="2889450" cy="720000"/>
      </dsp:txXfrm>
    </dsp:sp>
    <dsp:sp modelId="{7766D7F0-F550-4D0F-8A22-9DDC91378F8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8905-2E6F-4A47-95C6-0E0921E7558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AWS &amp; PostgreSQL</a:t>
          </a:r>
        </a:p>
      </dsp:txBody>
      <dsp:txXfrm>
        <a:off x="3813075" y="2644140"/>
        <a:ext cx="2889450" cy="720000"/>
      </dsp:txXfrm>
    </dsp:sp>
    <dsp:sp modelId="{19D0859A-DE83-43A3-8C7C-97413CC90E2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053BC-430E-4C7A-93FF-1B2934DA6F7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and deployment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Vercel</a:t>
          </a:r>
        </a:p>
      </dsp:txBody>
      <dsp:txXfrm>
        <a:off x="7208178" y="2644140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865F-7B78-47D2-A0E2-7923BC84F42B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57B7-1756-49D9-A9D0-51D396C2E68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26D08-411A-4FD9-8788-7B8156F0F99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Acceptance</a:t>
          </a:r>
        </a:p>
      </dsp:txBody>
      <dsp:txXfrm>
        <a:off x="100682" y="2684598"/>
        <a:ext cx="2370489" cy="720000"/>
      </dsp:txXfrm>
    </dsp:sp>
    <dsp:sp modelId="{5323DF2B-D7EC-4511-940A-36898409815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8EA02-4C15-4105-838A-D5D7CA89BEA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A1FE-871E-446E-94CA-EA248112BF3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Security</a:t>
          </a:r>
        </a:p>
      </dsp:txBody>
      <dsp:txXfrm>
        <a:off x="2886007" y="2684598"/>
        <a:ext cx="2370489" cy="720000"/>
      </dsp:txXfrm>
    </dsp:sp>
    <dsp:sp modelId="{BB0735D9-B220-400F-A116-4EFDE0E164F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61A91-C9A5-4F18-B234-B5618E00BF3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44638-4A98-4844-A412-CE428DB3A9D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Unit </a:t>
          </a:r>
        </a:p>
      </dsp:txBody>
      <dsp:txXfrm>
        <a:off x="5671332" y="2684598"/>
        <a:ext cx="2370489" cy="720000"/>
      </dsp:txXfrm>
    </dsp:sp>
    <dsp:sp modelId="{FDDAB2CE-1EF9-4BE9-B372-9728214ED1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6FC8-CBC5-44E4-B619-635E2512DD06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F236F-427C-4819-90F2-53397C1B633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Regression </a:t>
          </a:r>
        </a:p>
      </dsp:txBody>
      <dsp:txXfrm>
        <a:off x="8456657" y="2684598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35FE0-12AC-4153-8B93-FB8D766EA846}">
      <dsp:nvSpPr>
        <dsp:cNvPr id="0" name=""/>
        <dsp:cNvSpPr/>
      </dsp:nvSpPr>
      <dsp:spPr>
        <a:xfrm>
          <a:off x="1963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6AA08-1FDA-4397-AC4A-50036A30DB4F}">
      <dsp:nvSpPr>
        <dsp:cNvPr id="0" name=""/>
        <dsp:cNvSpPr/>
      </dsp:nvSpPr>
      <dsp:spPr>
        <a:xfrm>
          <a:off x="559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PostgreSQL</a:t>
          </a:r>
        </a:p>
      </dsp:txBody>
      <dsp:txXfrm>
        <a:off x="559800" y="2238104"/>
        <a:ext cx="4320000" cy="648000"/>
      </dsp:txXfrm>
    </dsp:sp>
    <dsp:sp modelId="{BE749D7C-31D0-48E3-81B9-44AAB8302DCC}">
      <dsp:nvSpPr>
        <dsp:cNvPr id="0" name=""/>
        <dsp:cNvSpPr/>
      </dsp:nvSpPr>
      <dsp:spPr>
        <a:xfrm>
          <a:off x="559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encryption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encrypted on the client side before being sent to the server</a:t>
          </a:r>
        </a:p>
      </dsp:txBody>
      <dsp:txXfrm>
        <a:off x="559800" y="2949568"/>
        <a:ext cx="4320000" cy="813320"/>
      </dsp:txXfrm>
    </dsp:sp>
    <dsp:sp modelId="{911CBC46-2494-48A8-A953-5ADCA0F87E73}">
      <dsp:nvSpPr>
        <dsp:cNvPr id="0" name=""/>
        <dsp:cNvSpPr/>
      </dsp:nvSpPr>
      <dsp:spPr>
        <a:xfrm>
          <a:off x="7039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A92A-C2DC-4BDF-8994-7DA18BB053CB}">
      <dsp:nvSpPr>
        <dsp:cNvPr id="0" name=""/>
        <dsp:cNvSpPr/>
      </dsp:nvSpPr>
      <dsp:spPr>
        <a:xfrm>
          <a:off x="5635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Django</a:t>
          </a:r>
        </a:p>
      </dsp:txBody>
      <dsp:txXfrm>
        <a:off x="5635800" y="2238104"/>
        <a:ext cx="4320000" cy="648000"/>
      </dsp:txXfrm>
    </dsp:sp>
    <dsp:sp modelId="{F7568E76-918A-4810-860C-8F051F86476A}">
      <dsp:nvSpPr>
        <dsp:cNvPr id="0" name=""/>
        <dsp:cNvSpPr/>
      </dsp:nvSpPr>
      <dsp:spPr>
        <a:xfrm>
          <a:off x="5635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Prevent users from using the system’s features if it hasn’t been verified</a:t>
          </a:r>
        </a:p>
      </dsp:txBody>
      <dsp:txXfrm>
        <a:off x="5635800" y="2949568"/>
        <a:ext cx="4320000" cy="813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55026-E190-4534-81D2-1D1180E83645}">
      <dsp:nvSpPr>
        <dsp:cNvPr id="0" name=""/>
        <dsp:cNvSpPr/>
      </dsp:nvSpPr>
      <dsp:spPr>
        <a:xfrm>
          <a:off x="393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29F2C-2125-4BA1-8335-04E9C9DBE042}">
      <dsp:nvSpPr>
        <dsp:cNvPr id="0" name=""/>
        <dsp:cNvSpPr/>
      </dsp:nvSpPr>
      <dsp:spPr>
        <a:xfrm>
          <a:off x="393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GitHub</a:t>
          </a:r>
        </a:p>
      </dsp:txBody>
      <dsp:txXfrm>
        <a:off x="393" y="2063301"/>
        <a:ext cx="3138750" cy="470812"/>
      </dsp:txXfrm>
    </dsp:sp>
    <dsp:sp modelId="{3FA27CEB-BC6E-47AD-B3C3-6FDF6741DF08}">
      <dsp:nvSpPr>
        <dsp:cNvPr id="0" name=""/>
        <dsp:cNvSpPr/>
      </dsp:nvSpPr>
      <dsp:spPr>
        <a:xfrm>
          <a:off x="393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Wiki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Status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393" y="2587135"/>
        <a:ext cx="3138750" cy="914664"/>
      </dsp:txXfrm>
    </dsp:sp>
    <dsp:sp modelId="{9D24D0AB-BB4D-47BC-AEE9-DE3CCA349C16}">
      <dsp:nvSpPr>
        <dsp:cNvPr id="0" name=""/>
        <dsp:cNvSpPr/>
      </dsp:nvSpPr>
      <dsp:spPr>
        <a:xfrm>
          <a:off x="3345519" y="87398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939D6-4F62-4DA6-AFA9-C04BFF3B6145}">
      <dsp:nvSpPr>
        <dsp:cNvPr id="0" name=""/>
        <dsp:cNvSpPr/>
      </dsp:nvSpPr>
      <dsp:spPr>
        <a:xfrm>
          <a:off x="3355058" y="20484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Communication</a:t>
          </a:r>
        </a:p>
      </dsp:txBody>
      <dsp:txXfrm>
        <a:off x="3355058" y="2048424"/>
        <a:ext cx="3138750" cy="470812"/>
      </dsp:txXfrm>
    </dsp:sp>
    <dsp:sp modelId="{FF82446B-2B66-46F2-8AAD-10ACCB6F40EB}">
      <dsp:nvSpPr>
        <dsp:cNvPr id="0" name=""/>
        <dsp:cNvSpPr/>
      </dsp:nvSpPr>
      <dsp:spPr>
        <a:xfrm>
          <a:off x="3364568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 messages - WhatsApp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Zoom</a:t>
          </a:r>
        </a:p>
      </dsp:txBody>
      <dsp:txXfrm>
        <a:off x="3364568" y="2587135"/>
        <a:ext cx="3138750" cy="914664"/>
      </dsp:txXfrm>
    </dsp:sp>
    <dsp:sp modelId="{EA3C6412-B8C1-422C-8045-0A46188A52AA}">
      <dsp:nvSpPr>
        <dsp:cNvPr id="0" name=""/>
        <dsp:cNvSpPr/>
      </dsp:nvSpPr>
      <dsp:spPr>
        <a:xfrm>
          <a:off x="7376456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528-25F7-4B3A-B1E7-AB412144D48A}">
      <dsp:nvSpPr>
        <dsp:cNvPr id="0" name=""/>
        <dsp:cNvSpPr/>
      </dsp:nvSpPr>
      <dsp:spPr>
        <a:xfrm>
          <a:off x="7376456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For issues</a:t>
          </a:r>
        </a:p>
      </dsp:txBody>
      <dsp:txXfrm>
        <a:off x="7376456" y="2063301"/>
        <a:ext cx="3138750" cy="470812"/>
      </dsp:txXfrm>
    </dsp:sp>
    <dsp:sp modelId="{D8A2ACE3-27AB-41C5-8F2B-C95710501B2A}">
      <dsp:nvSpPr>
        <dsp:cNvPr id="0" name=""/>
        <dsp:cNvSpPr/>
      </dsp:nvSpPr>
      <dsp:spPr>
        <a:xfrm>
          <a:off x="7376456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Follow up</a:t>
          </a:r>
        </a:p>
      </dsp:txBody>
      <dsp:txXfrm>
        <a:off x="7376456" y="2587135"/>
        <a:ext cx="3138750" cy="91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587-2041-8888-DD91-205FF455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3310-0D71-90A9-A9EC-9D2E46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311-23F5-2F5E-11F3-AAFB964C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B7F9-2CCE-4D5E-BD68-0BF9F901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BA56-59E3-0EEB-D2B2-0F490B2F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612F-4446-B03D-4443-99E2502D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1665-CC18-B380-0F5F-3B6A015A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ABDF-CFE9-3F80-C832-75FBE40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5F22-7794-E1FD-BC94-D60417D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9CCC-8B81-872F-95A7-B45CB10B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9D25-FEF3-8893-B179-985937C10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A739-545E-E2BC-57DB-C5EB1ECD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276C-892A-9124-9A65-B7818E7A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1E72-1313-E916-9E71-3F66B95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DC52-C976-EC33-8652-0C13A1C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1FDA-D053-78F1-ADD4-0A77A15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F8FF-6060-DDA6-C248-305685EF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8EB7-E61F-57F6-9017-E8EE9C84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81A7-190A-378A-6229-E4A86D5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649B-74F6-42B5-DD36-3413787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FC2-3763-3A5C-6A04-27937FC4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819D-CA0F-922D-3BAC-D666E8DF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FAF9-E591-7BA9-06CF-40BE0FD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FAF8-674D-4135-DCFE-465FC94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A8A8-43CF-12F6-45AD-E6E20BE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7CE7-FA37-14CD-B7E2-83F94729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7997-F34F-A7E8-E86D-E2A98506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747B-BEE1-E0D9-11EA-798C39F4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30A0-26D1-BC3E-B863-C288578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1854-E22E-D390-16EC-8A403C91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D79A-0291-71FC-D685-F03B4F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D08-16E7-0055-B5B3-73E59C0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2FA2-C391-0EFF-85B7-BF24926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A1E9-110B-FEA2-B0E6-360881CF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1E3-DE02-7E4F-CA97-7C27FCA3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9D44-4B35-23ED-44AF-32F11700B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1B7D1-828D-0D3C-518E-BDB5319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90B0-2A63-BBDE-D7A2-13AB93EB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7F162-5C66-1FE7-D240-2321D17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4AF-AE29-4BCB-4746-76203D1C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AD37-BC00-FA55-8DC6-A6861BAB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4424C-3D4A-D48E-69BB-A04F572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6DE9-1EBD-EB55-5E71-3F97D2B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4D9D-9B79-2271-20DD-89C36A1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0781-303F-0F73-9613-0804C1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881F-787B-2255-4AB9-F12A9CC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C54-6CB0-A2F7-38F2-D2EDA2F8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98E1-9860-4807-0B64-BEF08DE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C655-8459-C2D7-58F2-49D422E8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34B7-FA28-5A36-6559-4DCF215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C2DB6-4755-5479-8BC7-2E3C1785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D19E-2F1C-7C43-7A6B-080351F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B799-8E6F-1E8F-874F-86ADD908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B5FBC-1025-8B5D-156A-AEA94A6C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E622-EC35-1762-F5FD-C5085E26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8ACB-A673-3063-CC34-7DBC492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281D-E2D9-E466-1AD6-CA710D7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A9AD-1A40-98B5-13EE-5E8A912E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5B3B-7C6A-E721-ED42-EF17A94C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0750-08A9-49DB-45C4-D47CE9B9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B071-6829-BA6F-5CEB-C5A25E9B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B945-9DC1-7111-ED13-595BD68A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A2C9-503E-9E71-9699-A3F18A16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10.xml"/><Relationship Id="rId2" Type="http://schemas.openxmlformats.org/officeDocument/2006/relationships/hyperlink" Target="https://medium.com/@chirathyh/you-must-unlearn-what-you-have-learned-af4601dc87c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DD7DC43-D655-F23B-F063-B17AF074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1D289-CA03-9D36-D4F8-2747DDC5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Lost &amp; Found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CC28-5B0E-0BA0-C762-73EF35D0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SSW695 – Spring 2024</a:t>
            </a:r>
          </a:p>
          <a:p>
            <a:r>
              <a:rPr lang="en-US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9F6E-BCCF-948E-CB91-7A2DBF05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Technology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069C6B3-5417-6130-AF6E-AD8F0D298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19794"/>
              </p:ext>
            </p:extLst>
          </p:nvPr>
        </p:nvGraphicFramePr>
        <p:xfrm>
          <a:off x="803776" y="2542336"/>
          <a:ext cx="6190412" cy="257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14711F5E-97AB-BFE7-D1CD-F53993770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8DD5-EDE7-7DA6-EBB1-1CB15C0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2515C-036E-D458-F2BD-7A068E960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76986"/>
              </p:ext>
            </p:extLst>
          </p:nvPr>
        </p:nvGraphicFramePr>
        <p:xfrm>
          <a:off x="714375" y="1425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3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8E63-CEAA-0F3F-7423-9706D12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3B495-5778-46C8-84B7-5264A5DAA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726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9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F2C7-C041-C1FA-72D5-C6C745F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10515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</a:t>
            </a:r>
            <a:endParaRPr lang="en-US" sz="52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2895C-F8C5-152D-0C97-7D1BC4C9A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538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5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8A58-38D6-1412-094C-AE1FF47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619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Management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B9968-362B-FB83-D062-B182B5EA4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8550"/>
              </p:ext>
            </p:extLst>
          </p:nvPr>
        </p:nvGraphicFramePr>
        <p:xfrm>
          <a:off x="1447801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3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3AFA-9A9A-688A-2358-744C18D8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700" y="4150582"/>
            <a:ext cx="4683321" cy="166198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pic>
        <p:nvPicPr>
          <p:cNvPr id="4" name="Picture 3" descr="A black and white image of a creatur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381D418-9F26-DB88-C964-0A6714961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 r="1050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54D5CD-7567-E8AB-431E-0616322D4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54668"/>
              </p:ext>
            </p:extLst>
          </p:nvPr>
        </p:nvGraphicFramePr>
        <p:xfrm>
          <a:off x="433153" y="366049"/>
          <a:ext cx="11314687" cy="2739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74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9453-6CBB-5391-E0DB-CD7A99B0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23764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96840556-072B-7676-7484-8DA38EFA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6041-4216-0BDC-F2B9-7DBADF16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13F05A0-9478-0C29-41A4-B325CE86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3DE93B21-650A-51E8-E081-61DF0B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1B95-CCF1-A036-9646-A7177A99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757-821A-F806-2B7A-BEC9E3D6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230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/>
              <a:t>Project Overview</a:t>
            </a:r>
          </a:p>
          <a:p>
            <a:r>
              <a:rPr lang="en-US" sz="1400" dirty="0"/>
              <a:t>Architecture &amp; Design</a:t>
            </a:r>
          </a:p>
          <a:p>
            <a:r>
              <a:rPr lang="en-US" sz="1400" dirty="0"/>
              <a:t>Technology</a:t>
            </a:r>
          </a:p>
          <a:p>
            <a:r>
              <a:rPr lang="en-US" sz="1400" dirty="0"/>
              <a:t>Infrastructure</a:t>
            </a:r>
          </a:p>
          <a:p>
            <a:r>
              <a:rPr lang="en-US" sz="1400" dirty="0"/>
              <a:t>Security</a:t>
            </a:r>
          </a:p>
          <a:p>
            <a:r>
              <a:rPr lang="en-US" sz="1400" dirty="0"/>
              <a:t>Software Quality</a:t>
            </a:r>
          </a:p>
          <a:p>
            <a:r>
              <a:rPr lang="en-US" sz="1400" dirty="0"/>
              <a:t>Requirements</a:t>
            </a:r>
          </a:p>
          <a:p>
            <a:r>
              <a:rPr lang="en-US" sz="1400" dirty="0"/>
              <a:t>Project Management &amp; Communication</a:t>
            </a:r>
          </a:p>
          <a:p>
            <a:r>
              <a:rPr lang="en-US" sz="1400" dirty="0"/>
              <a:t>Lessons Learned</a:t>
            </a:r>
          </a:p>
          <a:p>
            <a:r>
              <a:rPr lang="en-US" sz="1400" dirty="0"/>
              <a:t>Demo </a:t>
            </a:r>
          </a:p>
          <a:p>
            <a:pPr lvl="1"/>
            <a:r>
              <a:rPr lang="en-US" sz="1400" dirty="0"/>
              <a:t>Source Code- </a:t>
            </a:r>
          </a:p>
          <a:p>
            <a:r>
              <a:rPr lang="en-US" sz="1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76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0FAA895A-EB06-003B-45A2-4D3733BC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481E7-903B-DCDC-A73E-D34E7C20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9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4F6FD2-E810-5884-89C3-EB953D85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Backend developers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Aayushi</a:t>
            </a:r>
            <a:r>
              <a:rPr lang="en-US" sz="1700" dirty="0">
                <a:solidFill>
                  <a:srgbClr val="FFFFFF"/>
                </a:solidFill>
              </a:rPr>
              <a:t> Desai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Frontend developers/testers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Meet  Jain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Ishan Patel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Admin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Jashil</a:t>
            </a:r>
            <a:r>
              <a:rPr lang="en-US" sz="1700" dirty="0">
                <a:solidFill>
                  <a:srgbClr val="FFFFFF"/>
                </a:solidFill>
              </a:rPr>
              <a:t> Mehta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Lead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</p:txBody>
      </p:sp>
    </p:spTree>
    <p:extLst>
      <p:ext uri="{BB962C8B-B14F-4D97-AF65-F5344CB8AC3E}">
        <p14:creationId xmlns:p14="http://schemas.microsoft.com/office/powerpoint/2010/main" val="408395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31609-10EC-0F71-17BA-7EF06F1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4400748" cy="5152933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0DDDB-1528-8FAD-94C7-1A0882A1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95850"/>
              </p:ext>
            </p:extLst>
          </p:nvPr>
        </p:nvGraphicFramePr>
        <p:xfrm>
          <a:off x="5406269" y="619749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1BCD-7780-BD58-B7EF-0B82E3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6" y="694582"/>
            <a:ext cx="70866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A0E221C-076D-6B31-DEC9-6E31159D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06733"/>
              </p:ext>
            </p:extLst>
          </p:nvPr>
        </p:nvGraphicFramePr>
        <p:xfrm>
          <a:off x="175491" y="1969872"/>
          <a:ext cx="6532418" cy="375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FE14ABC8-5912-685E-B572-C4B24D7A3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08C-4853-DD72-C898-6943FAF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5353-9568-7F9D-6CAC-FD03804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Report a missing item request</a:t>
            </a:r>
          </a:p>
          <a:p>
            <a:r>
              <a:rPr lang="en-US" sz="2800" dirty="0"/>
              <a:t>Update the item requested</a:t>
            </a:r>
          </a:p>
          <a:p>
            <a:r>
              <a:rPr lang="en-US" sz="2800" dirty="0"/>
              <a:t>Search for missing items</a:t>
            </a:r>
          </a:p>
          <a:p>
            <a:r>
              <a:rPr lang="en-US" sz="2800" dirty="0"/>
              <a:t>Ability to log in to the application</a:t>
            </a:r>
          </a:p>
          <a:p>
            <a:r>
              <a:rPr lang="en-US" sz="2800" dirty="0"/>
              <a:t>Security</a:t>
            </a:r>
          </a:p>
          <a:p>
            <a:r>
              <a:rPr lang="en-US" sz="2800" dirty="0"/>
              <a:t>Notification report</a:t>
            </a:r>
          </a:p>
          <a:p>
            <a:r>
              <a:rPr lang="en-US" sz="2800" dirty="0"/>
              <a:t>Ability to contact admin for further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399E-3436-0153-FF23-097DC6F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DB7E-1E05-FBC4-6D40-8E6C632E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831-6CFB-D835-0116-61F3920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&amp; Design</a:t>
            </a:r>
          </a:p>
        </p:txBody>
      </p:sp>
      <p:pic>
        <p:nvPicPr>
          <p:cNvPr id="4" name="Picture 3" descr="A diagram of a container diagram&#10;&#10;Description automatically generated">
            <a:extLst>
              <a:ext uri="{FF2B5EF4-FFF2-40B4-BE49-F238E27FC236}">
                <a16:creationId xmlns:a16="http://schemas.microsoft.com/office/drawing/2014/main" id="{8AE0D38D-E1C7-083D-960D-E02321F4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59053"/>
            <a:ext cx="8451272" cy="67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1FB2-5763-3F5B-8716-232F23E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Architecture &amp; Design cont.</a:t>
            </a:r>
          </a:p>
        </p:txBody>
      </p:sp>
      <p:pic>
        <p:nvPicPr>
          <p:cNvPr id="13" name="Picture 12" descr="Working space background">
            <a:extLst>
              <a:ext uri="{FF2B5EF4-FFF2-40B4-BE49-F238E27FC236}">
                <a16:creationId xmlns:a16="http://schemas.microsoft.com/office/drawing/2014/main" id="{C6802D1C-7A68-A5EB-AB71-90230569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4A7C3BF-F487-D272-D2B2-528725A7E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40430"/>
              </p:ext>
            </p:extLst>
          </p:nvPr>
        </p:nvGraphicFramePr>
        <p:xfrm>
          <a:off x="5782832" y="1839271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2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428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Lost &amp; Found</vt:lpstr>
      <vt:lpstr>Agenda</vt:lpstr>
      <vt:lpstr>Team members</vt:lpstr>
      <vt:lpstr>Project Overview</vt:lpstr>
      <vt:lpstr>Project Overview</vt:lpstr>
      <vt:lpstr>Features</vt:lpstr>
      <vt:lpstr>Requirements</vt:lpstr>
      <vt:lpstr>Architecture &amp; Design</vt:lpstr>
      <vt:lpstr>Architecture &amp; Design cont.</vt:lpstr>
      <vt:lpstr>Technology</vt:lpstr>
      <vt:lpstr>Infrastructure</vt:lpstr>
      <vt:lpstr>Testing</vt:lpstr>
      <vt:lpstr>Security</vt:lpstr>
      <vt:lpstr>Project Management</vt:lpstr>
      <vt:lpstr>Lessons Learned</vt:lpstr>
      <vt:lpstr>Live Demo</vt:lpstr>
      <vt:lpstr>Thank you!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&amp; Found</dc:title>
  <dc:creator>Robert Hernandez</dc:creator>
  <cp:lastModifiedBy>Robert Hernandez</cp:lastModifiedBy>
  <cp:revision>1</cp:revision>
  <dcterms:created xsi:type="dcterms:W3CDTF">2024-04-22T00:43:25Z</dcterms:created>
  <dcterms:modified xsi:type="dcterms:W3CDTF">2024-04-24T01:49:25Z</dcterms:modified>
</cp:coreProperties>
</file>