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Roberta Russo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1000002423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Ho deciso di realizzare la home-page di un sito di viaggi, nel quale vengono proposte destinazioni con diversi consigli e cose utili da sapere per godersi al meglio il luogo scelto per la propria vacanza.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 complessivo HTML+CSS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B1782D5-94F7-455A-A46E-DE31D7DE4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11" y="288244"/>
            <a:ext cx="4852416" cy="6417356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550FB5-43B6-4284-A626-40ABC605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65" y="2616673"/>
            <a:ext cx="3990798" cy="1393612"/>
          </a:xfrm>
          <a:prstGeom prst="rect">
            <a:avLst/>
          </a:prstGeom>
        </p:spPr>
      </p:pic>
      <p:pic>
        <p:nvPicPr>
          <p:cNvPr id="15" name="Segnaposto contenuto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52E165C-2F4B-4A18-9850-77D215665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739" y="2714624"/>
            <a:ext cx="3199418" cy="3997959"/>
          </a:xfrm>
        </p:spPr>
      </p:pic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AC9C818C-3F81-415A-BAFC-B84D1FF2E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07" y="300733"/>
            <a:ext cx="7271750" cy="2113158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7D69CD6E-77DB-4730-BFE3-C7A37E6B0B44}"/>
              </a:ext>
            </a:extLst>
          </p:cNvPr>
          <p:cNvSpPr/>
          <p:nvPr/>
        </p:nvSpPr>
        <p:spPr>
          <a:xfrm>
            <a:off x="4310526" y="300733"/>
            <a:ext cx="318624" cy="208051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8933F77-89A6-445D-91BA-9C667B39053C}"/>
              </a:ext>
            </a:extLst>
          </p:cNvPr>
          <p:cNvSpPr txBox="1"/>
          <p:nvPr/>
        </p:nvSpPr>
        <p:spPr>
          <a:xfrm rot="16200000">
            <a:off x="3759141" y="1156324"/>
            <a:ext cx="8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450px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E27E5F-9DD8-48A4-B5FD-388A783DF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932" y="5197799"/>
            <a:ext cx="2429806" cy="15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A3D6A44-904D-45CA-80D1-52837F49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81" y="413252"/>
            <a:ext cx="7283898" cy="685800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278AD5C-8696-4B3E-851A-1F5477758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10" y="1320642"/>
            <a:ext cx="3629532" cy="34771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0FFCC87-18F6-4139-B356-68FE7657E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412" y="1917616"/>
            <a:ext cx="3434736" cy="4876800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EE876A57-4FFF-4319-B5D8-4CAB82F63557}"/>
              </a:ext>
            </a:extLst>
          </p:cNvPr>
          <p:cNvSpPr/>
          <p:nvPr/>
        </p:nvSpPr>
        <p:spPr>
          <a:xfrm>
            <a:off x="4504548" y="487067"/>
            <a:ext cx="187062" cy="26446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C2210E-EAB2-4AE5-B89E-03E8CBC02688}"/>
              </a:ext>
            </a:extLst>
          </p:cNvPr>
          <p:cNvSpPr txBox="1"/>
          <p:nvPr/>
        </p:nvSpPr>
        <p:spPr>
          <a:xfrm rot="16200000">
            <a:off x="4042781" y="302401"/>
            <a:ext cx="64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30px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296139B-7DBC-424E-B664-C851DADA6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-10142"/>
            <a:ext cx="2840874" cy="3586480"/>
          </a:xfrm>
          <a:prstGeom prst="rect">
            <a:avLst/>
          </a:prstGeom>
        </p:spPr>
      </p:pic>
      <p:pic>
        <p:nvPicPr>
          <p:cNvPr id="13" name="Immagine 12" descr="Immagine che contiene testo, monitor, screenshot&#10;&#10;Descrizione generata automaticamente">
            <a:extLst>
              <a:ext uri="{FF2B5EF4-FFF2-40B4-BE49-F238E27FC236}">
                <a16:creationId xmlns:a16="http://schemas.microsoft.com/office/drawing/2014/main" id="{0A57362F-B180-4423-9BE8-224EE56A8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856" y="-8195"/>
            <a:ext cx="2361351" cy="358453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471D04A-43D1-4571-A97F-335683AE5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761" y="3807753"/>
            <a:ext cx="3201733" cy="303562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7900A4C-EEBF-40A6-81A8-D304C3471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99" y="4793733"/>
            <a:ext cx="4809601" cy="1967922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A14F61-62BC-4FD8-80C3-A6F63D1884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07" y="10138"/>
            <a:ext cx="2084534" cy="353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5ED0361-0E7F-430F-8A72-6E7BB2D1A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51" y="4206692"/>
            <a:ext cx="5837986" cy="2501994"/>
          </a:xfr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243DE47-0B0D-4057-89DB-D7A459EEA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2026426"/>
            <a:ext cx="4349619" cy="15771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BB2BC1-89D1-4A86-B0C6-0D151CC65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80" y="489909"/>
            <a:ext cx="6447651" cy="579329"/>
          </a:xfrm>
          <a:prstGeom prst="rect">
            <a:avLst/>
          </a:prstGeom>
        </p:spPr>
      </p:pic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688E6F80-C52B-4FB6-AE17-7766FCA73289}"/>
              </a:ext>
            </a:extLst>
          </p:cNvPr>
          <p:cNvSpPr/>
          <p:nvPr/>
        </p:nvSpPr>
        <p:spPr>
          <a:xfrm>
            <a:off x="5292496" y="549492"/>
            <a:ext cx="184715" cy="46016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7FCFB7B-91AD-4893-9AEA-C9555E787B86}"/>
              </a:ext>
            </a:extLst>
          </p:cNvPr>
          <p:cNvSpPr txBox="1"/>
          <p:nvPr/>
        </p:nvSpPr>
        <p:spPr>
          <a:xfrm rot="16200000">
            <a:off x="4766804" y="594907"/>
            <a:ext cx="76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150px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Roberta Russo</cp:lastModifiedBy>
  <cp:revision>33</cp:revision>
  <dcterms:created xsi:type="dcterms:W3CDTF">2021-03-24T16:57:46Z</dcterms:created>
  <dcterms:modified xsi:type="dcterms:W3CDTF">2022-04-01T18:04:35Z</dcterms:modified>
</cp:coreProperties>
</file>