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7" r:id="rId6"/>
    <p:sldId id="26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Roberta Russo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1000002423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Descrizione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0C0ED-80DD-49F8-A18B-68D86155F4DE}"/>
              </a:ext>
            </a:extLst>
          </p:cNvPr>
          <p:cNvSpPr txBox="1"/>
          <p:nvPr/>
        </p:nvSpPr>
        <p:spPr>
          <a:xfrm>
            <a:off x="5041907" y="1686402"/>
            <a:ext cx="5376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scelto di implementare due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prima, </a:t>
            </a:r>
            <a:r>
              <a:rPr lang="it-IT" dirty="0" err="1"/>
              <a:t>Currents</a:t>
            </a:r>
            <a:r>
              <a:rPr lang="it-IT" dirty="0"/>
              <a:t> API, ha bisogno di autenticazione tramite API key. Essa si occupa di fornire le ultime news riguardanti eventi culturali in Italia.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seconda, invece, con autenticazione </a:t>
            </a:r>
            <a:r>
              <a:rPr lang="it-IT" dirty="0" err="1"/>
              <a:t>Oauth</a:t>
            </a:r>
            <a:r>
              <a:rPr lang="it-IT" dirty="0"/>
              <a:t> 2 (Spotify), permette di cercare una canzone casuale di un artista.</a:t>
            </a:r>
          </a:p>
        </p:txBody>
      </p:sp>
    </p:spTree>
    <p:extLst>
      <p:ext uri="{BB962C8B-B14F-4D97-AF65-F5344CB8AC3E}">
        <p14:creationId xmlns:p14="http://schemas.microsoft.com/office/powerpoint/2010/main" val="46793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complessivo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2B5735DD-0BED-9113-F3CA-C34A74B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9C9659B-91EF-4D8E-ABF2-568E1498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86" y="586855"/>
            <a:ext cx="7111718" cy="56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25" y="2264083"/>
            <a:ext cx="3215211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API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NEWS HTML + CSS + JAVASCRIPT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693585-9E93-4A31-B6B8-898263A10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80" y="0"/>
            <a:ext cx="6420089" cy="5098306"/>
          </a:xfrm>
          <a:prstGeom prst="rect">
            <a:avLst/>
          </a:prstGeom>
        </p:spPr>
      </p:pic>
      <p:pic>
        <p:nvPicPr>
          <p:cNvPr id="9" name="Immagine 8" descr="Immagine che contiene testo, targa, screenshot&#10;&#10;Descrizione generata automaticamente">
            <a:extLst>
              <a:ext uri="{FF2B5EF4-FFF2-40B4-BE49-F238E27FC236}">
                <a16:creationId xmlns:a16="http://schemas.microsoft.com/office/drawing/2014/main" id="{42CF6D23-E122-4258-804D-2C26547A5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1804929"/>
            <a:ext cx="3124200" cy="5061554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3ECE70-6B3A-4378-BC56-47799D49E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76" y="5315779"/>
            <a:ext cx="450595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3187060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API SPOTIFY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HTML+CSS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2FF3C6-9B03-4374-B09D-8C227172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75" y="8054"/>
            <a:ext cx="6029815" cy="1525471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F0B524-E966-4702-A581-E14AEAE34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29756"/>
            <a:ext cx="3131003" cy="5246064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20558D-B33E-452F-9296-8B063D504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669" y="2711079"/>
            <a:ext cx="2797331" cy="41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1" y="2011888"/>
            <a:ext cx="3127379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API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SPOTIFY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JAVASCRIPT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7CEAB0-91C0-4C17-BE31-7D53B002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37" y="83163"/>
            <a:ext cx="3737644" cy="483762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8524A8-0EA3-4D6A-A45C-84FC179D9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855" y="2501978"/>
            <a:ext cx="4345145" cy="43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9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86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Descrizione del  progetto</vt:lpstr>
      <vt:lpstr>Layout complessivo </vt:lpstr>
      <vt:lpstr>API  NEWS HTML + CSS + JAVASCRIPT</vt:lpstr>
      <vt:lpstr>API SPOTIFY HTML+CSS</vt:lpstr>
      <vt:lpstr>API  SPOTIFY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Roberta Russo</cp:lastModifiedBy>
  <cp:revision>8</cp:revision>
  <dcterms:created xsi:type="dcterms:W3CDTF">2021-03-24T16:57:46Z</dcterms:created>
  <dcterms:modified xsi:type="dcterms:W3CDTF">2022-04-29T17:02:12Z</dcterms:modified>
</cp:coreProperties>
</file>