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877"/>
  </p:normalViewPr>
  <p:slideViewPr>
    <p:cSldViewPr snapToGrid="0" snapToObjects="1">
      <p:cViewPr>
        <p:scale>
          <a:sx n="86" d="100"/>
          <a:sy n="86" d="100"/>
        </p:scale>
        <p:origin x="13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5912A-FD51-F34B-BE06-882A4B28C81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21055-D9BF-D549-97A0-2D8E5450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21055-D9BF-D549-97A0-2D8E545083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D0C-6543-B141-A2DA-6BD21CDAB277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050-32F6-AD4D-A1A4-04E86FFB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Roman"/>
                <a:cs typeface="Avenir Roman"/>
              </a:defRPr>
            </a:lvl1pPr>
          </a:lstStyle>
          <a:p>
            <a:fld id="{4953AD0C-6543-B141-A2DA-6BD21CDAB277}" type="datetimeFigureOut">
              <a:rPr lang="en-US" smtClean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Roman"/>
                <a:cs typeface="Avenir Roman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Roman"/>
                <a:cs typeface="Avenir Roman"/>
              </a:defRPr>
            </a:lvl1pPr>
          </a:lstStyle>
          <a:p>
            <a:fld id="{713BF050-32F6-AD4D-A1A4-04E86FFB0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venir Roman"/>
          <a:ea typeface="+mn-ea"/>
          <a:cs typeface="Avenir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Roman"/>
          <a:ea typeface="+mn-ea"/>
          <a:cs typeface="Avenir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Roman"/>
          <a:ea typeface="+mn-ea"/>
          <a:cs typeface="Avenir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Roman"/>
          <a:ea typeface="+mn-ea"/>
          <a:cs typeface="Avenir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5651500"/>
            <a:ext cx="8229600" cy="8461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FFFF"/>
                </a:solidFill>
                <a:latin typeface="Georgia"/>
                <a:cs typeface="Georgia"/>
              </a:rPr>
              <a:t>Outline</a:t>
            </a:r>
            <a:endParaRPr lang="en-US" sz="32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3494314"/>
            <a:ext cx="9144000" cy="3135086"/>
          </a:xfrm>
          <a:prstGeom prst="rect">
            <a:avLst/>
          </a:prstGeom>
          <a:gradFill rotWithShape="1">
            <a:gsLst>
              <a:gs pos="0">
                <a:srgbClr val="123D70"/>
              </a:gs>
              <a:gs pos="100000">
                <a:srgbClr val="0E4B9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3437164"/>
            <a:ext cx="9144000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4790" b="17175"/>
          <a:stretch/>
        </p:blipFill>
        <p:spPr>
          <a:xfrm>
            <a:off x="7862" y="3690257"/>
            <a:ext cx="3015084" cy="2930677"/>
          </a:xfrm>
          <a:prstGeom prst="rect">
            <a:avLst/>
          </a:prstGeom>
        </p:spPr>
      </p:pic>
      <p:pic>
        <p:nvPicPr>
          <p:cNvPr id="29" name="Picture 14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0314" y="7153430"/>
            <a:ext cx="3363686" cy="349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28650" y="4037394"/>
            <a:ext cx="7886700" cy="1992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Jet Blue Flight Deals</a:t>
            </a:r>
            <a:endParaRPr lang="en-US" sz="3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800" i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Robert Amezquita &amp; Stefan </a:t>
            </a:r>
            <a:r>
              <a:rPr lang="en-US" sz="1800" i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Avey</a:t>
            </a:r>
            <a:endParaRPr lang="en-US" sz="1800" i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800" i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November 8, 2015 | </a:t>
            </a:r>
            <a:r>
              <a:rPr lang="en-US" sz="1500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YHack</a:t>
            </a:r>
            <a:endParaRPr lang="en-US" sz="1500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i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i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1333500"/>
            <a:ext cx="9144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317500"/>
            <a:ext cx="8229600" cy="8461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FFFF"/>
                </a:solidFill>
                <a:latin typeface="Georgia"/>
                <a:cs typeface="Georgia"/>
              </a:rPr>
              <a:t>Outline</a:t>
            </a:r>
            <a:endParaRPr lang="en-US" sz="32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76200"/>
            <a:ext cx="9144000" cy="1219200"/>
          </a:xfrm>
          <a:prstGeom prst="rect">
            <a:avLst/>
          </a:prstGeom>
          <a:gradFill rotWithShape="1">
            <a:gsLst>
              <a:gs pos="0">
                <a:srgbClr val="123D70"/>
              </a:gs>
              <a:gs pos="100000">
                <a:srgbClr val="0E4B9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14790" b="17175"/>
          <a:stretch/>
        </p:blipFill>
        <p:spPr>
          <a:xfrm>
            <a:off x="-8467" y="101602"/>
            <a:ext cx="1219471" cy="1185332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628650" y="365126"/>
            <a:ext cx="78867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Algorithm</a:t>
            </a:r>
            <a:endParaRPr lang="en-US" sz="26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0" name="Picture 14" descr="Untitled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4887" y="7282542"/>
            <a:ext cx="130911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2" y="1933551"/>
            <a:ext cx="7716982" cy="4218716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347211" y="261589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3855" y="4063690"/>
            <a:ext cx="1178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91719" y="538582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mtClean="0"/>
              <a:t>Ranking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1191870" y="2078182"/>
            <a:ext cx="0" cy="1316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91870" y="3461256"/>
            <a:ext cx="0" cy="17064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191870" y="5225100"/>
            <a:ext cx="0" cy="6907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680855" y="1890649"/>
            <a:ext cx="3823854" cy="1503715"/>
          </a:xfrm>
          <a:prstGeom prst="rect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625557" y="2707858"/>
            <a:ext cx="1135692" cy="697329"/>
          </a:xfrm>
          <a:prstGeom prst="rect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841672" y="2700087"/>
            <a:ext cx="1219202" cy="697329"/>
          </a:xfrm>
          <a:prstGeom prst="rect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393142" y="2700890"/>
            <a:ext cx="1135692" cy="644489"/>
          </a:xfrm>
          <a:prstGeom prst="rect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687233" y="3470001"/>
            <a:ext cx="3817476" cy="1414233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625557" y="3470001"/>
            <a:ext cx="1135692" cy="639224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913270" y="3470001"/>
            <a:ext cx="1135692" cy="639224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393142" y="3461256"/>
            <a:ext cx="1135692" cy="639224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8137" y="5250883"/>
            <a:ext cx="1808735" cy="639224"/>
          </a:xfrm>
          <a:prstGeom prst="rect">
            <a:avLst/>
          </a:prstGeom>
          <a:solidFill>
            <a:schemeClr val="accent2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</TotalTime>
  <Words>23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Roman</vt:lpstr>
      <vt:lpstr>Calibri</vt:lpstr>
      <vt:lpstr>Georgia</vt:lpstr>
      <vt:lpstr>Arial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Cell Responses Produce a Heterogeneous Population with Varying Potentials to Form Memory </dc:title>
  <dc:creator>Robert Amezquita</dc:creator>
  <cp:lastModifiedBy>Robert Amezquita</cp:lastModifiedBy>
  <cp:revision>9</cp:revision>
  <dcterms:created xsi:type="dcterms:W3CDTF">2015-11-08T04:27:02Z</dcterms:created>
  <dcterms:modified xsi:type="dcterms:W3CDTF">2015-11-08T05:37:39Z</dcterms:modified>
</cp:coreProperties>
</file>